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6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5" r:id="rId17"/>
    <p:sldId id="266" r:id="rId18"/>
    <p:sldId id="275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20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95BA14-F37A-6842-A4DF-21E3C1792B5F}" type="datetimeFigureOut">
              <a:rPr lang="en-US"/>
              <a:pPr>
                <a:defRPr/>
              </a:pPr>
              <a:t>12-02-28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546B769-0FF8-584A-BC38-313D002B6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29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E6C1D-2725-3744-849D-5665D93230B7}" type="datetimeFigureOut">
              <a:rPr lang="en-US" smtClean="0"/>
              <a:t>12-02-28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022B3-FE0C-064B-A31E-E6B279BCC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3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go over https://</a:t>
            </a:r>
            <a:r>
              <a:rPr lang="en-US" dirty="0" err="1" smtClean="0"/>
              <a:t>pm.jbilling.com</a:t>
            </a:r>
            <a:r>
              <a:rPr lang="en-US" dirty="0" smtClean="0"/>
              <a:t>/projects/</a:t>
            </a:r>
            <a:r>
              <a:rPr lang="en-US" dirty="0" err="1" smtClean="0"/>
              <a:t>jbilling</a:t>
            </a:r>
            <a:r>
              <a:rPr lang="en-US" dirty="0" smtClean="0"/>
              <a:t>/wiki/</a:t>
            </a:r>
            <a:r>
              <a:rPr lang="en-US" dirty="0" err="1" smtClean="0"/>
              <a:t>Guide_to_Work_on_a_jBilling_Project</a:t>
            </a:r>
            <a:r>
              <a:rPr lang="en-US" dirty="0" smtClean="0"/>
              <a:t> and also</a:t>
            </a:r>
            <a:r>
              <a:rPr lang="en-US" baseline="0" dirty="0" smtClean="0"/>
              <a:t> show the ‘Welcome to jBilling document’.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022B3-FE0C-064B-A31E-E6B279BCCF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4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go over https://</a:t>
            </a:r>
            <a:r>
              <a:rPr lang="en-US" dirty="0" err="1" smtClean="0"/>
              <a:t>pm.jbilling.com</a:t>
            </a:r>
            <a:r>
              <a:rPr lang="en-US" dirty="0" smtClean="0"/>
              <a:t>/projects/</a:t>
            </a:r>
            <a:r>
              <a:rPr lang="en-US" dirty="0" err="1" smtClean="0"/>
              <a:t>jbilling</a:t>
            </a:r>
            <a:r>
              <a:rPr lang="en-US" dirty="0" smtClean="0"/>
              <a:t>/wiki/</a:t>
            </a:r>
            <a:r>
              <a:rPr lang="en-US" dirty="0" err="1" smtClean="0"/>
              <a:t>Guide_to_Work_on_a_jBilling_Project</a:t>
            </a:r>
            <a:r>
              <a:rPr lang="en-US" dirty="0" smtClean="0"/>
              <a:t> and also</a:t>
            </a:r>
            <a:r>
              <a:rPr lang="en-US" baseline="0" dirty="0" smtClean="0"/>
              <a:t> show the ‘Welcome to jBilling document’.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022B3-FE0C-064B-A31E-E6B279BCCF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go over https://</a:t>
            </a:r>
            <a:r>
              <a:rPr lang="en-US" dirty="0" err="1" smtClean="0"/>
              <a:t>pm.jbilling.com</a:t>
            </a:r>
            <a:r>
              <a:rPr lang="en-US" dirty="0" smtClean="0"/>
              <a:t>/projects/</a:t>
            </a:r>
            <a:r>
              <a:rPr lang="en-US" dirty="0" err="1" smtClean="0"/>
              <a:t>jbilling</a:t>
            </a:r>
            <a:r>
              <a:rPr lang="en-US" dirty="0" smtClean="0"/>
              <a:t>/wiki/</a:t>
            </a:r>
            <a:r>
              <a:rPr lang="en-US" dirty="0" err="1" smtClean="0"/>
              <a:t>Guide_to_Work_on_a_jBilling_Project</a:t>
            </a:r>
            <a:r>
              <a:rPr lang="en-US" dirty="0" smtClean="0"/>
              <a:t> and also</a:t>
            </a:r>
            <a:r>
              <a:rPr lang="en-US" baseline="0" dirty="0" smtClean="0"/>
              <a:t> show the ‘Welcome to jBilling document’.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022B3-FE0C-064B-A31E-E6B279BCCF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4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go over https://</a:t>
            </a:r>
            <a:r>
              <a:rPr lang="en-US" dirty="0" err="1" smtClean="0"/>
              <a:t>pm.jbilling.com</a:t>
            </a:r>
            <a:r>
              <a:rPr lang="en-US" dirty="0" smtClean="0"/>
              <a:t>/projects/</a:t>
            </a:r>
            <a:r>
              <a:rPr lang="en-US" dirty="0" err="1" smtClean="0"/>
              <a:t>jbilling</a:t>
            </a:r>
            <a:r>
              <a:rPr lang="en-US" dirty="0" smtClean="0"/>
              <a:t>/wiki/</a:t>
            </a:r>
            <a:r>
              <a:rPr lang="en-US" dirty="0" err="1" smtClean="0"/>
              <a:t>Guide_to_Work_on_a_jBilling_Project</a:t>
            </a:r>
            <a:r>
              <a:rPr lang="en-US" dirty="0" smtClean="0"/>
              <a:t> and also</a:t>
            </a:r>
            <a:r>
              <a:rPr lang="en-US" baseline="0" dirty="0" smtClean="0"/>
              <a:t> show the ‘Welcome to jBilling document’.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022B3-FE0C-064B-A31E-E6B279BCCF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go over https://</a:t>
            </a:r>
            <a:r>
              <a:rPr lang="en-US" dirty="0" err="1" smtClean="0"/>
              <a:t>pm.jbilling.com</a:t>
            </a:r>
            <a:r>
              <a:rPr lang="en-US" dirty="0" smtClean="0"/>
              <a:t>/projects/</a:t>
            </a:r>
            <a:r>
              <a:rPr lang="en-US" dirty="0" err="1" smtClean="0"/>
              <a:t>jbilling</a:t>
            </a:r>
            <a:r>
              <a:rPr lang="en-US" dirty="0" smtClean="0"/>
              <a:t>/wiki/</a:t>
            </a:r>
            <a:r>
              <a:rPr lang="en-US" dirty="0" err="1" smtClean="0"/>
              <a:t>Guide_to_Work_on_a_jBilling_Project</a:t>
            </a:r>
            <a:r>
              <a:rPr lang="en-US" dirty="0" smtClean="0"/>
              <a:t> and also</a:t>
            </a:r>
            <a:r>
              <a:rPr lang="en-US" baseline="0" dirty="0" smtClean="0"/>
              <a:t> show the ‘Welcome to jBilling document’.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022B3-FE0C-064B-A31E-E6B279BCCF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go over https://</a:t>
            </a:r>
            <a:r>
              <a:rPr lang="en-US" dirty="0" err="1" smtClean="0"/>
              <a:t>pm.jbilling.com</a:t>
            </a:r>
            <a:r>
              <a:rPr lang="en-US" dirty="0" smtClean="0"/>
              <a:t>/projects/</a:t>
            </a:r>
            <a:r>
              <a:rPr lang="en-US" dirty="0" err="1" smtClean="0"/>
              <a:t>jbilling</a:t>
            </a:r>
            <a:r>
              <a:rPr lang="en-US" dirty="0" smtClean="0"/>
              <a:t>/wiki/</a:t>
            </a:r>
            <a:r>
              <a:rPr lang="en-US" dirty="0" err="1" smtClean="0"/>
              <a:t>Guide_to_Work_on_a_jBilling_Project</a:t>
            </a:r>
            <a:r>
              <a:rPr lang="en-US" dirty="0" smtClean="0"/>
              <a:t> and also</a:t>
            </a:r>
            <a:r>
              <a:rPr lang="en-US" baseline="0" dirty="0" smtClean="0"/>
              <a:t> show the ‘Welcome to jBilling document’.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022B3-FE0C-064B-A31E-E6B279BCCF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4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go over https://</a:t>
            </a:r>
            <a:r>
              <a:rPr lang="en-US" dirty="0" err="1" smtClean="0"/>
              <a:t>pm.jbilling.com</a:t>
            </a:r>
            <a:r>
              <a:rPr lang="en-US" dirty="0" smtClean="0"/>
              <a:t>/projects/</a:t>
            </a:r>
            <a:r>
              <a:rPr lang="en-US" dirty="0" err="1" smtClean="0"/>
              <a:t>jbilling</a:t>
            </a:r>
            <a:r>
              <a:rPr lang="en-US" dirty="0" smtClean="0"/>
              <a:t>/wiki/</a:t>
            </a:r>
            <a:r>
              <a:rPr lang="en-US" dirty="0" err="1" smtClean="0"/>
              <a:t>Guide_to_Work_on_a_jBilling_Project</a:t>
            </a:r>
            <a:r>
              <a:rPr lang="en-US" dirty="0" smtClean="0"/>
              <a:t> and also</a:t>
            </a:r>
            <a:r>
              <a:rPr lang="en-US" baseline="0" dirty="0" smtClean="0"/>
              <a:t> show the ‘Welcome to jBilling document’.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022B3-FE0C-064B-A31E-E6B279BCCF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022B3-FE0C-064B-A31E-E6B279BCC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Release/s</a:t>
            </a:r>
            <a:r>
              <a:rPr lang="en-US" baseline="0" dirty="0" smtClean="0"/>
              <a:t> branch for sure, also master is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022B3-FE0C-064B-A31E-E6B279BCC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goes in the Blue repository (customer), master branch.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022B3-FE0C-064B-A31E-E6B279BCCF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4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goes in the Blue repository (customer), master branch. Also in master of jBilling.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022B3-FE0C-064B-A31E-E6B279BCCF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need to merge:</a:t>
            </a:r>
            <a:r>
              <a:rPr lang="en-US" baseline="0" dirty="0" smtClean="0"/>
              <a:t> the release branch of the jBilling repository with the master branch of the customer repository.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022B3-FE0C-064B-A31E-E6B279BCCF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7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912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43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2085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2086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65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9705"/>
            <a:ext cx="4040188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9705"/>
            <a:ext cx="4041775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13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3567" cy="1162050"/>
          </a:xfr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01228"/>
            <a:ext cx="5111750" cy="38312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3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6279"/>
            <a:ext cx="3008313" cy="357294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>
              <a:buNone/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96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4" descr="jBilling-academy-logo-tran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5737225"/>
            <a:ext cx="2493963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pm.jbilling.com/projects/jbilling/wiki/Guide_to_Work_on_a_jBilling_Project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307" y="817406"/>
            <a:ext cx="7375474" cy="21236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Basics of working for jBilling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334" y="3148594"/>
            <a:ext cx="737547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we do, and how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636713" y="4514850"/>
            <a:ext cx="5913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21236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Where to commit a bug fix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501" y="2873375"/>
            <a:ext cx="7786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/>
              <a:t>If they fix something on a very new </a:t>
            </a:r>
            <a:r>
              <a:rPr lang="en-US" dirty="0" smtClean="0"/>
              <a:t>feature (no customer is running this yet): </a:t>
            </a:r>
            <a:r>
              <a:rPr lang="en-US" b="1" dirty="0"/>
              <a:t>only to master</a:t>
            </a:r>
          </a:p>
          <a:p>
            <a:pPr marL="285750" indent="-285750">
              <a:buFontTx/>
              <a:buChar char="•"/>
            </a:pPr>
            <a:r>
              <a:rPr lang="en-US" dirty="0"/>
              <a:t>If they fix something </a:t>
            </a:r>
            <a:r>
              <a:rPr lang="en-US" dirty="0" smtClean="0"/>
              <a:t>on a feature future release </a:t>
            </a:r>
            <a:r>
              <a:rPr lang="en-US" dirty="0"/>
              <a:t>features </a:t>
            </a:r>
            <a:r>
              <a:rPr lang="en-US" dirty="0" smtClean="0"/>
              <a:t>(3.1 example: date </a:t>
            </a:r>
            <a:r>
              <a:rPr lang="en-US" dirty="0"/>
              <a:t>pricing models, meta fields, rate cards): </a:t>
            </a:r>
            <a:r>
              <a:rPr lang="en-US" b="1" dirty="0"/>
              <a:t>master + release 3.1</a:t>
            </a:r>
          </a:p>
          <a:p>
            <a:pPr marL="285750" indent="-285750">
              <a:buFontTx/>
              <a:buChar char="•"/>
            </a:pPr>
            <a:r>
              <a:rPr lang="en-US" dirty="0"/>
              <a:t>If they fix something that was released </a:t>
            </a:r>
            <a:r>
              <a:rPr lang="en-US" dirty="0" smtClean="0"/>
              <a:t>already : </a:t>
            </a:r>
            <a:r>
              <a:rPr lang="en-US" dirty="0"/>
              <a:t>master + release 3.1 + release 3.0</a:t>
            </a:r>
          </a:p>
          <a:p>
            <a:pPr marL="285750" indent="-285750">
              <a:buFontTx/>
              <a:buChar char="•"/>
            </a:pPr>
            <a:r>
              <a:rPr lang="en-US" dirty="0"/>
              <a:t>If </a:t>
            </a:r>
            <a:r>
              <a:rPr lang="en-US" dirty="0" smtClean="0"/>
              <a:t>they </a:t>
            </a:r>
            <a:r>
              <a:rPr lang="en-US" dirty="0"/>
              <a:t>fix something that was released on 3.0 that is also part of the community edition (not on security, not on pricing models, not on plans): master + release 3.1 + release 3.0 + community release 3.0</a:t>
            </a:r>
            <a:endParaRPr lang="en-US" b="1" dirty="0" smtClean="0"/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pPr marL="285750" indent="-285750">
              <a:buFontTx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264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Exercise 1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501" y="2873375"/>
            <a:ext cx="7786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Peter wrote a new tax calculation feature, it will be released in the next jBilling release.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 week later, you fix something of this the feature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Where do you commit this fix?</a:t>
            </a:r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pPr marL="285750" indent="-285750">
              <a:buFontTx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219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Exercise 2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501" y="2873375"/>
            <a:ext cx="7786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You have fixed a bug in an old feature.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Where do you commit this fix?</a:t>
            </a:r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pPr marL="285750" indent="-285750">
              <a:buFontTx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088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Exercise 3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501" y="2873375"/>
            <a:ext cx="7786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You worked on a new feature for the Blue project.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This feature is only for this project, it does not go into the jBilling repository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Now you fixed a bug for this feature.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Where do you commit?</a:t>
            </a:r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pPr marL="285750" indent="-285750">
              <a:buFontTx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670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Exercise 4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501" y="2873375"/>
            <a:ext cx="7786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You worked on a new feature for the Blue project.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This feature is will also be released in a future jBilling release.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Now you fixed a bug for this feature.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Where do you commit?</a:t>
            </a:r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pPr marL="285750" indent="-285750">
              <a:buFontTx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46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Exercise 5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501" y="2873375"/>
            <a:ext cx="778668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The people of Blue project have reported a bug.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This bug you had fixed a while ago.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How do you bring this fix into Blue project?</a:t>
            </a:r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pPr marL="285750" indent="-285750">
              <a:buFontTx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143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Redmine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501" y="2873375"/>
            <a:ext cx="778668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This is how we </a:t>
            </a:r>
            <a:r>
              <a:rPr lang="en-US" i="1" dirty="0" smtClean="0"/>
              <a:t>all</a:t>
            </a:r>
            <a:r>
              <a:rPr lang="en-US" dirty="0" smtClean="0"/>
              <a:t> know what is it that your are doing.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Keep the issues updated. Always.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Keep the issues focused. Don’t let an issue ‘morph’ into another issue!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064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The customer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501" y="2873375"/>
            <a:ext cx="77866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Do not think of yourself as a small part of a big machine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Think of yourself as a full jBilling operation that can do everything needed to get something done.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A customer issue is your work, regardless if the customer is right or wrong.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Get to the bottom of every issue. You can do it!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8058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21236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Your Build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Get the test passing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501" y="2873375"/>
            <a:ext cx="778668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Create a directory and initialize it (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Add the remote repository and fetch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Create local branches (master and release)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Compile (will bring all dependencies)</a:t>
            </a:r>
          </a:p>
          <a:p>
            <a:pPr marL="285750" indent="-285750">
              <a:buFontTx/>
              <a:buChar char="•"/>
            </a:pPr>
            <a:r>
              <a:rPr lang="en-US" dirty="0" err="1" smtClean="0"/>
              <a:t>Postgres</a:t>
            </a:r>
            <a:r>
              <a:rPr lang="en-US" dirty="0" smtClean="0"/>
              <a:t>: create user </a:t>
            </a:r>
            <a:r>
              <a:rPr lang="en-US" dirty="0" err="1" smtClean="0"/>
              <a:t>jbilling</a:t>
            </a:r>
            <a:r>
              <a:rPr lang="en-US" dirty="0" smtClean="0"/>
              <a:t> and DB </a:t>
            </a:r>
            <a:r>
              <a:rPr lang="en-US" dirty="0" err="1" smtClean="0"/>
              <a:t>jbilling_test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Run ‘grails prepare-test’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Startup the application (run-app)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Run ‘ant test-</a:t>
            </a:r>
            <a:r>
              <a:rPr lang="en-US" dirty="0" err="1" smtClean="0"/>
              <a:t>ws’</a:t>
            </a:r>
            <a:endParaRPr lang="en-US" dirty="0" smtClean="0"/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277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Goals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501" y="2873375"/>
            <a:ext cx="7786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Know what we do at jBilling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Learn how to participate in a project (go over the ‘Guide to work on a jBilling project’)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Set up the source code in you local box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Review the jBilling architecture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The company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501" y="2873375"/>
            <a:ext cx="7786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jBilling is build around the billing system developed in-house.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jBilling sells: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Licenses to the Enterprise Edition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Consulting and custom development services </a:t>
            </a:r>
          </a:p>
          <a:p>
            <a:pPr marL="1200150" lvl="2" indent="-285750">
              <a:buFontTx/>
              <a:buChar char="•"/>
            </a:pPr>
            <a:r>
              <a:rPr lang="en-US" dirty="0"/>
              <a:t>P</a:t>
            </a:r>
            <a:r>
              <a:rPr lang="en-US" dirty="0" smtClean="0"/>
              <a:t>aid per hour</a:t>
            </a:r>
          </a:p>
          <a:p>
            <a:pPr marL="1200150" lvl="2" indent="-285750">
              <a:buFontTx/>
              <a:buChar char="•"/>
            </a:pPr>
            <a:r>
              <a:rPr lang="en-US" dirty="0" smtClean="0"/>
              <a:t>Fixed price jobs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Support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2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The editions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501" y="2873375"/>
            <a:ext cx="7786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Version 1 and 2 had only ‘Community Edition’</a:t>
            </a:r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Starting on Version 3, we also have the ‘Enterprise Edition’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Look at </a:t>
            </a:r>
            <a:r>
              <a:rPr lang="en-US" dirty="0"/>
              <a:t>the table here: http://</a:t>
            </a:r>
            <a:r>
              <a:rPr lang="en-US" dirty="0" err="1"/>
              <a:t>www.jbilling.com</a:t>
            </a:r>
            <a:r>
              <a:rPr lang="en-US" dirty="0"/>
              <a:t>/product-comparison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41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The typical project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501" y="2873375"/>
            <a:ext cx="778668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There isn’t!</a:t>
            </a:r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Our niche is the ‘custom billing system’ without having to start from scratch.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Customer use jBilling as a ‘start’ of a project, and build their custom business rules from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The challenges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501" y="2873375"/>
            <a:ext cx="778668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Each project has some custom development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The configuration is quite different too, and can make the system work very differently than other installs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Different companies have different procedures too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How do we track all the ‘custom </a:t>
            </a:r>
            <a:r>
              <a:rPr lang="en-US" dirty="0" err="1" smtClean="0"/>
              <a:t>jBillings</a:t>
            </a:r>
            <a:r>
              <a:rPr lang="en-US" dirty="0" smtClean="0"/>
              <a:t>’ running around?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How can we work writing code and answering questions when: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Each </a:t>
            </a:r>
            <a:r>
              <a:rPr lang="en-US" dirty="0" err="1" smtClean="0"/>
              <a:t>jBiller</a:t>
            </a:r>
            <a:r>
              <a:rPr lang="en-US" dirty="0" smtClean="0"/>
              <a:t> is very far from the next one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There might be other vendors or system integrators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The customer itself can have various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The solution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501" y="2873375"/>
            <a:ext cx="7786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Implement a good process supported by the right tools:</a:t>
            </a:r>
          </a:p>
          <a:p>
            <a:pPr marL="285750" indent="-285750">
              <a:buFontTx/>
              <a:buChar char="•"/>
            </a:pPr>
            <a:endParaRPr lang="en-US" dirty="0"/>
          </a:p>
          <a:p>
            <a:pPr marL="285750" indent="-285750">
              <a:buFontTx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pm.jbilling.com</a:t>
            </a:r>
            <a:r>
              <a:rPr lang="en-US" dirty="0">
                <a:hlinkClick r:id="rId4"/>
              </a:rPr>
              <a:t>/projects/</a:t>
            </a:r>
            <a:r>
              <a:rPr lang="en-US" dirty="0" err="1">
                <a:hlinkClick r:id="rId4"/>
              </a:rPr>
              <a:t>jbilling</a:t>
            </a:r>
            <a:r>
              <a:rPr lang="en-US" dirty="0">
                <a:hlinkClick r:id="rId4"/>
              </a:rPr>
              <a:t>/wiki/</a:t>
            </a:r>
            <a:r>
              <a:rPr lang="en-US" dirty="0" err="1">
                <a:hlinkClick r:id="rId4"/>
              </a:rPr>
              <a:t>Guide_to_Work_on_a_jBilling_Project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675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Branches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501" y="2873375"/>
            <a:ext cx="7786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Master: All new feature that will eventually be released as a new version of jBilling Enterprise Edition.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Release: Only bug fixes that fix some feature of that release. Example: release 3-0, release 3-1…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When a new version is released with just the last digit changed, this is ‘maintenance release’ and includes only bug fixes.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We bring bug fixes from the release branched into the master branch by merging.</a:t>
            </a:r>
          </a:p>
          <a:p>
            <a:endParaRPr lang="en-US" b="1" dirty="0" smtClean="0"/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pPr marL="285750" indent="-285750">
              <a:buFontTx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930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Customer repos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501" y="2873375"/>
            <a:ext cx="7786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Master: Typically the only branch.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Its gets initialized from the jBilling release branch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We bring bug fixes from the release branch into the master branch by merging (just like the jBilling master branch)</a:t>
            </a:r>
          </a:p>
          <a:p>
            <a:endParaRPr lang="en-US" b="1" dirty="0" smtClean="0"/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pPr marL="285750" indent="-285750">
              <a:buFontTx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3897587"/>
      </p:ext>
    </p:extLst>
  </p:cSld>
  <p:clrMapOvr>
    <a:masterClrMapping/>
  </p:clrMapOvr>
</p:sld>
</file>

<file path=ppt/theme/theme1.xml><?xml version="1.0" encoding="utf-8"?>
<a:theme xmlns:a="http://schemas.openxmlformats.org/drawingml/2006/main" name="jbilling-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</TotalTime>
  <Words>965</Words>
  <Application>Microsoft Macintosh PowerPoint</Application>
  <PresentationFormat>On-screen Show (4:3)</PresentationFormat>
  <Paragraphs>127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jbilling-presentationtemplate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LongerDays.com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Lawie</dc:creator>
  <cp:lastModifiedBy>Emiliano Conde</cp:lastModifiedBy>
  <cp:revision>38</cp:revision>
  <dcterms:created xsi:type="dcterms:W3CDTF">2012-02-10T14:50:52Z</dcterms:created>
  <dcterms:modified xsi:type="dcterms:W3CDTF">2012-02-29T19:51:30Z</dcterms:modified>
</cp:coreProperties>
</file>