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5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4B0D8-2B79-1244-BEB6-4C8C674A355B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C6921-9EAA-394E-9103-D23B15DE98D8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148686AE-1968-E041-911B-78612CB4F02D}" type="parTrans" cxnId="{7316889C-9381-F443-8C65-350DF358AB7B}">
      <dgm:prSet/>
      <dgm:spPr/>
      <dgm:t>
        <a:bodyPr/>
        <a:lstStyle/>
        <a:p>
          <a:endParaRPr lang="en-US"/>
        </a:p>
      </dgm:t>
    </dgm:pt>
    <dgm:pt modelId="{33684D15-F2BD-1344-B88F-3FB77AEAB574}" type="sibTrans" cxnId="{7316889C-9381-F443-8C65-350DF358AB7B}">
      <dgm:prSet/>
      <dgm:spPr/>
      <dgm:t>
        <a:bodyPr/>
        <a:lstStyle/>
        <a:p>
          <a:endParaRPr lang="en-US"/>
        </a:p>
      </dgm:t>
    </dgm:pt>
    <dgm:pt modelId="{A046677B-8C40-0744-B81B-FCF2BE2AD775}">
      <dgm:prSet phldrT="[Text]"/>
      <dgm:spPr/>
      <dgm:t>
        <a:bodyPr/>
        <a:lstStyle/>
        <a:p>
          <a:r>
            <a:rPr lang="en-US" dirty="0" smtClean="0"/>
            <a:t>Invoices</a:t>
          </a:r>
          <a:endParaRPr lang="en-US" dirty="0"/>
        </a:p>
      </dgm:t>
    </dgm:pt>
    <dgm:pt modelId="{B41BFD7E-C7F6-A148-A6AE-35EE7B540184}" type="parTrans" cxnId="{3283D5F6-80CB-DD49-ACA3-06B1CD1354D3}">
      <dgm:prSet/>
      <dgm:spPr/>
      <dgm:t>
        <a:bodyPr/>
        <a:lstStyle/>
        <a:p>
          <a:endParaRPr lang="en-US"/>
        </a:p>
      </dgm:t>
    </dgm:pt>
    <dgm:pt modelId="{9464DE62-5A8B-2B45-B2AA-561708DF9E45}" type="sibTrans" cxnId="{3283D5F6-80CB-DD49-ACA3-06B1CD1354D3}">
      <dgm:prSet/>
      <dgm:spPr/>
      <dgm:t>
        <a:bodyPr/>
        <a:lstStyle/>
        <a:p>
          <a:endParaRPr lang="en-US"/>
        </a:p>
      </dgm:t>
    </dgm:pt>
    <dgm:pt modelId="{036548E9-BF03-034F-B3C9-CC96B889BB2D}" type="pres">
      <dgm:prSet presAssocID="{0214B0D8-2B79-1244-BEB6-4C8C674A355B}" presName="Name0" presStyleCnt="0">
        <dgm:presLayoutVars>
          <dgm:dir/>
          <dgm:animOne val="branch"/>
          <dgm:animLvl val="lvl"/>
        </dgm:presLayoutVars>
      </dgm:prSet>
      <dgm:spPr/>
    </dgm:pt>
    <dgm:pt modelId="{E65F8135-11C0-6142-B47A-69DED5858333}" type="pres">
      <dgm:prSet presAssocID="{6F4C6921-9EAA-394E-9103-D23B15DE98D8}" presName="chaos" presStyleCnt="0"/>
      <dgm:spPr/>
    </dgm:pt>
    <dgm:pt modelId="{EBD6B0E2-7A79-5849-BFC9-45917606FDAF}" type="pres">
      <dgm:prSet presAssocID="{6F4C6921-9EAA-394E-9103-D23B15DE98D8}" presName="parTx1" presStyleLbl="revTx" presStyleIdx="0" presStyleCnt="1"/>
      <dgm:spPr/>
    </dgm:pt>
    <dgm:pt modelId="{593788FE-B4F7-6B4D-9D12-0C3EF5AB0259}" type="pres">
      <dgm:prSet presAssocID="{6F4C6921-9EAA-394E-9103-D23B15DE98D8}" presName="c1" presStyleLbl="node1" presStyleIdx="0" presStyleCnt="19"/>
      <dgm:spPr/>
    </dgm:pt>
    <dgm:pt modelId="{6F954CC8-678D-EF4D-A5BB-397FC882A45B}" type="pres">
      <dgm:prSet presAssocID="{6F4C6921-9EAA-394E-9103-D23B15DE98D8}" presName="c2" presStyleLbl="node1" presStyleIdx="1" presStyleCnt="19"/>
      <dgm:spPr/>
    </dgm:pt>
    <dgm:pt modelId="{68EA8B34-E72E-5B48-8E8E-C3417CAD5CF9}" type="pres">
      <dgm:prSet presAssocID="{6F4C6921-9EAA-394E-9103-D23B15DE98D8}" presName="c3" presStyleLbl="node1" presStyleIdx="2" presStyleCnt="19"/>
      <dgm:spPr/>
    </dgm:pt>
    <dgm:pt modelId="{E330BC14-AB6C-214F-98DB-DE78A6C5731F}" type="pres">
      <dgm:prSet presAssocID="{6F4C6921-9EAA-394E-9103-D23B15DE98D8}" presName="c4" presStyleLbl="node1" presStyleIdx="3" presStyleCnt="19"/>
      <dgm:spPr/>
    </dgm:pt>
    <dgm:pt modelId="{482C1342-E12D-1748-9EB4-F8B6DA6D7A9C}" type="pres">
      <dgm:prSet presAssocID="{6F4C6921-9EAA-394E-9103-D23B15DE98D8}" presName="c5" presStyleLbl="node1" presStyleIdx="4" presStyleCnt="19"/>
      <dgm:spPr/>
    </dgm:pt>
    <dgm:pt modelId="{97DF8DF1-3418-E848-97B3-1D8A7667F55B}" type="pres">
      <dgm:prSet presAssocID="{6F4C6921-9EAA-394E-9103-D23B15DE98D8}" presName="c6" presStyleLbl="node1" presStyleIdx="5" presStyleCnt="19"/>
      <dgm:spPr/>
    </dgm:pt>
    <dgm:pt modelId="{DB8285E3-FDAE-284F-94E6-7136CB10C252}" type="pres">
      <dgm:prSet presAssocID="{6F4C6921-9EAA-394E-9103-D23B15DE98D8}" presName="c7" presStyleLbl="node1" presStyleIdx="6" presStyleCnt="19"/>
      <dgm:spPr/>
    </dgm:pt>
    <dgm:pt modelId="{E6A3DB2B-D95A-E943-8F01-E4545EEC056C}" type="pres">
      <dgm:prSet presAssocID="{6F4C6921-9EAA-394E-9103-D23B15DE98D8}" presName="c8" presStyleLbl="node1" presStyleIdx="7" presStyleCnt="19"/>
      <dgm:spPr/>
    </dgm:pt>
    <dgm:pt modelId="{5F8B2409-F9E7-6746-8EC6-DF325B03CAAC}" type="pres">
      <dgm:prSet presAssocID="{6F4C6921-9EAA-394E-9103-D23B15DE98D8}" presName="c9" presStyleLbl="node1" presStyleIdx="8" presStyleCnt="19"/>
      <dgm:spPr/>
    </dgm:pt>
    <dgm:pt modelId="{E59A9844-E33E-F948-B2CC-8D039B382FAB}" type="pres">
      <dgm:prSet presAssocID="{6F4C6921-9EAA-394E-9103-D23B15DE98D8}" presName="c10" presStyleLbl="node1" presStyleIdx="9" presStyleCnt="19"/>
      <dgm:spPr/>
    </dgm:pt>
    <dgm:pt modelId="{42027D4E-5A85-1B42-AA13-CC37047D1BDB}" type="pres">
      <dgm:prSet presAssocID="{6F4C6921-9EAA-394E-9103-D23B15DE98D8}" presName="c11" presStyleLbl="node1" presStyleIdx="10" presStyleCnt="19"/>
      <dgm:spPr/>
    </dgm:pt>
    <dgm:pt modelId="{A540AE78-5508-4E4D-B0B1-501A636ED6AB}" type="pres">
      <dgm:prSet presAssocID="{6F4C6921-9EAA-394E-9103-D23B15DE98D8}" presName="c12" presStyleLbl="node1" presStyleIdx="11" presStyleCnt="19"/>
      <dgm:spPr/>
    </dgm:pt>
    <dgm:pt modelId="{D87D054F-50A0-DE48-83CA-7F294B8C1F36}" type="pres">
      <dgm:prSet presAssocID="{6F4C6921-9EAA-394E-9103-D23B15DE98D8}" presName="c13" presStyleLbl="node1" presStyleIdx="12" presStyleCnt="19"/>
      <dgm:spPr/>
    </dgm:pt>
    <dgm:pt modelId="{BB3C4C07-9307-5B49-9B29-EE84B2B95528}" type="pres">
      <dgm:prSet presAssocID="{6F4C6921-9EAA-394E-9103-D23B15DE98D8}" presName="c14" presStyleLbl="node1" presStyleIdx="13" presStyleCnt="19"/>
      <dgm:spPr/>
    </dgm:pt>
    <dgm:pt modelId="{F2145E85-7D1A-4D4E-846C-9E25F7222F1D}" type="pres">
      <dgm:prSet presAssocID="{6F4C6921-9EAA-394E-9103-D23B15DE98D8}" presName="c15" presStyleLbl="node1" presStyleIdx="14" presStyleCnt="19"/>
      <dgm:spPr/>
    </dgm:pt>
    <dgm:pt modelId="{401EE4AE-26ED-9D47-AE74-A67C8381AA88}" type="pres">
      <dgm:prSet presAssocID="{6F4C6921-9EAA-394E-9103-D23B15DE98D8}" presName="c16" presStyleLbl="node1" presStyleIdx="15" presStyleCnt="19"/>
      <dgm:spPr/>
    </dgm:pt>
    <dgm:pt modelId="{04CA4688-8BD1-FD47-A1C4-659B7EF63E3D}" type="pres">
      <dgm:prSet presAssocID="{6F4C6921-9EAA-394E-9103-D23B15DE98D8}" presName="c17" presStyleLbl="node1" presStyleIdx="16" presStyleCnt="19"/>
      <dgm:spPr/>
    </dgm:pt>
    <dgm:pt modelId="{C678CE38-6FAE-EA4F-AC68-CAEB9DFBB394}" type="pres">
      <dgm:prSet presAssocID="{6F4C6921-9EAA-394E-9103-D23B15DE98D8}" presName="c18" presStyleLbl="node1" presStyleIdx="17" presStyleCnt="19"/>
      <dgm:spPr/>
    </dgm:pt>
    <dgm:pt modelId="{756B682F-0EE6-A242-B2C1-F68BA53227D7}" type="pres">
      <dgm:prSet presAssocID="{33684D15-F2BD-1344-B88F-3FB77AEAB574}" presName="chevronComposite1" presStyleCnt="0"/>
      <dgm:spPr/>
    </dgm:pt>
    <dgm:pt modelId="{526D6962-6397-2142-8C95-231E6EC2FA51}" type="pres">
      <dgm:prSet presAssocID="{33684D15-F2BD-1344-B88F-3FB77AEAB574}" presName="chevron1" presStyleLbl="sibTrans2D1" presStyleIdx="0" presStyleCnt="2"/>
      <dgm:spPr/>
    </dgm:pt>
    <dgm:pt modelId="{2B20F7D3-7EEA-8D47-9C4C-1B7CE209DE62}" type="pres">
      <dgm:prSet presAssocID="{33684D15-F2BD-1344-B88F-3FB77AEAB574}" presName="spChevron1" presStyleCnt="0"/>
      <dgm:spPr/>
    </dgm:pt>
    <dgm:pt modelId="{D2C8B6A8-0369-2844-8EE2-1ED324DB55F5}" type="pres">
      <dgm:prSet presAssocID="{33684D15-F2BD-1344-B88F-3FB77AEAB574}" presName="overlap" presStyleCnt="0"/>
      <dgm:spPr/>
    </dgm:pt>
    <dgm:pt modelId="{F8B84134-5D90-2942-B9E5-57792538191F}" type="pres">
      <dgm:prSet presAssocID="{33684D15-F2BD-1344-B88F-3FB77AEAB574}" presName="chevronComposite2" presStyleCnt="0"/>
      <dgm:spPr/>
    </dgm:pt>
    <dgm:pt modelId="{2A01A4B7-4BE0-CE4E-9D95-B238470F848C}" type="pres">
      <dgm:prSet presAssocID="{33684D15-F2BD-1344-B88F-3FB77AEAB574}" presName="chevron2" presStyleLbl="sibTrans2D1" presStyleIdx="1" presStyleCnt="2"/>
      <dgm:spPr/>
    </dgm:pt>
    <dgm:pt modelId="{699E98A8-F94A-2E40-AF63-C0C14DA535CB}" type="pres">
      <dgm:prSet presAssocID="{33684D15-F2BD-1344-B88F-3FB77AEAB574}" presName="spChevron2" presStyleCnt="0"/>
      <dgm:spPr/>
    </dgm:pt>
    <dgm:pt modelId="{D22A1958-D069-514E-AF02-B0F5C1C686D6}" type="pres">
      <dgm:prSet presAssocID="{A046677B-8C40-0744-B81B-FCF2BE2AD775}" presName="last" presStyleCnt="0"/>
      <dgm:spPr/>
    </dgm:pt>
    <dgm:pt modelId="{6502229F-487A-9743-828E-3B495C3AEB59}" type="pres">
      <dgm:prSet presAssocID="{A046677B-8C40-0744-B81B-FCF2BE2AD775}" presName="circleTx" presStyleLbl="node1" presStyleIdx="18" presStyleCnt="19"/>
      <dgm:spPr/>
    </dgm:pt>
    <dgm:pt modelId="{A460C799-573B-9B4B-8E77-6CB106F9435B}" type="pres">
      <dgm:prSet presAssocID="{A046677B-8C40-0744-B81B-FCF2BE2AD775}" presName="spN" presStyleCnt="0"/>
      <dgm:spPr/>
    </dgm:pt>
  </dgm:ptLst>
  <dgm:cxnLst>
    <dgm:cxn modelId="{9DB6A8E9-A4B4-B34B-B1C8-E14483859D3C}" type="presOf" srcId="{A046677B-8C40-0744-B81B-FCF2BE2AD775}" destId="{6502229F-487A-9743-828E-3B495C3AEB59}" srcOrd="0" destOrd="0" presId="urn:microsoft.com/office/officeart/2009/3/layout/RandomtoResultProcess"/>
    <dgm:cxn modelId="{8F6530B2-CFA7-0C4B-9CE5-23274C27C3AA}" type="presOf" srcId="{6F4C6921-9EAA-394E-9103-D23B15DE98D8}" destId="{EBD6B0E2-7A79-5849-BFC9-45917606FDAF}" srcOrd="0" destOrd="0" presId="urn:microsoft.com/office/officeart/2009/3/layout/RandomtoResultProcess"/>
    <dgm:cxn modelId="{7316889C-9381-F443-8C65-350DF358AB7B}" srcId="{0214B0D8-2B79-1244-BEB6-4C8C674A355B}" destId="{6F4C6921-9EAA-394E-9103-D23B15DE98D8}" srcOrd="0" destOrd="0" parTransId="{148686AE-1968-E041-911B-78612CB4F02D}" sibTransId="{33684D15-F2BD-1344-B88F-3FB77AEAB574}"/>
    <dgm:cxn modelId="{68662377-4A32-3F40-8D79-50BC3349C713}" type="presOf" srcId="{0214B0D8-2B79-1244-BEB6-4C8C674A355B}" destId="{036548E9-BF03-034F-B3C9-CC96B889BB2D}" srcOrd="0" destOrd="0" presId="urn:microsoft.com/office/officeart/2009/3/layout/RandomtoResultProcess"/>
    <dgm:cxn modelId="{3283D5F6-80CB-DD49-ACA3-06B1CD1354D3}" srcId="{0214B0D8-2B79-1244-BEB6-4C8C674A355B}" destId="{A046677B-8C40-0744-B81B-FCF2BE2AD775}" srcOrd="1" destOrd="0" parTransId="{B41BFD7E-C7F6-A148-A6AE-35EE7B540184}" sibTransId="{9464DE62-5A8B-2B45-B2AA-561708DF9E45}"/>
    <dgm:cxn modelId="{6B55433D-35B6-D14D-976A-6A89B9CC9B88}" type="presParOf" srcId="{036548E9-BF03-034F-B3C9-CC96B889BB2D}" destId="{E65F8135-11C0-6142-B47A-69DED5858333}" srcOrd="0" destOrd="0" presId="urn:microsoft.com/office/officeart/2009/3/layout/RandomtoResultProcess"/>
    <dgm:cxn modelId="{510AA03B-6675-1548-B192-F6CD194AEA94}" type="presParOf" srcId="{E65F8135-11C0-6142-B47A-69DED5858333}" destId="{EBD6B0E2-7A79-5849-BFC9-45917606FDAF}" srcOrd="0" destOrd="0" presId="urn:microsoft.com/office/officeart/2009/3/layout/RandomtoResultProcess"/>
    <dgm:cxn modelId="{59438420-055D-1D47-9CD7-6C5B2B0CF4A0}" type="presParOf" srcId="{E65F8135-11C0-6142-B47A-69DED5858333}" destId="{593788FE-B4F7-6B4D-9D12-0C3EF5AB0259}" srcOrd="1" destOrd="0" presId="urn:microsoft.com/office/officeart/2009/3/layout/RandomtoResultProcess"/>
    <dgm:cxn modelId="{4D10F7FD-D521-244E-BDB2-F6B2AE470740}" type="presParOf" srcId="{E65F8135-11C0-6142-B47A-69DED5858333}" destId="{6F954CC8-678D-EF4D-A5BB-397FC882A45B}" srcOrd="2" destOrd="0" presId="urn:microsoft.com/office/officeart/2009/3/layout/RandomtoResultProcess"/>
    <dgm:cxn modelId="{09CEDAFA-DEC5-A148-88B7-AAB9832B9E99}" type="presParOf" srcId="{E65F8135-11C0-6142-B47A-69DED5858333}" destId="{68EA8B34-E72E-5B48-8E8E-C3417CAD5CF9}" srcOrd="3" destOrd="0" presId="urn:microsoft.com/office/officeart/2009/3/layout/RandomtoResultProcess"/>
    <dgm:cxn modelId="{95C7330C-79F8-6D49-8212-3EA01ED114EC}" type="presParOf" srcId="{E65F8135-11C0-6142-B47A-69DED5858333}" destId="{E330BC14-AB6C-214F-98DB-DE78A6C5731F}" srcOrd="4" destOrd="0" presId="urn:microsoft.com/office/officeart/2009/3/layout/RandomtoResultProcess"/>
    <dgm:cxn modelId="{C720247C-451C-F14F-916D-A559C453406F}" type="presParOf" srcId="{E65F8135-11C0-6142-B47A-69DED5858333}" destId="{482C1342-E12D-1748-9EB4-F8B6DA6D7A9C}" srcOrd="5" destOrd="0" presId="urn:microsoft.com/office/officeart/2009/3/layout/RandomtoResultProcess"/>
    <dgm:cxn modelId="{37AD6F42-6050-1640-B9DE-53BF089A3CA5}" type="presParOf" srcId="{E65F8135-11C0-6142-B47A-69DED5858333}" destId="{97DF8DF1-3418-E848-97B3-1D8A7667F55B}" srcOrd="6" destOrd="0" presId="urn:microsoft.com/office/officeart/2009/3/layout/RandomtoResultProcess"/>
    <dgm:cxn modelId="{5F46883C-D641-8240-9F9B-EC4C06D9DC0C}" type="presParOf" srcId="{E65F8135-11C0-6142-B47A-69DED5858333}" destId="{DB8285E3-FDAE-284F-94E6-7136CB10C252}" srcOrd="7" destOrd="0" presId="urn:microsoft.com/office/officeart/2009/3/layout/RandomtoResultProcess"/>
    <dgm:cxn modelId="{963C4620-B5A8-B54E-9EF5-093FFBE74625}" type="presParOf" srcId="{E65F8135-11C0-6142-B47A-69DED5858333}" destId="{E6A3DB2B-D95A-E943-8F01-E4545EEC056C}" srcOrd="8" destOrd="0" presId="urn:microsoft.com/office/officeart/2009/3/layout/RandomtoResultProcess"/>
    <dgm:cxn modelId="{00E64924-A75B-3B4B-9BF5-B18977574452}" type="presParOf" srcId="{E65F8135-11C0-6142-B47A-69DED5858333}" destId="{5F8B2409-F9E7-6746-8EC6-DF325B03CAAC}" srcOrd="9" destOrd="0" presId="urn:microsoft.com/office/officeart/2009/3/layout/RandomtoResultProcess"/>
    <dgm:cxn modelId="{0FA8E4CD-2F19-C142-9F58-CFC84FF05317}" type="presParOf" srcId="{E65F8135-11C0-6142-B47A-69DED5858333}" destId="{E59A9844-E33E-F948-B2CC-8D039B382FAB}" srcOrd="10" destOrd="0" presId="urn:microsoft.com/office/officeart/2009/3/layout/RandomtoResultProcess"/>
    <dgm:cxn modelId="{A28FAAAE-C651-524C-BAA0-17E20C0A70CE}" type="presParOf" srcId="{E65F8135-11C0-6142-B47A-69DED5858333}" destId="{42027D4E-5A85-1B42-AA13-CC37047D1BDB}" srcOrd="11" destOrd="0" presId="urn:microsoft.com/office/officeart/2009/3/layout/RandomtoResultProcess"/>
    <dgm:cxn modelId="{72DDC7FB-4395-8144-B181-6AA03DD75216}" type="presParOf" srcId="{E65F8135-11C0-6142-B47A-69DED5858333}" destId="{A540AE78-5508-4E4D-B0B1-501A636ED6AB}" srcOrd="12" destOrd="0" presId="urn:microsoft.com/office/officeart/2009/3/layout/RandomtoResultProcess"/>
    <dgm:cxn modelId="{65FB395F-907B-C84A-A713-DF02B61B3B59}" type="presParOf" srcId="{E65F8135-11C0-6142-B47A-69DED5858333}" destId="{D87D054F-50A0-DE48-83CA-7F294B8C1F36}" srcOrd="13" destOrd="0" presId="urn:microsoft.com/office/officeart/2009/3/layout/RandomtoResultProcess"/>
    <dgm:cxn modelId="{BA84D8DA-5A46-EC42-ABBC-12464C75540C}" type="presParOf" srcId="{E65F8135-11C0-6142-B47A-69DED5858333}" destId="{BB3C4C07-9307-5B49-9B29-EE84B2B95528}" srcOrd="14" destOrd="0" presId="urn:microsoft.com/office/officeart/2009/3/layout/RandomtoResultProcess"/>
    <dgm:cxn modelId="{D3B942B0-832A-0849-9FD3-21C2248BCCE5}" type="presParOf" srcId="{E65F8135-11C0-6142-B47A-69DED5858333}" destId="{F2145E85-7D1A-4D4E-846C-9E25F7222F1D}" srcOrd="15" destOrd="0" presId="urn:microsoft.com/office/officeart/2009/3/layout/RandomtoResultProcess"/>
    <dgm:cxn modelId="{BE8ABCB6-0044-F34E-9A57-19D00E550282}" type="presParOf" srcId="{E65F8135-11C0-6142-B47A-69DED5858333}" destId="{401EE4AE-26ED-9D47-AE74-A67C8381AA88}" srcOrd="16" destOrd="0" presId="urn:microsoft.com/office/officeart/2009/3/layout/RandomtoResultProcess"/>
    <dgm:cxn modelId="{B9C5842D-D5C2-574C-B990-D2FFB7400100}" type="presParOf" srcId="{E65F8135-11C0-6142-B47A-69DED5858333}" destId="{04CA4688-8BD1-FD47-A1C4-659B7EF63E3D}" srcOrd="17" destOrd="0" presId="urn:microsoft.com/office/officeart/2009/3/layout/RandomtoResultProcess"/>
    <dgm:cxn modelId="{52C1D1A4-DB24-A340-A713-5A6BBC757009}" type="presParOf" srcId="{E65F8135-11C0-6142-B47A-69DED5858333}" destId="{C678CE38-6FAE-EA4F-AC68-CAEB9DFBB394}" srcOrd="18" destOrd="0" presId="urn:microsoft.com/office/officeart/2009/3/layout/RandomtoResultProcess"/>
    <dgm:cxn modelId="{27E0E004-335D-4E4A-BD82-1DCE750F3C15}" type="presParOf" srcId="{036548E9-BF03-034F-B3C9-CC96B889BB2D}" destId="{756B682F-0EE6-A242-B2C1-F68BA53227D7}" srcOrd="1" destOrd="0" presId="urn:microsoft.com/office/officeart/2009/3/layout/RandomtoResultProcess"/>
    <dgm:cxn modelId="{5EAF8605-1C22-AD41-B11C-2FE703269B87}" type="presParOf" srcId="{756B682F-0EE6-A242-B2C1-F68BA53227D7}" destId="{526D6962-6397-2142-8C95-231E6EC2FA51}" srcOrd="0" destOrd="0" presId="urn:microsoft.com/office/officeart/2009/3/layout/RandomtoResultProcess"/>
    <dgm:cxn modelId="{C026E1BC-6AC7-9649-91F7-8CC72841B85E}" type="presParOf" srcId="{756B682F-0EE6-A242-B2C1-F68BA53227D7}" destId="{2B20F7D3-7EEA-8D47-9C4C-1B7CE209DE62}" srcOrd="1" destOrd="0" presId="urn:microsoft.com/office/officeart/2009/3/layout/RandomtoResultProcess"/>
    <dgm:cxn modelId="{834EB389-0D20-0D4D-9E89-DB46C214A053}" type="presParOf" srcId="{036548E9-BF03-034F-B3C9-CC96B889BB2D}" destId="{D2C8B6A8-0369-2844-8EE2-1ED324DB55F5}" srcOrd="2" destOrd="0" presId="urn:microsoft.com/office/officeart/2009/3/layout/RandomtoResultProcess"/>
    <dgm:cxn modelId="{32E1E507-95C7-954C-B036-2CCC99A85526}" type="presParOf" srcId="{036548E9-BF03-034F-B3C9-CC96B889BB2D}" destId="{F8B84134-5D90-2942-B9E5-57792538191F}" srcOrd="3" destOrd="0" presId="urn:microsoft.com/office/officeart/2009/3/layout/RandomtoResultProcess"/>
    <dgm:cxn modelId="{E1F15F47-017B-2E42-B596-AF585EE9249C}" type="presParOf" srcId="{F8B84134-5D90-2942-B9E5-57792538191F}" destId="{2A01A4B7-4BE0-CE4E-9D95-B238470F848C}" srcOrd="0" destOrd="0" presId="urn:microsoft.com/office/officeart/2009/3/layout/RandomtoResultProcess"/>
    <dgm:cxn modelId="{A8F47351-CA70-4C4A-AC79-4DBA4F99CFBD}" type="presParOf" srcId="{F8B84134-5D90-2942-B9E5-57792538191F}" destId="{699E98A8-F94A-2E40-AF63-C0C14DA535CB}" srcOrd="1" destOrd="0" presId="urn:microsoft.com/office/officeart/2009/3/layout/RandomtoResultProcess"/>
    <dgm:cxn modelId="{00C571F4-7E3B-3F41-A951-DF2A6B7CE2C8}" type="presParOf" srcId="{036548E9-BF03-034F-B3C9-CC96B889BB2D}" destId="{D22A1958-D069-514E-AF02-B0F5C1C686D6}" srcOrd="4" destOrd="0" presId="urn:microsoft.com/office/officeart/2009/3/layout/RandomtoResultProcess"/>
    <dgm:cxn modelId="{447913A6-2A7C-EC41-A311-EF20CF583F8B}" type="presParOf" srcId="{D22A1958-D069-514E-AF02-B0F5C1C686D6}" destId="{6502229F-487A-9743-828E-3B495C3AEB59}" srcOrd="0" destOrd="0" presId="urn:microsoft.com/office/officeart/2009/3/layout/RandomtoResultProcess"/>
    <dgm:cxn modelId="{B6C433B3-EAE8-1741-BB54-3D31E734DC08}" type="presParOf" srcId="{D22A1958-D069-514E-AF02-B0F5C1C686D6}" destId="{A460C799-573B-9B4B-8E77-6CB106F9435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482D2-C196-D345-B29B-5334F7529DE3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</dgm:pt>
    <dgm:pt modelId="{78A42E2E-8DE4-4C4E-9C09-53AF2F06CDD1}">
      <dgm:prSet phldrT="[Text]"/>
      <dgm:spPr/>
      <dgm:t>
        <a:bodyPr/>
        <a:lstStyle/>
        <a:p>
          <a:r>
            <a:rPr lang="en-US" dirty="0" smtClean="0"/>
            <a:t>Trigger</a:t>
          </a:r>
          <a:endParaRPr lang="en-US" dirty="0"/>
        </a:p>
      </dgm:t>
    </dgm:pt>
    <dgm:pt modelId="{A486AA0D-5A91-E548-BB7F-B9C31B6045E6}" type="parTrans" cxnId="{2C6C67C0-D843-054E-B260-5485AE50848F}">
      <dgm:prSet/>
      <dgm:spPr/>
      <dgm:t>
        <a:bodyPr/>
        <a:lstStyle/>
        <a:p>
          <a:endParaRPr lang="en-US"/>
        </a:p>
      </dgm:t>
    </dgm:pt>
    <dgm:pt modelId="{CF4B6441-F801-794C-8754-386D448FF52F}" type="sibTrans" cxnId="{2C6C67C0-D843-054E-B260-5485AE50848F}">
      <dgm:prSet/>
      <dgm:spPr/>
      <dgm:t>
        <a:bodyPr/>
        <a:lstStyle/>
        <a:p>
          <a:endParaRPr lang="en-US"/>
        </a:p>
      </dgm:t>
    </dgm:pt>
    <dgm:pt modelId="{782E8C81-D8BE-C445-9040-46C204A7D7D5}">
      <dgm:prSet phldrT="[Text]"/>
      <dgm:spPr/>
      <dgm:t>
        <a:bodyPr/>
        <a:lstStyle/>
        <a:p>
          <a:r>
            <a:rPr lang="en-US" dirty="0" smtClean="0"/>
            <a:t>Process company</a:t>
          </a:r>
          <a:endParaRPr lang="en-US" dirty="0"/>
        </a:p>
      </dgm:t>
    </dgm:pt>
    <dgm:pt modelId="{E741CEBA-E11C-E74E-A497-EEFFC7B6A3B7}" type="parTrans" cxnId="{A9A42D62-1BB9-094C-878E-59B2F26BB17D}">
      <dgm:prSet/>
      <dgm:spPr/>
      <dgm:t>
        <a:bodyPr/>
        <a:lstStyle/>
        <a:p>
          <a:endParaRPr lang="en-US"/>
        </a:p>
      </dgm:t>
    </dgm:pt>
    <dgm:pt modelId="{8C600F25-D8CB-6343-9B02-49F1131A8FD1}" type="sibTrans" cxnId="{A9A42D62-1BB9-094C-878E-59B2F26BB17D}">
      <dgm:prSet/>
      <dgm:spPr/>
      <dgm:t>
        <a:bodyPr/>
        <a:lstStyle/>
        <a:p>
          <a:endParaRPr lang="en-US"/>
        </a:p>
      </dgm:t>
    </dgm:pt>
    <dgm:pt modelId="{71D6CA49-618D-8043-A8D0-A4D9B02EE31F}">
      <dgm:prSet phldrT="[Text]"/>
      <dgm:spPr/>
      <dgm:t>
        <a:bodyPr/>
        <a:lstStyle/>
        <a:p>
          <a:r>
            <a:rPr lang="en-US" dirty="0" smtClean="0"/>
            <a:t>Process user</a:t>
          </a:r>
          <a:endParaRPr lang="en-US" dirty="0"/>
        </a:p>
      </dgm:t>
    </dgm:pt>
    <dgm:pt modelId="{EA30AA7C-61ED-9E4B-8019-6075BA829FE4}" type="parTrans" cxnId="{E3EDB116-4CE0-9E46-822F-42054C3B551C}">
      <dgm:prSet/>
      <dgm:spPr/>
      <dgm:t>
        <a:bodyPr/>
        <a:lstStyle/>
        <a:p>
          <a:endParaRPr lang="en-US"/>
        </a:p>
      </dgm:t>
    </dgm:pt>
    <dgm:pt modelId="{ECDC84E7-6DDF-BD4E-A21F-641F83D407BF}" type="sibTrans" cxnId="{E3EDB116-4CE0-9E46-822F-42054C3B551C}">
      <dgm:prSet/>
      <dgm:spPr/>
      <dgm:t>
        <a:bodyPr/>
        <a:lstStyle/>
        <a:p>
          <a:endParaRPr lang="en-US"/>
        </a:p>
      </dgm:t>
    </dgm:pt>
    <dgm:pt modelId="{F74D710B-A136-384D-B3A7-EAFC767B0025}">
      <dgm:prSet phldrT="[Text]"/>
      <dgm:spPr/>
      <dgm:t>
        <a:bodyPr/>
        <a:lstStyle/>
        <a:p>
          <a:r>
            <a:rPr lang="en-US" dirty="0" smtClean="0"/>
            <a:t>Process order and invoices</a:t>
          </a:r>
          <a:endParaRPr lang="en-US" dirty="0"/>
        </a:p>
      </dgm:t>
    </dgm:pt>
    <dgm:pt modelId="{97B17582-9526-104A-B70D-3230A5A1F39D}" type="parTrans" cxnId="{6257824E-2600-E841-8F13-B52BF605E754}">
      <dgm:prSet/>
      <dgm:spPr/>
      <dgm:t>
        <a:bodyPr/>
        <a:lstStyle/>
        <a:p>
          <a:endParaRPr lang="en-US"/>
        </a:p>
      </dgm:t>
    </dgm:pt>
    <dgm:pt modelId="{157F6DA0-2A40-0044-A550-7EA44C9D1531}" type="sibTrans" cxnId="{6257824E-2600-E841-8F13-B52BF605E754}">
      <dgm:prSet/>
      <dgm:spPr/>
      <dgm:t>
        <a:bodyPr/>
        <a:lstStyle/>
        <a:p>
          <a:endParaRPr lang="en-US"/>
        </a:p>
      </dgm:t>
    </dgm:pt>
    <dgm:pt modelId="{676236F0-E876-B44B-B569-3E3479B01830}">
      <dgm:prSet phldrT="[Text]"/>
      <dgm:spPr/>
      <dgm:t>
        <a:bodyPr/>
        <a:lstStyle/>
        <a:p>
          <a:r>
            <a:rPr lang="en-US" dirty="0" smtClean="0"/>
            <a:t>Generate Invoice</a:t>
          </a:r>
          <a:endParaRPr lang="en-US" dirty="0"/>
        </a:p>
      </dgm:t>
    </dgm:pt>
    <dgm:pt modelId="{B28AB095-E938-7F45-89A4-74EFC862841A}" type="parTrans" cxnId="{EF37269E-FC7B-D348-95B4-1FD7B12D6944}">
      <dgm:prSet/>
      <dgm:spPr/>
      <dgm:t>
        <a:bodyPr/>
        <a:lstStyle/>
        <a:p>
          <a:endParaRPr lang="en-US"/>
        </a:p>
      </dgm:t>
    </dgm:pt>
    <dgm:pt modelId="{6369D70C-C2C2-A846-8250-54C03F3587BE}" type="sibTrans" cxnId="{EF37269E-FC7B-D348-95B4-1FD7B12D6944}">
      <dgm:prSet/>
      <dgm:spPr/>
      <dgm:t>
        <a:bodyPr/>
        <a:lstStyle/>
        <a:p>
          <a:endParaRPr lang="en-US"/>
        </a:p>
      </dgm:t>
    </dgm:pt>
    <dgm:pt modelId="{E10C05B4-FA2D-274B-A714-B898446B67DE}" type="pres">
      <dgm:prSet presAssocID="{A19482D2-C196-D345-B29B-5334F7529DE3}" presName="rootnode" presStyleCnt="0">
        <dgm:presLayoutVars>
          <dgm:chMax/>
          <dgm:chPref/>
          <dgm:dir/>
          <dgm:animLvl val="lvl"/>
        </dgm:presLayoutVars>
      </dgm:prSet>
      <dgm:spPr/>
    </dgm:pt>
    <dgm:pt modelId="{366758FF-11B9-E948-BE8D-1F4736F67E3F}" type="pres">
      <dgm:prSet presAssocID="{78A42E2E-8DE4-4C4E-9C09-53AF2F06CDD1}" presName="composite" presStyleCnt="0"/>
      <dgm:spPr/>
    </dgm:pt>
    <dgm:pt modelId="{1E2D51D1-EB3E-0F4F-BB18-A149CEA02F17}" type="pres">
      <dgm:prSet presAssocID="{78A42E2E-8DE4-4C4E-9C09-53AF2F06CDD1}" presName="bentUpArrow1" presStyleLbl="alignImgPlace1" presStyleIdx="0" presStyleCnt="4"/>
      <dgm:spPr/>
    </dgm:pt>
    <dgm:pt modelId="{1F4609E8-060D-FB44-AED5-753282174548}" type="pres">
      <dgm:prSet presAssocID="{78A42E2E-8DE4-4C4E-9C09-53AF2F06CDD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311C8E2-C0C2-C548-910C-E306ADA61D73}" type="pres">
      <dgm:prSet presAssocID="{78A42E2E-8DE4-4C4E-9C09-53AF2F06CDD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5CCE6D5-CA89-314E-A9F0-C24223B9158C}" type="pres">
      <dgm:prSet presAssocID="{CF4B6441-F801-794C-8754-386D448FF52F}" presName="sibTrans" presStyleCnt="0"/>
      <dgm:spPr/>
    </dgm:pt>
    <dgm:pt modelId="{EA72B79B-2C49-A145-9A0F-9C7CC929F823}" type="pres">
      <dgm:prSet presAssocID="{782E8C81-D8BE-C445-9040-46C204A7D7D5}" presName="composite" presStyleCnt="0"/>
      <dgm:spPr/>
    </dgm:pt>
    <dgm:pt modelId="{B6CEF5AE-6A12-8C4B-A74A-AC7AFCE83735}" type="pres">
      <dgm:prSet presAssocID="{782E8C81-D8BE-C445-9040-46C204A7D7D5}" presName="bentUpArrow1" presStyleLbl="alignImgPlace1" presStyleIdx="1" presStyleCnt="4"/>
      <dgm:spPr/>
    </dgm:pt>
    <dgm:pt modelId="{21EABBBE-E81D-984D-9917-9D985B31F26C}" type="pres">
      <dgm:prSet presAssocID="{782E8C81-D8BE-C445-9040-46C204A7D7D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44203B7-78BB-4448-91F2-8A32644E5DC5}" type="pres">
      <dgm:prSet presAssocID="{782E8C81-D8BE-C445-9040-46C204A7D7D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1CF072A-90FF-D946-87B4-0223DA06BF71}" type="pres">
      <dgm:prSet presAssocID="{8C600F25-D8CB-6343-9B02-49F1131A8FD1}" presName="sibTrans" presStyleCnt="0"/>
      <dgm:spPr/>
    </dgm:pt>
    <dgm:pt modelId="{7CBEC00D-6D02-5A4B-AA61-36EEF0B40AB3}" type="pres">
      <dgm:prSet presAssocID="{71D6CA49-618D-8043-A8D0-A4D9B02EE31F}" presName="composite" presStyleCnt="0"/>
      <dgm:spPr/>
    </dgm:pt>
    <dgm:pt modelId="{33CD8B26-C2DD-8D42-A668-E9A692535C84}" type="pres">
      <dgm:prSet presAssocID="{71D6CA49-618D-8043-A8D0-A4D9B02EE31F}" presName="bentUpArrow1" presStyleLbl="alignImgPlace1" presStyleIdx="2" presStyleCnt="4"/>
      <dgm:spPr/>
    </dgm:pt>
    <dgm:pt modelId="{DDA53AA4-CA66-254B-93DE-6E5C9DC11C18}" type="pres">
      <dgm:prSet presAssocID="{71D6CA49-618D-8043-A8D0-A4D9B02EE31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7B4B9DC2-5850-6046-9E18-DB02ACBCF1C7}" type="pres">
      <dgm:prSet presAssocID="{71D6CA49-618D-8043-A8D0-A4D9B02EE31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538D8E7-B1A1-5D4B-B490-533E2A460E47}" type="pres">
      <dgm:prSet presAssocID="{ECDC84E7-6DDF-BD4E-A21F-641F83D407BF}" presName="sibTrans" presStyleCnt="0"/>
      <dgm:spPr/>
    </dgm:pt>
    <dgm:pt modelId="{6EC617D1-B554-614A-A1B3-4031A4682224}" type="pres">
      <dgm:prSet presAssocID="{F74D710B-A136-384D-B3A7-EAFC767B0025}" presName="composite" presStyleCnt="0"/>
      <dgm:spPr/>
    </dgm:pt>
    <dgm:pt modelId="{6C12D6DC-DF73-F942-B56C-5147B33CB340}" type="pres">
      <dgm:prSet presAssocID="{F74D710B-A136-384D-B3A7-EAFC767B0025}" presName="bentUpArrow1" presStyleLbl="alignImgPlace1" presStyleIdx="3" presStyleCnt="4"/>
      <dgm:spPr/>
    </dgm:pt>
    <dgm:pt modelId="{B1829A2E-49C3-5843-987F-BCFFC2785E87}" type="pres">
      <dgm:prSet presAssocID="{F74D710B-A136-384D-B3A7-EAFC767B002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0AC0B-1DA7-B341-A01C-D86EB2FF785C}" type="pres">
      <dgm:prSet presAssocID="{F74D710B-A136-384D-B3A7-EAFC767B002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7904418-B7F8-D449-B057-F811A4A47B8A}" type="pres">
      <dgm:prSet presAssocID="{157F6DA0-2A40-0044-A550-7EA44C9D1531}" presName="sibTrans" presStyleCnt="0"/>
      <dgm:spPr/>
    </dgm:pt>
    <dgm:pt modelId="{8430A481-2748-1B46-B92D-C86374446D98}" type="pres">
      <dgm:prSet presAssocID="{676236F0-E876-B44B-B569-3E3479B01830}" presName="composite" presStyleCnt="0"/>
      <dgm:spPr/>
    </dgm:pt>
    <dgm:pt modelId="{0DD3E3DB-DA21-2B4F-AF85-0D3F54AB503D}" type="pres">
      <dgm:prSet presAssocID="{676236F0-E876-B44B-B569-3E3479B01830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6D7735EC-D3EE-5D4D-913E-0822F01B9BF8}" type="presOf" srcId="{782E8C81-D8BE-C445-9040-46C204A7D7D5}" destId="{21EABBBE-E81D-984D-9917-9D985B31F26C}" srcOrd="0" destOrd="0" presId="urn:microsoft.com/office/officeart/2005/8/layout/StepDownProcess"/>
    <dgm:cxn modelId="{EF37269E-FC7B-D348-95B4-1FD7B12D6944}" srcId="{A19482D2-C196-D345-B29B-5334F7529DE3}" destId="{676236F0-E876-B44B-B569-3E3479B01830}" srcOrd="4" destOrd="0" parTransId="{B28AB095-E938-7F45-89A4-74EFC862841A}" sibTransId="{6369D70C-C2C2-A846-8250-54C03F3587BE}"/>
    <dgm:cxn modelId="{E3EDB116-4CE0-9E46-822F-42054C3B551C}" srcId="{A19482D2-C196-D345-B29B-5334F7529DE3}" destId="{71D6CA49-618D-8043-A8D0-A4D9B02EE31F}" srcOrd="2" destOrd="0" parTransId="{EA30AA7C-61ED-9E4B-8019-6075BA829FE4}" sibTransId="{ECDC84E7-6DDF-BD4E-A21F-641F83D407BF}"/>
    <dgm:cxn modelId="{A9A42D62-1BB9-094C-878E-59B2F26BB17D}" srcId="{A19482D2-C196-D345-B29B-5334F7529DE3}" destId="{782E8C81-D8BE-C445-9040-46C204A7D7D5}" srcOrd="1" destOrd="0" parTransId="{E741CEBA-E11C-E74E-A497-EEFFC7B6A3B7}" sibTransId="{8C600F25-D8CB-6343-9B02-49F1131A8FD1}"/>
    <dgm:cxn modelId="{FD2A3539-271D-A541-9BA4-8C1EA1DE879E}" type="presOf" srcId="{78A42E2E-8DE4-4C4E-9C09-53AF2F06CDD1}" destId="{1F4609E8-060D-FB44-AED5-753282174548}" srcOrd="0" destOrd="0" presId="urn:microsoft.com/office/officeart/2005/8/layout/StepDownProcess"/>
    <dgm:cxn modelId="{F4A50DF0-C405-F844-AD13-0BF93C81FD37}" type="presOf" srcId="{71D6CA49-618D-8043-A8D0-A4D9B02EE31F}" destId="{DDA53AA4-CA66-254B-93DE-6E5C9DC11C18}" srcOrd="0" destOrd="0" presId="urn:microsoft.com/office/officeart/2005/8/layout/StepDownProcess"/>
    <dgm:cxn modelId="{6257824E-2600-E841-8F13-B52BF605E754}" srcId="{A19482D2-C196-D345-B29B-5334F7529DE3}" destId="{F74D710B-A136-384D-B3A7-EAFC767B0025}" srcOrd="3" destOrd="0" parTransId="{97B17582-9526-104A-B70D-3230A5A1F39D}" sibTransId="{157F6DA0-2A40-0044-A550-7EA44C9D1531}"/>
    <dgm:cxn modelId="{EC6B141F-3CA3-E24B-9A19-9163DDCC8F54}" type="presOf" srcId="{F74D710B-A136-384D-B3A7-EAFC767B0025}" destId="{B1829A2E-49C3-5843-987F-BCFFC2785E87}" srcOrd="0" destOrd="0" presId="urn:microsoft.com/office/officeart/2005/8/layout/StepDownProcess"/>
    <dgm:cxn modelId="{DFEDF6C1-EECD-D14A-929B-E898CCEC29BF}" type="presOf" srcId="{676236F0-E876-B44B-B569-3E3479B01830}" destId="{0DD3E3DB-DA21-2B4F-AF85-0D3F54AB503D}" srcOrd="0" destOrd="0" presId="urn:microsoft.com/office/officeart/2005/8/layout/StepDownProcess"/>
    <dgm:cxn modelId="{37278D24-1889-C24C-8699-F725286586C4}" type="presOf" srcId="{A19482D2-C196-D345-B29B-5334F7529DE3}" destId="{E10C05B4-FA2D-274B-A714-B898446B67DE}" srcOrd="0" destOrd="0" presId="urn:microsoft.com/office/officeart/2005/8/layout/StepDownProcess"/>
    <dgm:cxn modelId="{2C6C67C0-D843-054E-B260-5485AE50848F}" srcId="{A19482D2-C196-D345-B29B-5334F7529DE3}" destId="{78A42E2E-8DE4-4C4E-9C09-53AF2F06CDD1}" srcOrd="0" destOrd="0" parTransId="{A486AA0D-5A91-E548-BB7F-B9C31B6045E6}" sibTransId="{CF4B6441-F801-794C-8754-386D448FF52F}"/>
    <dgm:cxn modelId="{4E63DEAB-B22A-A849-89DB-5C115C9D542D}" type="presParOf" srcId="{E10C05B4-FA2D-274B-A714-B898446B67DE}" destId="{366758FF-11B9-E948-BE8D-1F4736F67E3F}" srcOrd="0" destOrd="0" presId="urn:microsoft.com/office/officeart/2005/8/layout/StepDownProcess"/>
    <dgm:cxn modelId="{244A0A3B-C7A6-3F45-8328-DC39C80BFE65}" type="presParOf" srcId="{366758FF-11B9-E948-BE8D-1F4736F67E3F}" destId="{1E2D51D1-EB3E-0F4F-BB18-A149CEA02F17}" srcOrd="0" destOrd="0" presId="urn:microsoft.com/office/officeart/2005/8/layout/StepDownProcess"/>
    <dgm:cxn modelId="{91781755-50DD-7546-8CA6-8512288B58C8}" type="presParOf" srcId="{366758FF-11B9-E948-BE8D-1F4736F67E3F}" destId="{1F4609E8-060D-FB44-AED5-753282174548}" srcOrd="1" destOrd="0" presId="urn:microsoft.com/office/officeart/2005/8/layout/StepDownProcess"/>
    <dgm:cxn modelId="{162C5A15-BB57-D748-85C7-E4E35BDD6EE4}" type="presParOf" srcId="{366758FF-11B9-E948-BE8D-1F4736F67E3F}" destId="{0311C8E2-C0C2-C548-910C-E306ADA61D73}" srcOrd="2" destOrd="0" presId="urn:microsoft.com/office/officeart/2005/8/layout/StepDownProcess"/>
    <dgm:cxn modelId="{D3862DE4-08B2-1249-B925-75D919481D19}" type="presParOf" srcId="{E10C05B4-FA2D-274B-A714-B898446B67DE}" destId="{95CCE6D5-CA89-314E-A9F0-C24223B9158C}" srcOrd="1" destOrd="0" presId="urn:microsoft.com/office/officeart/2005/8/layout/StepDownProcess"/>
    <dgm:cxn modelId="{1245593E-4AA1-4745-95BA-CFE13883EE7B}" type="presParOf" srcId="{E10C05B4-FA2D-274B-A714-B898446B67DE}" destId="{EA72B79B-2C49-A145-9A0F-9C7CC929F823}" srcOrd="2" destOrd="0" presId="urn:microsoft.com/office/officeart/2005/8/layout/StepDownProcess"/>
    <dgm:cxn modelId="{E4542847-C9B9-D34F-BA57-B292CCA977B2}" type="presParOf" srcId="{EA72B79B-2C49-A145-9A0F-9C7CC929F823}" destId="{B6CEF5AE-6A12-8C4B-A74A-AC7AFCE83735}" srcOrd="0" destOrd="0" presId="urn:microsoft.com/office/officeart/2005/8/layout/StepDownProcess"/>
    <dgm:cxn modelId="{304BE803-9DCA-A745-9F3A-CFDF46743C67}" type="presParOf" srcId="{EA72B79B-2C49-A145-9A0F-9C7CC929F823}" destId="{21EABBBE-E81D-984D-9917-9D985B31F26C}" srcOrd="1" destOrd="0" presId="urn:microsoft.com/office/officeart/2005/8/layout/StepDownProcess"/>
    <dgm:cxn modelId="{E117D4DF-7E03-194B-B272-325B390FC06E}" type="presParOf" srcId="{EA72B79B-2C49-A145-9A0F-9C7CC929F823}" destId="{344203B7-78BB-4448-91F2-8A32644E5DC5}" srcOrd="2" destOrd="0" presId="urn:microsoft.com/office/officeart/2005/8/layout/StepDownProcess"/>
    <dgm:cxn modelId="{8764DA16-5295-1941-9954-7E025CFA94FE}" type="presParOf" srcId="{E10C05B4-FA2D-274B-A714-B898446B67DE}" destId="{91CF072A-90FF-D946-87B4-0223DA06BF71}" srcOrd="3" destOrd="0" presId="urn:microsoft.com/office/officeart/2005/8/layout/StepDownProcess"/>
    <dgm:cxn modelId="{D8B01C06-ECF8-AE4E-B55B-B835CC8F5A76}" type="presParOf" srcId="{E10C05B4-FA2D-274B-A714-B898446B67DE}" destId="{7CBEC00D-6D02-5A4B-AA61-36EEF0B40AB3}" srcOrd="4" destOrd="0" presId="urn:microsoft.com/office/officeart/2005/8/layout/StepDownProcess"/>
    <dgm:cxn modelId="{59FD23D9-9E5B-CE4F-A12C-4FDA01D8AF76}" type="presParOf" srcId="{7CBEC00D-6D02-5A4B-AA61-36EEF0B40AB3}" destId="{33CD8B26-C2DD-8D42-A668-E9A692535C84}" srcOrd="0" destOrd="0" presId="urn:microsoft.com/office/officeart/2005/8/layout/StepDownProcess"/>
    <dgm:cxn modelId="{6FAE2F95-0136-F24D-8F18-BB30617788EC}" type="presParOf" srcId="{7CBEC00D-6D02-5A4B-AA61-36EEF0B40AB3}" destId="{DDA53AA4-CA66-254B-93DE-6E5C9DC11C18}" srcOrd="1" destOrd="0" presId="urn:microsoft.com/office/officeart/2005/8/layout/StepDownProcess"/>
    <dgm:cxn modelId="{29609F53-9E69-F449-9FA3-5FCBE6E2B4C1}" type="presParOf" srcId="{7CBEC00D-6D02-5A4B-AA61-36EEF0B40AB3}" destId="{7B4B9DC2-5850-6046-9E18-DB02ACBCF1C7}" srcOrd="2" destOrd="0" presId="urn:microsoft.com/office/officeart/2005/8/layout/StepDownProcess"/>
    <dgm:cxn modelId="{2279034F-4A79-9748-A8E1-A0A0618EA956}" type="presParOf" srcId="{E10C05B4-FA2D-274B-A714-B898446B67DE}" destId="{D538D8E7-B1A1-5D4B-B490-533E2A460E47}" srcOrd="5" destOrd="0" presId="urn:microsoft.com/office/officeart/2005/8/layout/StepDownProcess"/>
    <dgm:cxn modelId="{2A7C95B2-2BFC-3E45-A7EF-25E76BC6E6CF}" type="presParOf" srcId="{E10C05B4-FA2D-274B-A714-B898446B67DE}" destId="{6EC617D1-B554-614A-A1B3-4031A4682224}" srcOrd="6" destOrd="0" presId="urn:microsoft.com/office/officeart/2005/8/layout/StepDownProcess"/>
    <dgm:cxn modelId="{20466F22-7661-7F47-AB6A-CE5F2E9B46E4}" type="presParOf" srcId="{6EC617D1-B554-614A-A1B3-4031A4682224}" destId="{6C12D6DC-DF73-F942-B56C-5147B33CB340}" srcOrd="0" destOrd="0" presId="urn:microsoft.com/office/officeart/2005/8/layout/StepDownProcess"/>
    <dgm:cxn modelId="{5F8DDE54-47EE-F14D-97A7-7F831486A840}" type="presParOf" srcId="{6EC617D1-B554-614A-A1B3-4031A4682224}" destId="{B1829A2E-49C3-5843-987F-BCFFC2785E87}" srcOrd="1" destOrd="0" presId="urn:microsoft.com/office/officeart/2005/8/layout/StepDownProcess"/>
    <dgm:cxn modelId="{5626915F-554F-834A-9F16-1D3BCCBB9C06}" type="presParOf" srcId="{6EC617D1-B554-614A-A1B3-4031A4682224}" destId="{2190AC0B-1DA7-B341-A01C-D86EB2FF785C}" srcOrd="2" destOrd="0" presId="urn:microsoft.com/office/officeart/2005/8/layout/StepDownProcess"/>
    <dgm:cxn modelId="{EC684EE2-B8E6-F34E-B941-74408220B56E}" type="presParOf" srcId="{E10C05B4-FA2D-274B-A714-B898446B67DE}" destId="{37904418-B7F8-D449-B057-F811A4A47B8A}" srcOrd="7" destOrd="0" presId="urn:microsoft.com/office/officeart/2005/8/layout/StepDownProcess"/>
    <dgm:cxn modelId="{0F433480-0DF1-A141-8D10-5E8F543A2D1B}" type="presParOf" srcId="{E10C05B4-FA2D-274B-A714-B898446B67DE}" destId="{8430A481-2748-1B46-B92D-C86374446D98}" srcOrd="8" destOrd="0" presId="urn:microsoft.com/office/officeart/2005/8/layout/StepDownProcess"/>
    <dgm:cxn modelId="{D2C6F5C6-442E-7D4A-900F-1C66C1B6700A}" type="presParOf" srcId="{8430A481-2748-1B46-B92D-C86374446D98}" destId="{0DD3E3DB-DA21-2B4F-AF85-0D3F54AB50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D1DC33-74EA-3E46-BD4E-F9D589983484}" type="doc">
      <dgm:prSet loTypeId="urn:microsoft.com/office/officeart/2009/3/layout/IncreasingArrows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F44AD8-632F-BA48-9B24-E1509999EBB1}">
      <dgm:prSet phldrT="[Text]"/>
      <dgm:spPr/>
      <dgm:t>
        <a:bodyPr/>
        <a:lstStyle/>
        <a:p>
          <a:r>
            <a:rPr lang="en-US" dirty="0" smtClean="0"/>
            <a:t>For each Company</a:t>
          </a:r>
          <a:endParaRPr lang="en-US" dirty="0"/>
        </a:p>
      </dgm:t>
    </dgm:pt>
    <dgm:pt modelId="{0D2E7310-859E-8341-A62C-D58DD73D714E}" type="parTrans" cxnId="{CB934595-C3CD-A540-8CE5-33C5550ED8EC}">
      <dgm:prSet/>
      <dgm:spPr/>
      <dgm:t>
        <a:bodyPr/>
        <a:lstStyle/>
        <a:p>
          <a:endParaRPr lang="en-US"/>
        </a:p>
      </dgm:t>
    </dgm:pt>
    <dgm:pt modelId="{36AD14C2-2244-204B-B9C0-CB87586AA93F}" type="sibTrans" cxnId="{CB934595-C3CD-A540-8CE5-33C5550ED8EC}">
      <dgm:prSet/>
      <dgm:spPr/>
      <dgm:t>
        <a:bodyPr/>
        <a:lstStyle/>
        <a:p>
          <a:endParaRPr lang="en-US"/>
        </a:p>
      </dgm:t>
    </dgm:pt>
    <dgm:pt modelId="{BC1E06BE-9D00-8840-BD3C-3FEFD76DD289}">
      <dgm:prSet phldrT="[Text]"/>
      <dgm:spPr/>
      <dgm:t>
        <a:bodyPr/>
        <a:lstStyle/>
        <a:p>
          <a:r>
            <a:rPr lang="en-US" dirty="0" smtClean="0"/>
            <a:t>Reviews the billing process configuration: </a:t>
          </a:r>
        </a:p>
        <a:p>
          <a:r>
            <a:rPr lang="en-US" dirty="0" smtClean="0"/>
            <a:t>- Next run date</a:t>
          </a:r>
        </a:p>
        <a:p>
          <a:r>
            <a:rPr lang="en-US" dirty="0" smtClean="0"/>
            <a:t>- Review required, approved?</a:t>
          </a:r>
          <a:endParaRPr lang="en-US" dirty="0"/>
        </a:p>
      </dgm:t>
    </dgm:pt>
    <dgm:pt modelId="{9B848E97-DEC8-944C-9C5F-EC7E480835CD}" type="parTrans" cxnId="{459DBC21-02C4-E943-A238-F26D119132E5}">
      <dgm:prSet/>
      <dgm:spPr/>
      <dgm:t>
        <a:bodyPr/>
        <a:lstStyle/>
        <a:p>
          <a:endParaRPr lang="en-US"/>
        </a:p>
      </dgm:t>
    </dgm:pt>
    <dgm:pt modelId="{57BEB0AD-4760-B248-8F85-660B17C8C5CB}" type="sibTrans" cxnId="{459DBC21-02C4-E943-A238-F26D119132E5}">
      <dgm:prSet/>
      <dgm:spPr/>
      <dgm:t>
        <a:bodyPr/>
        <a:lstStyle/>
        <a:p>
          <a:endParaRPr lang="en-US"/>
        </a:p>
      </dgm:t>
    </dgm:pt>
    <dgm:pt modelId="{B2DF6BFF-2156-5F46-A3A1-477AE4F0F990}">
      <dgm:prSet phldrT="[Text]"/>
      <dgm:spPr/>
      <dgm:t>
        <a:bodyPr/>
        <a:lstStyle/>
        <a:p>
          <a:r>
            <a:rPr lang="en-US" dirty="0" smtClean="0"/>
            <a:t>For each Customer</a:t>
          </a:r>
          <a:endParaRPr lang="en-US" dirty="0"/>
        </a:p>
      </dgm:t>
    </dgm:pt>
    <dgm:pt modelId="{54149BF7-3754-3549-B52C-CD810E884A57}" type="parTrans" cxnId="{8B915A96-E69B-5C46-BFDF-E3D0E1E94FA4}">
      <dgm:prSet/>
      <dgm:spPr/>
      <dgm:t>
        <a:bodyPr/>
        <a:lstStyle/>
        <a:p>
          <a:endParaRPr lang="en-US"/>
        </a:p>
      </dgm:t>
    </dgm:pt>
    <dgm:pt modelId="{90770F31-F366-8B41-8577-3A1B2FD30856}" type="sibTrans" cxnId="{8B915A96-E69B-5C46-BFDF-E3D0E1E94FA4}">
      <dgm:prSet/>
      <dgm:spPr/>
      <dgm:t>
        <a:bodyPr/>
        <a:lstStyle/>
        <a:p>
          <a:endParaRPr lang="en-US"/>
        </a:p>
      </dgm:t>
    </dgm:pt>
    <dgm:pt modelId="{B36E9118-80A6-A64D-A2D3-7779E462056D}">
      <dgm:prSet phldrT="[Text]"/>
      <dgm:spPr/>
      <dgm:t>
        <a:bodyPr/>
        <a:lstStyle/>
        <a:p>
          <a:r>
            <a:rPr lang="en-US" dirty="0" smtClean="0"/>
            <a:t>Check it is not already done</a:t>
          </a:r>
        </a:p>
        <a:p>
          <a:r>
            <a:rPr lang="en-US" dirty="0" smtClean="0"/>
            <a:t>Generate invoices</a:t>
          </a:r>
        </a:p>
        <a:p>
          <a:r>
            <a:rPr lang="en-US" dirty="0" smtClean="0"/>
            <a:t>Process payments</a:t>
          </a:r>
        </a:p>
        <a:p>
          <a:r>
            <a:rPr lang="en-US" dirty="0" smtClean="0"/>
            <a:t>Notify</a:t>
          </a:r>
        </a:p>
      </dgm:t>
    </dgm:pt>
    <dgm:pt modelId="{22DF1CCB-C80F-AE48-8458-25AD30D4D65F}" type="parTrans" cxnId="{9A3AAEA4-EA3F-B14B-8348-2432ABCF8484}">
      <dgm:prSet/>
      <dgm:spPr/>
      <dgm:t>
        <a:bodyPr/>
        <a:lstStyle/>
        <a:p>
          <a:endParaRPr lang="en-US"/>
        </a:p>
      </dgm:t>
    </dgm:pt>
    <dgm:pt modelId="{FE4B8C13-B6AA-6148-97A4-2655939FFBC2}" type="sibTrans" cxnId="{9A3AAEA4-EA3F-B14B-8348-2432ABCF8484}">
      <dgm:prSet/>
      <dgm:spPr/>
      <dgm:t>
        <a:bodyPr/>
        <a:lstStyle/>
        <a:p>
          <a:endParaRPr lang="en-US"/>
        </a:p>
      </dgm:t>
    </dgm:pt>
    <dgm:pt modelId="{66B73778-B569-294B-AEE3-5FFEDA329767}">
      <dgm:prSet phldrT="[Text]"/>
      <dgm:spPr/>
      <dgm:t>
        <a:bodyPr/>
        <a:lstStyle/>
        <a:p>
          <a:r>
            <a:rPr lang="en-US" dirty="0" smtClean="0"/>
            <a:t>For each Order</a:t>
          </a:r>
          <a:endParaRPr lang="en-US" dirty="0"/>
        </a:p>
      </dgm:t>
    </dgm:pt>
    <dgm:pt modelId="{CD0F502D-D1F4-A648-8FF9-548E93D78EA3}" type="parTrans" cxnId="{7E6C47A4-E8D8-2044-B655-CE9462C27A28}">
      <dgm:prSet/>
      <dgm:spPr/>
      <dgm:t>
        <a:bodyPr/>
        <a:lstStyle/>
        <a:p>
          <a:endParaRPr lang="en-US"/>
        </a:p>
      </dgm:t>
    </dgm:pt>
    <dgm:pt modelId="{03EBE6E7-647C-B84B-BA92-E616AAA8E62E}" type="sibTrans" cxnId="{7E6C47A4-E8D8-2044-B655-CE9462C27A28}">
      <dgm:prSet/>
      <dgm:spPr/>
      <dgm:t>
        <a:bodyPr/>
        <a:lstStyle/>
        <a:p>
          <a:endParaRPr lang="en-US"/>
        </a:p>
      </dgm:t>
    </dgm:pt>
    <dgm:pt modelId="{549EB5CF-B356-9945-9662-6FB5495B73CF}">
      <dgm:prSet phldrT="[Text]"/>
      <dgm:spPr/>
      <dgm:t>
        <a:bodyPr/>
        <a:lstStyle/>
        <a:p>
          <a:r>
            <a:rPr lang="en-US" dirty="0" smtClean="0"/>
            <a:t>Check if the order should be included for the period being billed.</a:t>
          </a:r>
          <a:br>
            <a:rPr lang="en-US" dirty="0" smtClean="0"/>
          </a:br>
          <a:r>
            <a:rPr lang="en-US" dirty="0" smtClean="0"/>
            <a:t>Determine the periods to invoice</a:t>
          </a:r>
          <a:endParaRPr lang="en-US" dirty="0"/>
        </a:p>
      </dgm:t>
    </dgm:pt>
    <dgm:pt modelId="{864DC217-0266-434F-A99C-07E010BDDD16}" type="parTrans" cxnId="{CC1C78F2-C246-5846-8A62-A65F4089CEFC}">
      <dgm:prSet/>
      <dgm:spPr/>
      <dgm:t>
        <a:bodyPr/>
        <a:lstStyle/>
        <a:p>
          <a:endParaRPr lang="en-US"/>
        </a:p>
      </dgm:t>
    </dgm:pt>
    <dgm:pt modelId="{B9634525-EA01-524C-ADFC-BF853C272386}" type="sibTrans" cxnId="{CC1C78F2-C246-5846-8A62-A65F4089CEFC}">
      <dgm:prSet/>
      <dgm:spPr/>
      <dgm:t>
        <a:bodyPr/>
        <a:lstStyle/>
        <a:p>
          <a:endParaRPr lang="en-US"/>
        </a:p>
      </dgm:t>
    </dgm:pt>
    <dgm:pt modelId="{1EA29580-13D0-484F-BF11-6B0B56D996B8}" type="pres">
      <dgm:prSet presAssocID="{D0D1DC33-74EA-3E46-BD4E-F9D58998348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D9ED049-5F4E-D746-BC19-FA55975F2187}" type="pres">
      <dgm:prSet presAssocID="{FDF44AD8-632F-BA48-9B24-E1509999EBB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E481A6E3-F019-B940-8FF4-D77F09691F6D}" type="pres">
      <dgm:prSet presAssocID="{FDF44AD8-632F-BA48-9B24-E1509999EBB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E068B-4CCE-B345-94FE-C75D1A8291DE}" type="pres">
      <dgm:prSet presAssocID="{B2DF6BFF-2156-5F46-A3A1-477AE4F0F99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6E151CF-B90A-9142-8817-7D08D4B0BC89}" type="pres">
      <dgm:prSet presAssocID="{B2DF6BFF-2156-5F46-A3A1-477AE4F0F99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43C26-F813-C049-B98E-888887551047}" type="pres">
      <dgm:prSet presAssocID="{66B73778-B569-294B-AEE3-5FFEDA329767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9457EC9-4879-7B49-949E-B57CAD0941EF}" type="pres">
      <dgm:prSet presAssocID="{66B73778-B569-294B-AEE3-5FFEDA32976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478D3-833C-8442-A49D-E288975DC570}" type="presOf" srcId="{FDF44AD8-632F-BA48-9B24-E1509999EBB1}" destId="{CD9ED049-5F4E-D746-BC19-FA55975F2187}" srcOrd="0" destOrd="0" presId="urn:microsoft.com/office/officeart/2009/3/layout/IncreasingArrowsProcess"/>
    <dgm:cxn modelId="{9FB2F629-5F49-9C42-83F3-AE986C0A63BA}" type="presOf" srcId="{66B73778-B569-294B-AEE3-5FFEDA329767}" destId="{28743C26-F813-C049-B98E-888887551047}" srcOrd="0" destOrd="0" presId="urn:microsoft.com/office/officeart/2009/3/layout/IncreasingArrowsProcess"/>
    <dgm:cxn modelId="{3FFE68E1-77A6-4A4D-BCA9-52602AB2A61A}" type="presOf" srcId="{BC1E06BE-9D00-8840-BD3C-3FEFD76DD289}" destId="{E481A6E3-F019-B940-8FF4-D77F09691F6D}" srcOrd="0" destOrd="0" presId="urn:microsoft.com/office/officeart/2009/3/layout/IncreasingArrowsProcess"/>
    <dgm:cxn modelId="{B9AD557B-5783-E544-98CC-C3C5931C359D}" type="presOf" srcId="{B2DF6BFF-2156-5F46-A3A1-477AE4F0F990}" destId="{C6CE068B-4CCE-B345-94FE-C75D1A8291DE}" srcOrd="0" destOrd="0" presId="urn:microsoft.com/office/officeart/2009/3/layout/IncreasingArrowsProcess"/>
    <dgm:cxn modelId="{ACD2EE33-3E07-AC45-B55E-062A1E9BEEA4}" type="presOf" srcId="{D0D1DC33-74EA-3E46-BD4E-F9D589983484}" destId="{1EA29580-13D0-484F-BF11-6B0B56D996B8}" srcOrd="0" destOrd="0" presId="urn:microsoft.com/office/officeart/2009/3/layout/IncreasingArrowsProcess"/>
    <dgm:cxn modelId="{7E6C47A4-E8D8-2044-B655-CE9462C27A28}" srcId="{D0D1DC33-74EA-3E46-BD4E-F9D589983484}" destId="{66B73778-B569-294B-AEE3-5FFEDA329767}" srcOrd="2" destOrd="0" parTransId="{CD0F502D-D1F4-A648-8FF9-548E93D78EA3}" sibTransId="{03EBE6E7-647C-B84B-BA92-E616AAA8E62E}"/>
    <dgm:cxn modelId="{CC1C78F2-C246-5846-8A62-A65F4089CEFC}" srcId="{66B73778-B569-294B-AEE3-5FFEDA329767}" destId="{549EB5CF-B356-9945-9662-6FB5495B73CF}" srcOrd="0" destOrd="0" parTransId="{864DC217-0266-434F-A99C-07E010BDDD16}" sibTransId="{B9634525-EA01-524C-ADFC-BF853C272386}"/>
    <dgm:cxn modelId="{8B915A96-E69B-5C46-BFDF-E3D0E1E94FA4}" srcId="{D0D1DC33-74EA-3E46-BD4E-F9D589983484}" destId="{B2DF6BFF-2156-5F46-A3A1-477AE4F0F990}" srcOrd="1" destOrd="0" parTransId="{54149BF7-3754-3549-B52C-CD810E884A57}" sibTransId="{90770F31-F366-8B41-8577-3A1B2FD30856}"/>
    <dgm:cxn modelId="{459DBC21-02C4-E943-A238-F26D119132E5}" srcId="{FDF44AD8-632F-BA48-9B24-E1509999EBB1}" destId="{BC1E06BE-9D00-8840-BD3C-3FEFD76DD289}" srcOrd="0" destOrd="0" parTransId="{9B848E97-DEC8-944C-9C5F-EC7E480835CD}" sibTransId="{57BEB0AD-4760-B248-8F85-660B17C8C5CB}"/>
    <dgm:cxn modelId="{6387C621-47FF-B643-8A48-A78F0046F3A8}" type="presOf" srcId="{B36E9118-80A6-A64D-A2D3-7779E462056D}" destId="{86E151CF-B90A-9142-8817-7D08D4B0BC89}" srcOrd="0" destOrd="0" presId="urn:microsoft.com/office/officeart/2009/3/layout/IncreasingArrowsProcess"/>
    <dgm:cxn modelId="{C5E5110D-C32C-724B-AE27-5BEAD7C8DBBE}" type="presOf" srcId="{549EB5CF-B356-9945-9662-6FB5495B73CF}" destId="{89457EC9-4879-7B49-949E-B57CAD0941EF}" srcOrd="0" destOrd="0" presId="urn:microsoft.com/office/officeart/2009/3/layout/IncreasingArrowsProcess"/>
    <dgm:cxn modelId="{9A3AAEA4-EA3F-B14B-8348-2432ABCF8484}" srcId="{B2DF6BFF-2156-5F46-A3A1-477AE4F0F990}" destId="{B36E9118-80A6-A64D-A2D3-7779E462056D}" srcOrd="0" destOrd="0" parTransId="{22DF1CCB-C80F-AE48-8458-25AD30D4D65F}" sibTransId="{FE4B8C13-B6AA-6148-97A4-2655939FFBC2}"/>
    <dgm:cxn modelId="{CB934595-C3CD-A540-8CE5-33C5550ED8EC}" srcId="{D0D1DC33-74EA-3E46-BD4E-F9D589983484}" destId="{FDF44AD8-632F-BA48-9B24-E1509999EBB1}" srcOrd="0" destOrd="0" parTransId="{0D2E7310-859E-8341-A62C-D58DD73D714E}" sibTransId="{36AD14C2-2244-204B-B9C0-CB87586AA93F}"/>
    <dgm:cxn modelId="{6DE68926-30A1-8D47-855B-A71E4E161B82}" type="presParOf" srcId="{1EA29580-13D0-484F-BF11-6B0B56D996B8}" destId="{CD9ED049-5F4E-D746-BC19-FA55975F2187}" srcOrd="0" destOrd="0" presId="urn:microsoft.com/office/officeart/2009/3/layout/IncreasingArrowsProcess"/>
    <dgm:cxn modelId="{E78BE8C4-8827-7B46-AAAF-D900B5B07B38}" type="presParOf" srcId="{1EA29580-13D0-484F-BF11-6B0B56D996B8}" destId="{E481A6E3-F019-B940-8FF4-D77F09691F6D}" srcOrd="1" destOrd="0" presId="urn:microsoft.com/office/officeart/2009/3/layout/IncreasingArrowsProcess"/>
    <dgm:cxn modelId="{AC31E4F2-4693-B541-B68A-35F6A1BA057C}" type="presParOf" srcId="{1EA29580-13D0-484F-BF11-6B0B56D996B8}" destId="{C6CE068B-4CCE-B345-94FE-C75D1A8291DE}" srcOrd="2" destOrd="0" presId="urn:microsoft.com/office/officeart/2009/3/layout/IncreasingArrowsProcess"/>
    <dgm:cxn modelId="{AF9754B0-B6B6-1643-8739-6DD7EDD6577C}" type="presParOf" srcId="{1EA29580-13D0-484F-BF11-6B0B56D996B8}" destId="{86E151CF-B90A-9142-8817-7D08D4B0BC89}" srcOrd="3" destOrd="0" presId="urn:microsoft.com/office/officeart/2009/3/layout/IncreasingArrowsProcess"/>
    <dgm:cxn modelId="{91F1FED5-75E9-7A4F-AB2A-23938D539372}" type="presParOf" srcId="{1EA29580-13D0-484F-BF11-6B0B56D996B8}" destId="{28743C26-F813-C049-B98E-888887551047}" srcOrd="4" destOrd="0" presId="urn:microsoft.com/office/officeart/2009/3/layout/IncreasingArrowsProcess"/>
    <dgm:cxn modelId="{50F1094C-A485-A54C-97E7-0C141CC8B8BF}" type="presParOf" srcId="{1EA29580-13D0-484F-BF11-6B0B56D996B8}" destId="{89457EC9-4879-7B49-949E-B57CAD0941E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E3DDA6-EB2D-F945-A592-56125A3F054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794E7-EE29-C34D-9130-0FF28156E594}">
      <dgm:prSet/>
      <dgm:spPr/>
      <dgm:t>
        <a:bodyPr/>
        <a:lstStyle/>
        <a:p>
          <a:pPr algn="l" rtl="0"/>
          <a:r>
            <a:rPr lang="en-US" dirty="0" smtClean="0"/>
            <a:t>Check the “Next Run Date”</a:t>
          </a:r>
        </a:p>
      </dgm:t>
    </dgm:pt>
    <dgm:pt modelId="{C83515BE-D53B-7E41-AA81-0B8B05A260AF}" type="parTrans" cxnId="{EBF99660-8A73-7A46-88E9-1ECD226FB223}">
      <dgm:prSet/>
      <dgm:spPr/>
      <dgm:t>
        <a:bodyPr/>
        <a:lstStyle/>
        <a:p>
          <a:endParaRPr lang="en-US"/>
        </a:p>
      </dgm:t>
    </dgm:pt>
    <dgm:pt modelId="{90B502C5-4F10-334A-B8C3-553E44BABDB9}" type="sibTrans" cxnId="{EBF99660-8A73-7A46-88E9-1ECD226FB223}">
      <dgm:prSet/>
      <dgm:spPr/>
      <dgm:t>
        <a:bodyPr/>
        <a:lstStyle/>
        <a:p>
          <a:endParaRPr lang="en-US"/>
        </a:p>
      </dgm:t>
    </dgm:pt>
    <dgm:pt modelId="{95C6970E-0C81-9742-B273-27F6AC5A8001}">
      <dgm:prSet/>
      <dgm:spPr/>
      <dgm:t>
        <a:bodyPr/>
        <a:lstStyle/>
        <a:p>
          <a:pPr rtl="0"/>
          <a:r>
            <a:rPr lang="en-US" dirty="0" smtClean="0"/>
            <a:t>Check if a “Process Review” is needed</a:t>
          </a:r>
          <a:endParaRPr lang="en-US" dirty="0"/>
        </a:p>
      </dgm:t>
    </dgm:pt>
    <dgm:pt modelId="{E06B9B9D-E26E-D842-837C-17FE0FB9BA9A}" type="parTrans" cxnId="{0D7C200F-3289-B04B-A267-5CAF4F3DE13C}">
      <dgm:prSet/>
      <dgm:spPr/>
      <dgm:t>
        <a:bodyPr/>
        <a:lstStyle/>
        <a:p>
          <a:endParaRPr lang="en-US"/>
        </a:p>
      </dgm:t>
    </dgm:pt>
    <dgm:pt modelId="{D7A49C22-8E92-9C4C-9452-F4CF394D5B13}" type="sibTrans" cxnId="{0D7C200F-3289-B04B-A267-5CAF4F3DE13C}">
      <dgm:prSet/>
      <dgm:spPr/>
      <dgm:t>
        <a:bodyPr/>
        <a:lstStyle/>
        <a:p>
          <a:endParaRPr lang="en-US"/>
        </a:p>
      </dgm:t>
    </dgm:pt>
    <dgm:pt modelId="{B0D35FBE-CCDC-0F40-BC45-737207BE8B3F}">
      <dgm:prSet/>
      <dgm:spPr/>
      <dgm:t>
        <a:bodyPr/>
        <a:lstStyle/>
        <a:p>
          <a:pPr rtl="0"/>
          <a:r>
            <a:rPr lang="en-US" dirty="0" smtClean="0"/>
            <a:t>Find applicable Customers</a:t>
          </a:r>
          <a:endParaRPr lang="en-US" dirty="0"/>
        </a:p>
      </dgm:t>
    </dgm:pt>
    <dgm:pt modelId="{0C716EDB-0660-E04E-8969-3C816F82F2E7}" type="parTrans" cxnId="{918C2D57-EED1-E744-99F8-7F51BD722B51}">
      <dgm:prSet/>
      <dgm:spPr/>
      <dgm:t>
        <a:bodyPr/>
        <a:lstStyle/>
        <a:p>
          <a:endParaRPr lang="en-US"/>
        </a:p>
      </dgm:t>
    </dgm:pt>
    <dgm:pt modelId="{C335E0E6-0DC4-5C42-89FA-8CA3DF3F9912}" type="sibTrans" cxnId="{918C2D57-EED1-E744-99F8-7F51BD722B51}">
      <dgm:prSet/>
      <dgm:spPr/>
      <dgm:t>
        <a:bodyPr/>
        <a:lstStyle/>
        <a:p>
          <a:endParaRPr lang="en-US"/>
        </a:p>
      </dgm:t>
    </dgm:pt>
    <dgm:pt modelId="{8749EADF-B63D-154A-9876-69C0512F24D9}" type="pres">
      <dgm:prSet presAssocID="{7EE3DDA6-EB2D-F945-A592-56125A3F0548}" presName="CompostProcess" presStyleCnt="0">
        <dgm:presLayoutVars>
          <dgm:dir/>
          <dgm:resizeHandles val="exact"/>
        </dgm:presLayoutVars>
      </dgm:prSet>
      <dgm:spPr/>
    </dgm:pt>
    <dgm:pt modelId="{7E8A5C3D-880A-A746-A51F-1E0AB41C3DD7}" type="pres">
      <dgm:prSet presAssocID="{7EE3DDA6-EB2D-F945-A592-56125A3F0548}" presName="arrow" presStyleLbl="bgShp" presStyleIdx="0" presStyleCnt="1"/>
      <dgm:spPr/>
    </dgm:pt>
    <dgm:pt modelId="{39954DE6-AA86-CD42-91B9-A88A8578122A}" type="pres">
      <dgm:prSet presAssocID="{7EE3DDA6-EB2D-F945-A592-56125A3F0548}" presName="linearProcess" presStyleCnt="0"/>
      <dgm:spPr/>
    </dgm:pt>
    <dgm:pt modelId="{3E9F7AAA-9B9F-6E44-9189-667C6CF8E9D8}" type="pres">
      <dgm:prSet presAssocID="{892794E7-EE29-C34D-9130-0FF28156E59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08E07-6AA0-E948-AA14-6361D07DD492}" type="pres">
      <dgm:prSet presAssocID="{90B502C5-4F10-334A-B8C3-553E44BABDB9}" presName="sibTrans" presStyleCnt="0"/>
      <dgm:spPr/>
    </dgm:pt>
    <dgm:pt modelId="{0230B28A-DB03-C244-96C5-5320B1436AA8}" type="pres">
      <dgm:prSet presAssocID="{95C6970E-0C81-9742-B273-27F6AC5A800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AE187-0D00-CC46-BF3B-B9C7465D4BD1}" type="pres">
      <dgm:prSet presAssocID="{D7A49C22-8E92-9C4C-9452-F4CF394D5B13}" presName="sibTrans" presStyleCnt="0"/>
      <dgm:spPr/>
    </dgm:pt>
    <dgm:pt modelId="{AF1C0C12-BED8-3448-AB2E-42D948B04181}" type="pres">
      <dgm:prSet presAssocID="{B0D35FBE-CCDC-0F40-BC45-737207BE8B3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BF99660-8A73-7A46-88E9-1ECD226FB223}" srcId="{7EE3DDA6-EB2D-F945-A592-56125A3F0548}" destId="{892794E7-EE29-C34D-9130-0FF28156E594}" srcOrd="0" destOrd="0" parTransId="{C83515BE-D53B-7E41-AA81-0B8B05A260AF}" sibTransId="{90B502C5-4F10-334A-B8C3-553E44BABDB9}"/>
    <dgm:cxn modelId="{134492C2-2E83-664E-AB2A-D6124B511221}" type="presOf" srcId="{892794E7-EE29-C34D-9130-0FF28156E594}" destId="{3E9F7AAA-9B9F-6E44-9189-667C6CF8E9D8}" srcOrd="0" destOrd="0" presId="urn:microsoft.com/office/officeart/2005/8/layout/hProcess9"/>
    <dgm:cxn modelId="{F777A89D-5E81-7F4E-BBDD-0BFED7D81665}" type="presOf" srcId="{B0D35FBE-CCDC-0F40-BC45-737207BE8B3F}" destId="{AF1C0C12-BED8-3448-AB2E-42D948B04181}" srcOrd="0" destOrd="0" presId="urn:microsoft.com/office/officeart/2005/8/layout/hProcess9"/>
    <dgm:cxn modelId="{C8A3D92E-D890-0041-B068-40AA9B1BFBD9}" type="presOf" srcId="{95C6970E-0C81-9742-B273-27F6AC5A8001}" destId="{0230B28A-DB03-C244-96C5-5320B1436AA8}" srcOrd="0" destOrd="0" presId="urn:microsoft.com/office/officeart/2005/8/layout/hProcess9"/>
    <dgm:cxn modelId="{0A6BB5E3-330D-354A-86AF-8166944C0492}" type="presOf" srcId="{7EE3DDA6-EB2D-F945-A592-56125A3F0548}" destId="{8749EADF-B63D-154A-9876-69C0512F24D9}" srcOrd="0" destOrd="0" presId="urn:microsoft.com/office/officeart/2005/8/layout/hProcess9"/>
    <dgm:cxn modelId="{0D7C200F-3289-B04B-A267-5CAF4F3DE13C}" srcId="{7EE3DDA6-EB2D-F945-A592-56125A3F0548}" destId="{95C6970E-0C81-9742-B273-27F6AC5A8001}" srcOrd="1" destOrd="0" parTransId="{E06B9B9D-E26E-D842-837C-17FE0FB9BA9A}" sibTransId="{D7A49C22-8E92-9C4C-9452-F4CF394D5B13}"/>
    <dgm:cxn modelId="{918C2D57-EED1-E744-99F8-7F51BD722B51}" srcId="{7EE3DDA6-EB2D-F945-A592-56125A3F0548}" destId="{B0D35FBE-CCDC-0F40-BC45-737207BE8B3F}" srcOrd="2" destOrd="0" parTransId="{0C716EDB-0660-E04E-8969-3C816F82F2E7}" sibTransId="{C335E0E6-0DC4-5C42-89FA-8CA3DF3F9912}"/>
    <dgm:cxn modelId="{F67C08F4-B777-8440-A7DD-881EA65DB62A}" type="presParOf" srcId="{8749EADF-B63D-154A-9876-69C0512F24D9}" destId="{7E8A5C3D-880A-A746-A51F-1E0AB41C3DD7}" srcOrd="0" destOrd="0" presId="urn:microsoft.com/office/officeart/2005/8/layout/hProcess9"/>
    <dgm:cxn modelId="{20B3A9AA-2C23-1849-8C40-086AC7AE0755}" type="presParOf" srcId="{8749EADF-B63D-154A-9876-69C0512F24D9}" destId="{39954DE6-AA86-CD42-91B9-A88A8578122A}" srcOrd="1" destOrd="0" presId="urn:microsoft.com/office/officeart/2005/8/layout/hProcess9"/>
    <dgm:cxn modelId="{79CA9DD8-E061-2741-8805-2D78A27C17C5}" type="presParOf" srcId="{39954DE6-AA86-CD42-91B9-A88A8578122A}" destId="{3E9F7AAA-9B9F-6E44-9189-667C6CF8E9D8}" srcOrd="0" destOrd="0" presId="urn:microsoft.com/office/officeart/2005/8/layout/hProcess9"/>
    <dgm:cxn modelId="{03D29EBC-7061-3842-A366-970E30DD468B}" type="presParOf" srcId="{39954DE6-AA86-CD42-91B9-A88A8578122A}" destId="{8AC08E07-6AA0-E948-AA14-6361D07DD492}" srcOrd="1" destOrd="0" presId="urn:microsoft.com/office/officeart/2005/8/layout/hProcess9"/>
    <dgm:cxn modelId="{5BE9CADB-10BB-D24E-AE3B-94B87C4D2F91}" type="presParOf" srcId="{39954DE6-AA86-CD42-91B9-A88A8578122A}" destId="{0230B28A-DB03-C244-96C5-5320B1436AA8}" srcOrd="2" destOrd="0" presId="urn:microsoft.com/office/officeart/2005/8/layout/hProcess9"/>
    <dgm:cxn modelId="{508D3161-6283-F143-98B0-AAC445727F22}" type="presParOf" srcId="{39954DE6-AA86-CD42-91B9-A88A8578122A}" destId="{7A2AE187-0D00-CC46-BF3B-B9C7465D4BD1}" srcOrd="3" destOrd="0" presId="urn:microsoft.com/office/officeart/2005/8/layout/hProcess9"/>
    <dgm:cxn modelId="{C8632884-74F3-4441-A8F0-AB45272F6E28}" type="presParOf" srcId="{39954DE6-AA86-CD42-91B9-A88A8578122A}" destId="{AF1C0C12-BED8-3448-AB2E-42D948B0418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9482D2-C196-D345-B29B-5334F7529DE3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</dgm:pt>
    <dgm:pt modelId="{78A42E2E-8DE4-4C4E-9C09-53AF2F06CDD1}">
      <dgm:prSet phldrT="[Text]"/>
      <dgm:spPr/>
      <dgm:t>
        <a:bodyPr/>
        <a:lstStyle/>
        <a:p>
          <a:r>
            <a:rPr lang="en-US" dirty="0" smtClean="0"/>
            <a:t>Trigger</a:t>
          </a:r>
          <a:endParaRPr lang="en-US" dirty="0"/>
        </a:p>
      </dgm:t>
    </dgm:pt>
    <dgm:pt modelId="{A486AA0D-5A91-E548-BB7F-B9C31B6045E6}" type="parTrans" cxnId="{2C6C67C0-D843-054E-B260-5485AE50848F}">
      <dgm:prSet/>
      <dgm:spPr/>
      <dgm:t>
        <a:bodyPr/>
        <a:lstStyle/>
        <a:p>
          <a:endParaRPr lang="en-US"/>
        </a:p>
      </dgm:t>
    </dgm:pt>
    <dgm:pt modelId="{CF4B6441-F801-794C-8754-386D448FF52F}" type="sibTrans" cxnId="{2C6C67C0-D843-054E-B260-5485AE50848F}">
      <dgm:prSet/>
      <dgm:spPr/>
      <dgm:t>
        <a:bodyPr/>
        <a:lstStyle/>
        <a:p>
          <a:endParaRPr lang="en-US"/>
        </a:p>
      </dgm:t>
    </dgm:pt>
    <dgm:pt modelId="{782E8C81-D8BE-C445-9040-46C204A7D7D5}">
      <dgm:prSet phldrT="[Text]"/>
      <dgm:spPr/>
      <dgm:t>
        <a:bodyPr/>
        <a:lstStyle/>
        <a:p>
          <a:r>
            <a:rPr lang="en-US" dirty="0" smtClean="0"/>
            <a:t>Process company</a:t>
          </a:r>
          <a:endParaRPr lang="en-US" dirty="0"/>
        </a:p>
      </dgm:t>
    </dgm:pt>
    <dgm:pt modelId="{E741CEBA-E11C-E74E-A497-EEFFC7B6A3B7}" type="parTrans" cxnId="{A9A42D62-1BB9-094C-878E-59B2F26BB17D}">
      <dgm:prSet/>
      <dgm:spPr/>
      <dgm:t>
        <a:bodyPr/>
        <a:lstStyle/>
        <a:p>
          <a:endParaRPr lang="en-US"/>
        </a:p>
      </dgm:t>
    </dgm:pt>
    <dgm:pt modelId="{8C600F25-D8CB-6343-9B02-49F1131A8FD1}" type="sibTrans" cxnId="{A9A42D62-1BB9-094C-878E-59B2F26BB17D}">
      <dgm:prSet/>
      <dgm:spPr/>
      <dgm:t>
        <a:bodyPr/>
        <a:lstStyle/>
        <a:p>
          <a:endParaRPr lang="en-US"/>
        </a:p>
      </dgm:t>
    </dgm:pt>
    <dgm:pt modelId="{71D6CA49-618D-8043-A8D0-A4D9B02EE31F}">
      <dgm:prSet phldrT="[Text]"/>
      <dgm:spPr/>
      <dgm:t>
        <a:bodyPr/>
        <a:lstStyle/>
        <a:p>
          <a:r>
            <a:rPr lang="en-US" dirty="0" smtClean="0"/>
            <a:t>Process user</a:t>
          </a:r>
          <a:endParaRPr lang="en-US" dirty="0"/>
        </a:p>
      </dgm:t>
    </dgm:pt>
    <dgm:pt modelId="{EA30AA7C-61ED-9E4B-8019-6075BA829FE4}" type="parTrans" cxnId="{E3EDB116-4CE0-9E46-822F-42054C3B551C}">
      <dgm:prSet/>
      <dgm:spPr/>
      <dgm:t>
        <a:bodyPr/>
        <a:lstStyle/>
        <a:p>
          <a:endParaRPr lang="en-US"/>
        </a:p>
      </dgm:t>
    </dgm:pt>
    <dgm:pt modelId="{ECDC84E7-6DDF-BD4E-A21F-641F83D407BF}" type="sibTrans" cxnId="{E3EDB116-4CE0-9E46-822F-42054C3B551C}">
      <dgm:prSet/>
      <dgm:spPr/>
      <dgm:t>
        <a:bodyPr/>
        <a:lstStyle/>
        <a:p>
          <a:endParaRPr lang="en-US"/>
        </a:p>
      </dgm:t>
    </dgm:pt>
    <dgm:pt modelId="{F74D710B-A136-384D-B3A7-EAFC767B0025}">
      <dgm:prSet phldrT="[Text]"/>
      <dgm:spPr/>
      <dgm:t>
        <a:bodyPr/>
        <a:lstStyle/>
        <a:p>
          <a:r>
            <a:rPr lang="en-US" dirty="0" smtClean="0"/>
            <a:t>Process order and invoices</a:t>
          </a:r>
          <a:endParaRPr lang="en-US" dirty="0"/>
        </a:p>
      </dgm:t>
    </dgm:pt>
    <dgm:pt modelId="{97B17582-9526-104A-B70D-3230A5A1F39D}" type="parTrans" cxnId="{6257824E-2600-E841-8F13-B52BF605E754}">
      <dgm:prSet/>
      <dgm:spPr/>
      <dgm:t>
        <a:bodyPr/>
        <a:lstStyle/>
        <a:p>
          <a:endParaRPr lang="en-US"/>
        </a:p>
      </dgm:t>
    </dgm:pt>
    <dgm:pt modelId="{157F6DA0-2A40-0044-A550-7EA44C9D1531}" type="sibTrans" cxnId="{6257824E-2600-E841-8F13-B52BF605E754}">
      <dgm:prSet/>
      <dgm:spPr/>
      <dgm:t>
        <a:bodyPr/>
        <a:lstStyle/>
        <a:p>
          <a:endParaRPr lang="en-US"/>
        </a:p>
      </dgm:t>
    </dgm:pt>
    <dgm:pt modelId="{676236F0-E876-B44B-B569-3E3479B01830}">
      <dgm:prSet phldrT="[Text]"/>
      <dgm:spPr>
        <a:solidFill>
          <a:schemeClr val="accent3"/>
        </a:solidFill>
      </dgm:spPr>
      <dgm:t>
        <a:bodyPr/>
        <a:lstStyle/>
        <a:p>
          <a:r>
            <a:rPr lang="en-US" smtClean="0"/>
            <a:t>Generate Invoice</a:t>
          </a:r>
          <a:endParaRPr lang="en-US"/>
        </a:p>
      </dgm:t>
    </dgm:pt>
    <dgm:pt modelId="{B28AB095-E938-7F45-89A4-74EFC862841A}" type="parTrans" cxnId="{EF37269E-FC7B-D348-95B4-1FD7B12D6944}">
      <dgm:prSet/>
      <dgm:spPr/>
      <dgm:t>
        <a:bodyPr/>
        <a:lstStyle/>
        <a:p>
          <a:endParaRPr lang="en-US"/>
        </a:p>
      </dgm:t>
    </dgm:pt>
    <dgm:pt modelId="{6369D70C-C2C2-A846-8250-54C03F3587BE}" type="sibTrans" cxnId="{EF37269E-FC7B-D348-95B4-1FD7B12D6944}">
      <dgm:prSet/>
      <dgm:spPr/>
      <dgm:t>
        <a:bodyPr/>
        <a:lstStyle/>
        <a:p>
          <a:endParaRPr lang="en-US"/>
        </a:p>
      </dgm:t>
    </dgm:pt>
    <dgm:pt modelId="{E10C05B4-FA2D-274B-A714-B898446B67DE}" type="pres">
      <dgm:prSet presAssocID="{A19482D2-C196-D345-B29B-5334F7529DE3}" presName="rootnode" presStyleCnt="0">
        <dgm:presLayoutVars>
          <dgm:chMax/>
          <dgm:chPref/>
          <dgm:dir/>
          <dgm:animLvl val="lvl"/>
        </dgm:presLayoutVars>
      </dgm:prSet>
      <dgm:spPr/>
    </dgm:pt>
    <dgm:pt modelId="{366758FF-11B9-E948-BE8D-1F4736F67E3F}" type="pres">
      <dgm:prSet presAssocID="{78A42E2E-8DE4-4C4E-9C09-53AF2F06CDD1}" presName="composite" presStyleCnt="0"/>
      <dgm:spPr/>
    </dgm:pt>
    <dgm:pt modelId="{1E2D51D1-EB3E-0F4F-BB18-A149CEA02F17}" type="pres">
      <dgm:prSet presAssocID="{78A42E2E-8DE4-4C4E-9C09-53AF2F06CDD1}" presName="bentUpArrow1" presStyleLbl="alignImgPlace1" presStyleIdx="0" presStyleCnt="4"/>
      <dgm:spPr/>
    </dgm:pt>
    <dgm:pt modelId="{1F4609E8-060D-FB44-AED5-753282174548}" type="pres">
      <dgm:prSet presAssocID="{78A42E2E-8DE4-4C4E-9C09-53AF2F06CDD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311C8E2-C0C2-C548-910C-E306ADA61D73}" type="pres">
      <dgm:prSet presAssocID="{78A42E2E-8DE4-4C4E-9C09-53AF2F06CDD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5CCE6D5-CA89-314E-A9F0-C24223B9158C}" type="pres">
      <dgm:prSet presAssocID="{CF4B6441-F801-794C-8754-386D448FF52F}" presName="sibTrans" presStyleCnt="0"/>
      <dgm:spPr/>
    </dgm:pt>
    <dgm:pt modelId="{EA72B79B-2C49-A145-9A0F-9C7CC929F823}" type="pres">
      <dgm:prSet presAssocID="{782E8C81-D8BE-C445-9040-46C204A7D7D5}" presName="composite" presStyleCnt="0"/>
      <dgm:spPr/>
    </dgm:pt>
    <dgm:pt modelId="{B6CEF5AE-6A12-8C4B-A74A-AC7AFCE83735}" type="pres">
      <dgm:prSet presAssocID="{782E8C81-D8BE-C445-9040-46C204A7D7D5}" presName="bentUpArrow1" presStyleLbl="alignImgPlace1" presStyleIdx="1" presStyleCnt="4"/>
      <dgm:spPr/>
    </dgm:pt>
    <dgm:pt modelId="{21EABBBE-E81D-984D-9917-9D985B31F26C}" type="pres">
      <dgm:prSet presAssocID="{782E8C81-D8BE-C445-9040-46C204A7D7D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44203B7-78BB-4448-91F2-8A32644E5DC5}" type="pres">
      <dgm:prSet presAssocID="{782E8C81-D8BE-C445-9040-46C204A7D7D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1CF072A-90FF-D946-87B4-0223DA06BF71}" type="pres">
      <dgm:prSet presAssocID="{8C600F25-D8CB-6343-9B02-49F1131A8FD1}" presName="sibTrans" presStyleCnt="0"/>
      <dgm:spPr/>
    </dgm:pt>
    <dgm:pt modelId="{7CBEC00D-6D02-5A4B-AA61-36EEF0B40AB3}" type="pres">
      <dgm:prSet presAssocID="{71D6CA49-618D-8043-A8D0-A4D9B02EE31F}" presName="composite" presStyleCnt="0"/>
      <dgm:spPr/>
    </dgm:pt>
    <dgm:pt modelId="{33CD8B26-C2DD-8D42-A668-E9A692535C84}" type="pres">
      <dgm:prSet presAssocID="{71D6CA49-618D-8043-A8D0-A4D9B02EE31F}" presName="bentUpArrow1" presStyleLbl="alignImgPlace1" presStyleIdx="2" presStyleCnt="4"/>
      <dgm:spPr/>
    </dgm:pt>
    <dgm:pt modelId="{DDA53AA4-CA66-254B-93DE-6E5C9DC11C18}" type="pres">
      <dgm:prSet presAssocID="{71D6CA49-618D-8043-A8D0-A4D9B02EE31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7B4B9DC2-5850-6046-9E18-DB02ACBCF1C7}" type="pres">
      <dgm:prSet presAssocID="{71D6CA49-618D-8043-A8D0-A4D9B02EE31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538D8E7-B1A1-5D4B-B490-533E2A460E47}" type="pres">
      <dgm:prSet presAssocID="{ECDC84E7-6DDF-BD4E-A21F-641F83D407BF}" presName="sibTrans" presStyleCnt="0"/>
      <dgm:spPr/>
    </dgm:pt>
    <dgm:pt modelId="{6EC617D1-B554-614A-A1B3-4031A4682224}" type="pres">
      <dgm:prSet presAssocID="{F74D710B-A136-384D-B3A7-EAFC767B0025}" presName="composite" presStyleCnt="0"/>
      <dgm:spPr/>
    </dgm:pt>
    <dgm:pt modelId="{6C12D6DC-DF73-F942-B56C-5147B33CB340}" type="pres">
      <dgm:prSet presAssocID="{F74D710B-A136-384D-B3A7-EAFC767B0025}" presName="bentUpArrow1" presStyleLbl="alignImgPlace1" presStyleIdx="3" presStyleCnt="4"/>
      <dgm:spPr/>
    </dgm:pt>
    <dgm:pt modelId="{B1829A2E-49C3-5843-987F-BCFFC2785E87}" type="pres">
      <dgm:prSet presAssocID="{F74D710B-A136-384D-B3A7-EAFC767B002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0AC0B-1DA7-B341-A01C-D86EB2FF785C}" type="pres">
      <dgm:prSet presAssocID="{F74D710B-A136-384D-B3A7-EAFC767B002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7904418-B7F8-D449-B057-F811A4A47B8A}" type="pres">
      <dgm:prSet presAssocID="{157F6DA0-2A40-0044-A550-7EA44C9D1531}" presName="sibTrans" presStyleCnt="0"/>
      <dgm:spPr/>
    </dgm:pt>
    <dgm:pt modelId="{8430A481-2748-1B46-B92D-C86374446D98}" type="pres">
      <dgm:prSet presAssocID="{676236F0-E876-B44B-B569-3E3479B01830}" presName="composite" presStyleCnt="0"/>
      <dgm:spPr/>
    </dgm:pt>
    <dgm:pt modelId="{0DD3E3DB-DA21-2B4F-AF85-0D3F54AB503D}" type="pres">
      <dgm:prSet presAssocID="{676236F0-E876-B44B-B569-3E3479B01830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9A42D62-1BB9-094C-878E-59B2F26BB17D}" srcId="{A19482D2-C196-D345-B29B-5334F7529DE3}" destId="{782E8C81-D8BE-C445-9040-46C204A7D7D5}" srcOrd="1" destOrd="0" parTransId="{E741CEBA-E11C-E74E-A497-EEFFC7B6A3B7}" sibTransId="{8C600F25-D8CB-6343-9B02-49F1131A8FD1}"/>
    <dgm:cxn modelId="{E3EDB116-4CE0-9E46-822F-42054C3B551C}" srcId="{A19482D2-C196-D345-B29B-5334F7529DE3}" destId="{71D6CA49-618D-8043-A8D0-A4D9B02EE31F}" srcOrd="2" destOrd="0" parTransId="{EA30AA7C-61ED-9E4B-8019-6075BA829FE4}" sibTransId="{ECDC84E7-6DDF-BD4E-A21F-641F83D407BF}"/>
    <dgm:cxn modelId="{AE429BF5-4A20-D845-8F5F-419B5B7533A3}" type="presOf" srcId="{F74D710B-A136-384D-B3A7-EAFC767B0025}" destId="{B1829A2E-49C3-5843-987F-BCFFC2785E87}" srcOrd="0" destOrd="0" presId="urn:microsoft.com/office/officeart/2005/8/layout/StepDownProcess"/>
    <dgm:cxn modelId="{4ED9CD07-3622-254D-9011-D0070F790675}" type="presOf" srcId="{78A42E2E-8DE4-4C4E-9C09-53AF2F06CDD1}" destId="{1F4609E8-060D-FB44-AED5-753282174548}" srcOrd="0" destOrd="0" presId="urn:microsoft.com/office/officeart/2005/8/layout/StepDownProcess"/>
    <dgm:cxn modelId="{FE7C1F9C-CF34-264F-B6CB-F9452E9F3F25}" type="presOf" srcId="{A19482D2-C196-D345-B29B-5334F7529DE3}" destId="{E10C05B4-FA2D-274B-A714-B898446B67DE}" srcOrd="0" destOrd="0" presId="urn:microsoft.com/office/officeart/2005/8/layout/StepDownProcess"/>
    <dgm:cxn modelId="{05D8B5F7-CBC9-724A-96E9-29D7871D3997}" type="presOf" srcId="{676236F0-E876-B44B-B569-3E3479B01830}" destId="{0DD3E3DB-DA21-2B4F-AF85-0D3F54AB503D}" srcOrd="0" destOrd="0" presId="urn:microsoft.com/office/officeart/2005/8/layout/StepDownProcess"/>
    <dgm:cxn modelId="{2C6C67C0-D843-054E-B260-5485AE50848F}" srcId="{A19482D2-C196-D345-B29B-5334F7529DE3}" destId="{78A42E2E-8DE4-4C4E-9C09-53AF2F06CDD1}" srcOrd="0" destOrd="0" parTransId="{A486AA0D-5A91-E548-BB7F-B9C31B6045E6}" sibTransId="{CF4B6441-F801-794C-8754-386D448FF52F}"/>
    <dgm:cxn modelId="{EF37269E-FC7B-D348-95B4-1FD7B12D6944}" srcId="{A19482D2-C196-D345-B29B-5334F7529DE3}" destId="{676236F0-E876-B44B-B569-3E3479B01830}" srcOrd="4" destOrd="0" parTransId="{B28AB095-E938-7F45-89A4-74EFC862841A}" sibTransId="{6369D70C-C2C2-A846-8250-54C03F3587BE}"/>
    <dgm:cxn modelId="{054D1BF1-B1B6-824D-9C10-9A4C172AAFE3}" type="presOf" srcId="{782E8C81-D8BE-C445-9040-46C204A7D7D5}" destId="{21EABBBE-E81D-984D-9917-9D985B31F26C}" srcOrd="0" destOrd="0" presId="urn:microsoft.com/office/officeart/2005/8/layout/StepDownProcess"/>
    <dgm:cxn modelId="{6257824E-2600-E841-8F13-B52BF605E754}" srcId="{A19482D2-C196-D345-B29B-5334F7529DE3}" destId="{F74D710B-A136-384D-B3A7-EAFC767B0025}" srcOrd="3" destOrd="0" parTransId="{97B17582-9526-104A-B70D-3230A5A1F39D}" sibTransId="{157F6DA0-2A40-0044-A550-7EA44C9D1531}"/>
    <dgm:cxn modelId="{E97DCC2A-5CBC-2143-B8BE-2812066F0B6B}" type="presOf" srcId="{71D6CA49-618D-8043-A8D0-A4D9B02EE31F}" destId="{DDA53AA4-CA66-254B-93DE-6E5C9DC11C18}" srcOrd="0" destOrd="0" presId="urn:microsoft.com/office/officeart/2005/8/layout/StepDownProcess"/>
    <dgm:cxn modelId="{297F285D-3238-AD47-BA13-0BB9532A1998}" type="presParOf" srcId="{E10C05B4-FA2D-274B-A714-B898446B67DE}" destId="{366758FF-11B9-E948-BE8D-1F4736F67E3F}" srcOrd="0" destOrd="0" presId="urn:microsoft.com/office/officeart/2005/8/layout/StepDownProcess"/>
    <dgm:cxn modelId="{4EA9AD69-2914-E24F-9712-4FFA23CF4FD6}" type="presParOf" srcId="{366758FF-11B9-E948-BE8D-1F4736F67E3F}" destId="{1E2D51D1-EB3E-0F4F-BB18-A149CEA02F17}" srcOrd="0" destOrd="0" presId="urn:microsoft.com/office/officeart/2005/8/layout/StepDownProcess"/>
    <dgm:cxn modelId="{E78D06D2-D6BD-314C-A170-029D50F92C4D}" type="presParOf" srcId="{366758FF-11B9-E948-BE8D-1F4736F67E3F}" destId="{1F4609E8-060D-FB44-AED5-753282174548}" srcOrd="1" destOrd="0" presId="urn:microsoft.com/office/officeart/2005/8/layout/StepDownProcess"/>
    <dgm:cxn modelId="{FEE948A0-5983-4A40-A28A-7D8DD42579A5}" type="presParOf" srcId="{366758FF-11B9-E948-BE8D-1F4736F67E3F}" destId="{0311C8E2-C0C2-C548-910C-E306ADA61D73}" srcOrd="2" destOrd="0" presId="urn:microsoft.com/office/officeart/2005/8/layout/StepDownProcess"/>
    <dgm:cxn modelId="{DC85494B-9A0E-C64B-8293-82D64EEB9A52}" type="presParOf" srcId="{E10C05B4-FA2D-274B-A714-B898446B67DE}" destId="{95CCE6D5-CA89-314E-A9F0-C24223B9158C}" srcOrd="1" destOrd="0" presId="urn:microsoft.com/office/officeart/2005/8/layout/StepDownProcess"/>
    <dgm:cxn modelId="{B27D9995-CE5A-2B4F-BD44-C55CA3C94A62}" type="presParOf" srcId="{E10C05B4-FA2D-274B-A714-B898446B67DE}" destId="{EA72B79B-2C49-A145-9A0F-9C7CC929F823}" srcOrd="2" destOrd="0" presId="urn:microsoft.com/office/officeart/2005/8/layout/StepDownProcess"/>
    <dgm:cxn modelId="{EB614D94-227B-584C-B201-4EF19BC16989}" type="presParOf" srcId="{EA72B79B-2C49-A145-9A0F-9C7CC929F823}" destId="{B6CEF5AE-6A12-8C4B-A74A-AC7AFCE83735}" srcOrd="0" destOrd="0" presId="urn:microsoft.com/office/officeart/2005/8/layout/StepDownProcess"/>
    <dgm:cxn modelId="{20A0D9E1-1C69-4445-BA80-D5D21E21D096}" type="presParOf" srcId="{EA72B79B-2C49-A145-9A0F-9C7CC929F823}" destId="{21EABBBE-E81D-984D-9917-9D985B31F26C}" srcOrd="1" destOrd="0" presId="urn:microsoft.com/office/officeart/2005/8/layout/StepDownProcess"/>
    <dgm:cxn modelId="{E7E472C1-D2E6-C342-A17F-FD1E2CA20CD3}" type="presParOf" srcId="{EA72B79B-2C49-A145-9A0F-9C7CC929F823}" destId="{344203B7-78BB-4448-91F2-8A32644E5DC5}" srcOrd="2" destOrd="0" presId="urn:microsoft.com/office/officeart/2005/8/layout/StepDownProcess"/>
    <dgm:cxn modelId="{6F48A25E-B434-7343-8F55-E5287FF49637}" type="presParOf" srcId="{E10C05B4-FA2D-274B-A714-B898446B67DE}" destId="{91CF072A-90FF-D946-87B4-0223DA06BF71}" srcOrd="3" destOrd="0" presId="urn:microsoft.com/office/officeart/2005/8/layout/StepDownProcess"/>
    <dgm:cxn modelId="{035C3BB1-C1CC-354C-867A-255D01824345}" type="presParOf" srcId="{E10C05B4-FA2D-274B-A714-B898446B67DE}" destId="{7CBEC00D-6D02-5A4B-AA61-36EEF0B40AB3}" srcOrd="4" destOrd="0" presId="urn:microsoft.com/office/officeart/2005/8/layout/StepDownProcess"/>
    <dgm:cxn modelId="{B0D45BCF-5A2B-2948-8B99-9A90FD0C51CD}" type="presParOf" srcId="{7CBEC00D-6D02-5A4B-AA61-36EEF0B40AB3}" destId="{33CD8B26-C2DD-8D42-A668-E9A692535C84}" srcOrd="0" destOrd="0" presId="urn:microsoft.com/office/officeart/2005/8/layout/StepDownProcess"/>
    <dgm:cxn modelId="{50B83E36-3A1D-AD44-B257-3EF65CA0FFA8}" type="presParOf" srcId="{7CBEC00D-6D02-5A4B-AA61-36EEF0B40AB3}" destId="{DDA53AA4-CA66-254B-93DE-6E5C9DC11C18}" srcOrd="1" destOrd="0" presId="urn:microsoft.com/office/officeart/2005/8/layout/StepDownProcess"/>
    <dgm:cxn modelId="{11D0A44E-152A-F045-90A0-EEFD43068A97}" type="presParOf" srcId="{7CBEC00D-6D02-5A4B-AA61-36EEF0B40AB3}" destId="{7B4B9DC2-5850-6046-9E18-DB02ACBCF1C7}" srcOrd="2" destOrd="0" presId="urn:microsoft.com/office/officeart/2005/8/layout/StepDownProcess"/>
    <dgm:cxn modelId="{B26A0086-A8DC-5F41-BA21-E93652943BC1}" type="presParOf" srcId="{E10C05B4-FA2D-274B-A714-B898446B67DE}" destId="{D538D8E7-B1A1-5D4B-B490-533E2A460E47}" srcOrd="5" destOrd="0" presId="urn:microsoft.com/office/officeart/2005/8/layout/StepDownProcess"/>
    <dgm:cxn modelId="{3856DD58-632E-6142-BF36-7C06C5B0B92B}" type="presParOf" srcId="{E10C05B4-FA2D-274B-A714-B898446B67DE}" destId="{6EC617D1-B554-614A-A1B3-4031A4682224}" srcOrd="6" destOrd="0" presId="urn:microsoft.com/office/officeart/2005/8/layout/StepDownProcess"/>
    <dgm:cxn modelId="{16E3C46C-C781-714E-8C65-4BF78478FFD8}" type="presParOf" srcId="{6EC617D1-B554-614A-A1B3-4031A4682224}" destId="{6C12D6DC-DF73-F942-B56C-5147B33CB340}" srcOrd="0" destOrd="0" presId="urn:microsoft.com/office/officeart/2005/8/layout/StepDownProcess"/>
    <dgm:cxn modelId="{E4D998FD-8C5B-4B44-86CC-FEDA5DAC63C4}" type="presParOf" srcId="{6EC617D1-B554-614A-A1B3-4031A4682224}" destId="{B1829A2E-49C3-5843-987F-BCFFC2785E87}" srcOrd="1" destOrd="0" presId="urn:microsoft.com/office/officeart/2005/8/layout/StepDownProcess"/>
    <dgm:cxn modelId="{984301D6-5912-BA4F-AE96-3AB638DB4A72}" type="presParOf" srcId="{6EC617D1-B554-614A-A1B3-4031A4682224}" destId="{2190AC0B-1DA7-B341-A01C-D86EB2FF785C}" srcOrd="2" destOrd="0" presId="urn:microsoft.com/office/officeart/2005/8/layout/StepDownProcess"/>
    <dgm:cxn modelId="{CF9F7EC9-5CA2-7F42-8348-950D1C12BC2F}" type="presParOf" srcId="{E10C05B4-FA2D-274B-A714-B898446B67DE}" destId="{37904418-B7F8-D449-B057-F811A4A47B8A}" srcOrd="7" destOrd="0" presId="urn:microsoft.com/office/officeart/2005/8/layout/StepDownProcess"/>
    <dgm:cxn modelId="{2D932564-567F-7346-9B93-CB74EEF0DB4F}" type="presParOf" srcId="{E10C05B4-FA2D-274B-A714-B898446B67DE}" destId="{8430A481-2748-1B46-B92D-C86374446D98}" srcOrd="8" destOrd="0" presId="urn:microsoft.com/office/officeart/2005/8/layout/StepDownProcess"/>
    <dgm:cxn modelId="{40EE8BB9-135E-B949-8BE7-404FEB2B7E4E}" type="presParOf" srcId="{8430A481-2748-1B46-B92D-C86374446D98}" destId="{0DD3E3DB-DA21-2B4F-AF85-0D3F54AB50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6B0E2-7A79-5849-BFC9-45917606FDAF}">
      <dsp:nvSpPr>
        <dsp:cNvPr id="0" name=""/>
        <dsp:cNvSpPr/>
      </dsp:nvSpPr>
      <dsp:spPr>
        <a:xfrm>
          <a:off x="144570" y="1357095"/>
          <a:ext cx="2140950" cy="70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Orders</a:t>
          </a:r>
          <a:endParaRPr lang="en-US" sz="3000" kern="1200" dirty="0"/>
        </a:p>
      </dsp:txBody>
      <dsp:txXfrm>
        <a:off x="144570" y="1357095"/>
        <a:ext cx="2140950" cy="705540"/>
      </dsp:txXfrm>
    </dsp:sp>
    <dsp:sp modelId="{593788FE-B4F7-6B4D-9D12-0C3EF5AB0259}">
      <dsp:nvSpPr>
        <dsp:cNvPr id="0" name=""/>
        <dsp:cNvSpPr/>
      </dsp:nvSpPr>
      <dsp:spPr>
        <a:xfrm>
          <a:off x="142137" y="1142514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54CC8-678D-EF4D-A5BB-397FC882A45B}">
      <dsp:nvSpPr>
        <dsp:cNvPr id="0" name=""/>
        <dsp:cNvSpPr/>
      </dsp:nvSpPr>
      <dsp:spPr>
        <a:xfrm>
          <a:off x="261349" y="904090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A8B34-E72E-5B48-8E8E-C3417CAD5CF9}">
      <dsp:nvSpPr>
        <dsp:cNvPr id="0" name=""/>
        <dsp:cNvSpPr/>
      </dsp:nvSpPr>
      <dsp:spPr>
        <a:xfrm>
          <a:off x="547458" y="951775"/>
          <a:ext cx="267618" cy="267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0BC14-AB6C-214F-98DB-DE78A6C5731F}">
      <dsp:nvSpPr>
        <dsp:cNvPr id="0" name=""/>
        <dsp:cNvSpPr/>
      </dsp:nvSpPr>
      <dsp:spPr>
        <a:xfrm>
          <a:off x="785882" y="689508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C1342-E12D-1748-9EB4-F8B6DA6D7A9C}">
      <dsp:nvSpPr>
        <dsp:cNvPr id="0" name=""/>
        <dsp:cNvSpPr/>
      </dsp:nvSpPr>
      <dsp:spPr>
        <a:xfrm>
          <a:off x="1095833" y="594139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F8DF1-3418-E848-97B3-1D8A7667F55B}">
      <dsp:nvSpPr>
        <dsp:cNvPr id="0" name=""/>
        <dsp:cNvSpPr/>
      </dsp:nvSpPr>
      <dsp:spPr>
        <a:xfrm>
          <a:off x="1477312" y="761035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285E3-FDAE-284F-94E6-7136CB10C252}">
      <dsp:nvSpPr>
        <dsp:cNvPr id="0" name=""/>
        <dsp:cNvSpPr/>
      </dsp:nvSpPr>
      <dsp:spPr>
        <a:xfrm>
          <a:off x="1715736" y="880247"/>
          <a:ext cx="267618" cy="267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3DB2B-D95A-E943-8F01-E4545EEC056C}">
      <dsp:nvSpPr>
        <dsp:cNvPr id="0" name=""/>
        <dsp:cNvSpPr/>
      </dsp:nvSpPr>
      <dsp:spPr>
        <a:xfrm>
          <a:off x="2049529" y="1142514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8B2409-F9E7-6746-8EC6-DF325B03CAAC}">
      <dsp:nvSpPr>
        <dsp:cNvPr id="0" name=""/>
        <dsp:cNvSpPr/>
      </dsp:nvSpPr>
      <dsp:spPr>
        <a:xfrm>
          <a:off x="2192584" y="1404780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9A9844-E33E-F948-B2CC-8D039B382FAB}">
      <dsp:nvSpPr>
        <dsp:cNvPr id="0" name=""/>
        <dsp:cNvSpPr/>
      </dsp:nvSpPr>
      <dsp:spPr>
        <a:xfrm>
          <a:off x="952779" y="904090"/>
          <a:ext cx="437921" cy="437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027D4E-5A85-1B42-AA13-CC37047D1BDB}">
      <dsp:nvSpPr>
        <dsp:cNvPr id="0" name=""/>
        <dsp:cNvSpPr/>
      </dsp:nvSpPr>
      <dsp:spPr>
        <a:xfrm>
          <a:off x="22925" y="1810101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0AE78-5508-4E4D-B0B1-501A636ED6AB}">
      <dsp:nvSpPr>
        <dsp:cNvPr id="0" name=""/>
        <dsp:cNvSpPr/>
      </dsp:nvSpPr>
      <dsp:spPr>
        <a:xfrm>
          <a:off x="165980" y="2024683"/>
          <a:ext cx="267618" cy="267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7D054F-50A0-DE48-83CA-7F294B8C1F36}">
      <dsp:nvSpPr>
        <dsp:cNvPr id="0" name=""/>
        <dsp:cNvSpPr/>
      </dsp:nvSpPr>
      <dsp:spPr>
        <a:xfrm>
          <a:off x="523616" y="2215422"/>
          <a:ext cx="389263" cy="3892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C4C07-9307-5B49-9B29-EE84B2B95528}">
      <dsp:nvSpPr>
        <dsp:cNvPr id="0" name=""/>
        <dsp:cNvSpPr/>
      </dsp:nvSpPr>
      <dsp:spPr>
        <a:xfrm>
          <a:off x="1024306" y="2525373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145E85-7D1A-4D4E-846C-9E25F7222F1D}">
      <dsp:nvSpPr>
        <dsp:cNvPr id="0" name=""/>
        <dsp:cNvSpPr/>
      </dsp:nvSpPr>
      <dsp:spPr>
        <a:xfrm>
          <a:off x="1119676" y="2215422"/>
          <a:ext cx="267618" cy="267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EE4AE-26ED-9D47-AE74-A67C8381AA88}">
      <dsp:nvSpPr>
        <dsp:cNvPr id="0" name=""/>
        <dsp:cNvSpPr/>
      </dsp:nvSpPr>
      <dsp:spPr>
        <a:xfrm>
          <a:off x="1358100" y="2549216"/>
          <a:ext cx="170302" cy="170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A4688-8BD1-FD47-A1C4-659B7EF63E3D}">
      <dsp:nvSpPr>
        <dsp:cNvPr id="0" name=""/>
        <dsp:cNvSpPr/>
      </dsp:nvSpPr>
      <dsp:spPr>
        <a:xfrm>
          <a:off x="1572681" y="2167737"/>
          <a:ext cx="389263" cy="3892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8CE38-6FAE-EA4F-AC68-CAEB9DFBB394}">
      <dsp:nvSpPr>
        <dsp:cNvPr id="0" name=""/>
        <dsp:cNvSpPr/>
      </dsp:nvSpPr>
      <dsp:spPr>
        <a:xfrm>
          <a:off x="2097214" y="2072367"/>
          <a:ext cx="267618" cy="267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D6962-6397-2142-8C95-231E6EC2FA51}">
      <dsp:nvSpPr>
        <dsp:cNvPr id="0" name=""/>
        <dsp:cNvSpPr/>
      </dsp:nvSpPr>
      <dsp:spPr>
        <a:xfrm>
          <a:off x="2364833" y="951378"/>
          <a:ext cx="785958" cy="1500480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1A4B7-4BE0-CE4E-9D95-B238470F848C}">
      <dsp:nvSpPr>
        <dsp:cNvPr id="0" name=""/>
        <dsp:cNvSpPr/>
      </dsp:nvSpPr>
      <dsp:spPr>
        <a:xfrm>
          <a:off x="3007890" y="951378"/>
          <a:ext cx="785958" cy="1500480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2229F-487A-9743-828E-3B495C3AEB59}">
      <dsp:nvSpPr>
        <dsp:cNvPr id="0" name=""/>
        <dsp:cNvSpPr/>
      </dsp:nvSpPr>
      <dsp:spPr>
        <a:xfrm>
          <a:off x="3879589" y="827375"/>
          <a:ext cx="1821994" cy="1821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Invoices</a:t>
          </a:r>
          <a:endParaRPr lang="en-US" sz="3000" kern="1200" dirty="0"/>
        </a:p>
      </dsp:txBody>
      <dsp:txXfrm>
        <a:off x="4146414" y="1094200"/>
        <a:ext cx="1288344" cy="1288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D51D1-EB3E-0F4F-BB18-A149CEA02F17}">
      <dsp:nvSpPr>
        <dsp:cNvPr id="0" name=""/>
        <dsp:cNvSpPr/>
      </dsp:nvSpPr>
      <dsp:spPr>
        <a:xfrm rot="5400000">
          <a:off x="985101" y="889232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609E8-060D-FB44-AED5-753282174548}">
      <dsp:nvSpPr>
        <dsp:cNvPr id="0" name=""/>
        <dsp:cNvSpPr/>
      </dsp:nvSpPr>
      <dsp:spPr>
        <a:xfrm>
          <a:off x="780068" y="31364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Trigger</a:t>
          </a:r>
          <a:endParaRPr lang="en-US" sz="1600" kern="1200" dirty="0"/>
        </a:p>
      </dsp:txBody>
      <dsp:txXfrm>
        <a:off x="824591" y="75887"/>
        <a:ext cx="1213722" cy="822849"/>
      </dsp:txXfrm>
    </dsp:sp>
    <dsp:sp modelId="{0311C8E2-C0C2-C548-910C-E306ADA61D73}">
      <dsp:nvSpPr>
        <dsp:cNvPr id="0" name=""/>
        <dsp:cNvSpPr/>
      </dsp:nvSpPr>
      <dsp:spPr>
        <a:xfrm>
          <a:off x="2082836" y="118334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F5AE-6A12-8C4B-A74A-AC7AFCE83735}">
      <dsp:nvSpPr>
        <dsp:cNvPr id="0" name=""/>
        <dsp:cNvSpPr/>
      </dsp:nvSpPr>
      <dsp:spPr>
        <a:xfrm rot="5400000">
          <a:off x="2065234" y="1913592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EABBBE-E81D-984D-9917-9D985B31F26C}">
      <dsp:nvSpPr>
        <dsp:cNvPr id="0" name=""/>
        <dsp:cNvSpPr/>
      </dsp:nvSpPr>
      <dsp:spPr>
        <a:xfrm>
          <a:off x="1860201" y="1055724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company</a:t>
          </a:r>
          <a:endParaRPr lang="en-US" sz="1600" kern="1200" dirty="0"/>
        </a:p>
      </dsp:txBody>
      <dsp:txXfrm>
        <a:off x="1904724" y="1100247"/>
        <a:ext cx="1213722" cy="822849"/>
      </dsp:txXfrm>
    </dsp:sp>
    <dsp:sp modelId="{344203B7-78BB-4448-91F2-8A32644E5DC5}">
      <dsp:nvSpPr>
        <dsp:cNvPr id="0" name=""/>
        <dsp:cNvSpPr/>
      </dsp:nvSpPr>
      <dsp:spPr>
        <a:xfrm>
          <a:off x="3162969" y="1142694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D8B26-C2DD-8D42-A668-E9A692535C84}">
      <dsp:nvSpPr>
        <dsp:cNvPr id="0" name=""/>
        <dsp:cNvSpPr/>
      </dsp:nvSpPr>
      <dsp:spPr>
        <a:xfrm rot="5400000">
          <a:off x="3145367" y="2937951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53AA4-CA66-254B-93DE-6E5C9DC11C18}">
      <dsp:nvSpPr>
        <dsp:cNvPr id="0" name=""/>
        <dsp:cNvSpPr/>
      </dsp:nvSpPr>
      <dsp:spPr>
        <a:xfrm>
          <a:off x="2940334" y="2080083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user</a:t>
          </a:r>
          <a:endParaRPr lang="en-US" sz="1600" kern="1200" dirty="0"/>
        </a:p>
      </dsp:txBody>
      <dsp:txXfrm>
        <a:off x="2984857" y="2124606"/>
        <a:ext cx="1213722" cy="822849"/>
      </dsp:txXfrm>
    </dsp:sp>
    <dsp:sp modelId="{7B4B9DC2-5850-6046-9E18-DB02ACBCF1C7}">
      <dsp:nvSpPr>
        <dsp:cNvPr id="0" name=""/>
        <dsp:cNvSpPr/>
      </dsp:nvSpPr>
      <dsp:spPr>
        <a:xfrm>
          <a:off x="4243103" y="2167053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2D6DC-DF73-F942-B56C-5147B33CB340}">
      <dsp:nvSpPr>
        <dsp:cNvPr id="0" name=""/>
        <dsp:cNvSpPr/>
      </dsp:nvSpPr>
      <dsp:spPr>
        <a:xfrm rot="5400000">
          <a:off x="4225500" y="3962311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829A2E-49C3-5843-987F-BCFFC2785E87}">
      <dsp:nvSpPr>
        <dsp:cNvPr id="0" name=""/>
        <dsp:cNvSpPr/>
      </dsp:nvSpPr>
      <dsp:spPr>
        <a:xfrm>
          <a:off x="4020468" y="3104443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order and invoices</a:t>
          </a:r>
          <a:endParaRPr lang="en-US" sz="1600" kern="1200" dirty="0"/>
        </a:p>
      </dsp:txBody>
      <dsp:txXfrm>
        <a:off x="4064991" y="3148966"/>
        <a:ext cx="1213722" cy="822849"/>
      </dsp:txXfrm>
    </dsp:sp>
    <dsp:sp modelId="{2190AC0B-1DA7-B341-A01C-D86EB2FF785C}">
      <dsp:nvSpPr>
        <dsp:cNvPr id="0" name=""/>
        <dsp:cNvSpPr/>
      </dsp:nvSpPr>
      <dsp:spPr>
        <a:xfrm>
          <a:off x="5323236" y="3191413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E3DB-DA21-2B4F-AF85-0D3F54AB503D}">
      <dsp:nvSpPr>
        <dsp:cNvPr id="0" name=""/>
        <dsp:cNvSpPr/>
      </dsp:nvSpPr>
      <dsp:spPr>
        <a:xfrm>
          <a:off x="5100601" y="4128802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Generate Invoice</a:t>
          </a:r>
          <a:endParaRPr lang="en-US" sz="1600" kern="1200" dirty="0"/>
        </a:p>
      </dsp:txBody>
      <dsp:txXfrm>
        <a:off x="5145124" y="4173325"/>
        <a:ext cx="1213722" cy="822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ED049-5F4E-D746-BC19-FA55975F2187}">
      <dsp:nvSpPr>
        <dsp:cNvPr id="0" name=""/>
        <dsp:cNvSpPr/>
      </dsp:nvSpPr>
      <dsp:spPr>
        <a:xfrm>
          <a:off x="0" y="414516"/>
          <a:ext cx="5857876" cy="85312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5434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each Company</a:t>
          </a:r>
          <a:endParaRPr lang="en-US" sz="1600" kern="1200" dirty="0"/>
        </a:p>
      </dsp:txBody>
      <dsp:txXfrm>
        <a:off x="0" y="627798"/>
        <a:ext cx="5644594" cy="426565"/>
      </dsp:txXfrm>
    </dsp:sp>
    <dsp:sp modelId="{E481A6E3-F019-B940-8FF4-D77F09691F6D}">
      <dsp:nvSpPr>
        <dsp:cNvPr id="0" name=""/>
        <dsp:cNvSpPr/>
      </dsp:nvSpPr>
      <dsp:spPr>
        <a:xfrm>
          <a:off x="0" y="1072402"/>
          <a:ext cx="1804225" cy="16434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Reviews the billing process configuration: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Next run date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Review required, approved?</a:t>
          </a:r>
          <a:endParaRPr lang="en-US" sz="1600" kern="1200" dirty="0"/>
        </a:p>
      </dsp:txBody>
      <dsp:txXfrm>
        <a:off x="0" y="1072402"/>
        <a:ext cx="1804225" cy="1643442"/>
      </dsp:txXfrm>
    </dsp:sp>
    <dsp:sp modelId="{C6CE068B-4CCE-B345-94FE-C75D1A8291DE}">
      <dsp:nvSpPr>
        <dsp:cNvPr id="0" name=""/>
        <dsp:cNvSpPr/>
      </dsp:nvSpPr>
      <dsp:spPr>
        <a:xfrm>
          <a:off x="1804225" y="698893"/>
          <a:ext cx="4053650" cy="85312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5434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each Customer</a:t>
          </a:r>
          <a:endParaRPr lang="en-US" sz="1600" kern="1200" dirty="0"/>
        </a:p>
      </dsp:txBody>
      <dsp:txXfrm>
        <a:off x="1804225" y="912175"/>
        <a:ext cx="3840368" cy="426565"/>
      </dsp:txXfrm>
    </dsp:sp>
    <dsp:sp modelId="{86E151CF-B90A-9142-8817-7D08D4B0BC89}">
      <dsp:nvSpPr>
        <dsp:cNvPr id="0" name=""/>
        <dsp:cNvSpPr/>
      </dsp:nvSpPr>
      <dsp:spPr>
        <a:xfrm>
          <a:off x="1804225" y="1356779"/>
          <a:ext cx="1804225" cy="16434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it is not already done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Generate invoices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payments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Notify</a:t>
          </a:r>
        </a:p>
      </dsp:txBody>
      <dsp:txXfrm>
        <a:off x="1804225" y="1356779"/>
        <a:ext cx="1804225" cy="1643442"/>
      </dsp:txXfrm>
    </dsp:sp>
    <dsp:sp modelId="{28743C26-F813-C049-B98E-888887551047}">
      <dsp:nvSpPr>
        <dsp:cNvPr id="0" name=""/>
        <dsp:cNvSpPr/>
      </dsp:nvSpPr>
      <dsp:spPr>
        <a:xfrm>
          <a:off x="3608451" y="983269"/>
          <a:ext cx="2249424" cy="85312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5434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each Order</a:t>
          </a:r>
          <a:endParaRPr lang="en-US" sz="1600" kern="1200" dirty="0"/>
        </a:p>
      </dsp:txBody>
      <dsp:txXfrm>
        <a:off x="3608451" y="1196551"/>
        <a:ext cx="2036142" cy="426565"/>
      </dsp:txXfrm>
    </dsp:sp>
    <dsp:sp modelId="{89457EC9-4879-7B49-949E-B57CAD0941EF}">
      <dsp:nvSpPr>
        <dsp:cNvPr id="0" name=""/>
        <dsp:cNvSpPr/>
      </dsp:nvSpPr>
      <dsp:spPr>
        <a:xfrm>
          <a:off x="3608451" y="1641155"/>
          <a:ext cx="1804225" cy="1619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if the order should be included for the period being billed.</a:t>
          </a:r>
          <a:br>
            <a:rPr lang="en-US" sz="1600" kern="1200" dirty="0" smtClean="0"/>
          </a:br>
          <a:r>
            <a:rPr lang="en-US" sz="1600" kern="1200" dirty="0" smtClean="0"/>
            <a:t>Determine the periods to invoice</a:t>
          </a:r>
          <a:endParaRPr lang="en-US" sz="1600" kern="1200" dirty="0"/>
        </a:p>
      </dsp:txBody>
      <dsp:txXfrm>
        <a:off x="3608451" y="1641155"/>
        <a:ext cx="1804225" cy="1619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A5C3D-880A-A746-A51F-1E0AB41C3DD7}">
      <dsp:nvSpPr>
        <dsp:cNvPr id="0" name=""/>
        <dsp:cNvSpPr/>
      </dsp:nvSpPr>
      <dsp:spPr>
        <a:xfrm>
          <a:off x="541139" y="0"/>
          <a:ext cx="6132908" cy="31591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9F7AAA-9B9F-6E44-9189-667C6CF8E9D8}">
      <dsp:nvSpPr>
        <dsp:cNvPr id="0" name=""/>
        <dsp:cNvSpPr/>
      </dsp:nvSpPr>
      <dsp:spPr>
        <a:xfrm>
          <a:off x="7750" y="947737"/>
          <a:ext cx="2322388" cy="12636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Check the “Next Run Date”</a:t>
          </a:r>
        </a:p>
      </dsp:txBody>
      <dsp:txXfrm>
        <a:off x="69436" y="1009423"/>
        <a:ext cx="2199016" cy="1140278"/>
      </dsp:txXfrm>
    </dsp:sp>
    <dsp:sp modelId="{0230B28A-DB03-C244-96C5-5320B1436AA8}">
      <dsp:nvSpPr>
        <dsp:cNvPr id="0" name=""/>
        <dsp:cNvSpPr/>
      </dsp:nvSpPr>
      <dsp:spPr>
        <a:xfrm>
          <a:off x="2446399" y="947737"/>
          <a:ext cx="2322388" cy="12636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Check if a “Process Review” is needed</a:t>
          </a:r>
          <a:endParaRPr lang="en-US" sz="2200" kern="1200" dirty="0"/>
        </a:p>
      </dsp:txBody>
      <dsp:txXfrm>
        <a:off x="2508085" y="1009423"/>
        <a:ext cx="2199016" cy="1140278"/>
      </dsp:txXfrm>
    </dsp:sp>
    <dsp:sp modelId="{AF1C0C12-BED8-3448-AB2E-42D948B04181}">
      <dsp:nvSpPr>
        <dsp:cNvPr id="0" name=""/>
        <dsp:cNvSpPr/>
      </dsp:nvSpPr>
      <dsp:spPr>
        <a:xfrm>
          <a:off x="4885047" y="947737"/>
          <a:ext cx="2322388" cy="12636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Find applicable Customers</a:t>
          </a:r>
          <a:endParaRPr lang="en-US" sz="2200" kern="1200" dirty="0"/>
        </a:p>
      </dsp:txBody>
      <dsp:txXfrm>
        <a:off x="4946733" y="1009423"/>
        <a:ext cx="2199016" cy="1140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D51D1-EB3E-0F4F-BB18-A149CEA02F17}">
      <dsp:nvSpPr>
        <dsp:cNvPr id="0" name=""/>
        <dsp:cNvSpPr/>
      </dsp:nvSpPr>
      <dsp:spPr>
        <a:xfrm rot="5400000">
          <a:off x="985101" y="889232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609E8-060D-FB44-AED5-753282174548}">
      <dsp:nvSpPr>
        <dsp:cNvPr id="0" name=""/>
        <dsp:cNvSpPr/>
      </dsp:nvSpPr>
      <dsp:spPr>
        <a:xfrm>
          <a:off x="780068" y="31364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Trigger</a:t>
          </a:r>
          <a:endParaRPr lang="en-US" sz="1600" kern="1200" dirty="0"/>
        </a:p>
      </dsp:txBody>
      <dsp:txXfrm>
        <a:off x="824591" y="75887"/>
        <a:ext cx="1213722" cy="822849"/>
      </dsp:txXfrm>
    </dsp:sp>
    <dsp:sp modelId="{0311C8E2-C0C2-C548-910C-E306ADA61D73}">
      <dsp:nvSpPr>
        <dsp:cNvPr id="0" name=""/>
        <dsp:cNvSpPr/>
      </dsp:nvSpPr>
      <dsp:spPr>
        <a:xfrm>
          <a:off x="2082836" y="118334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F5AE-6A12-8C4B-A74A-AC7AFCE83735}">
      <dsp:nvSpPr>
        <dsp:cNvPr id="0" name=""/>
        <dsp:cNvSpPr/>
      </dsp:nvSpPr>
      <dsp:spPr>
        <a:xfrm rot="5400000">
          <a:off x="2065234" y="1913592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EABBBE-E81D-984D-9917-9D985B31F26C}">
      <dsp:nvSpPr>
        <dsp:cNvPr id="0" name=""/>
        <dsp:cNvSpPr/>
      </dsp:nvSpPr>
      <dsp:spPr>
        <a:xfrm>
          <a:off x="1860201" y="1055724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company</a:t>
          </a:r>
          <a:endParaRPr lang="en-US" sz="1600" kern="1200" dirty="0"/>
        </a:p>
      </dsp:txBody>
      <dsp:txXfrm>
        <a:off x="1904724" y="1100247"/>
        <a:ext cx="1213722" cy="822849"/>
      </dsp:txXfrm>
    </dsp:sp>
    <dsp:sp modelId="{344203B7-78BB-4448-91F2-8A32644E5DC5}">
      <dsp:nvSpPr>
        <dsp:cNvPr id="0" name=""/>
        <dsp:cNvSpPr/>
      </dsp:nvSpPr>
      <dsp:spPr>
        <a:xfrm>
          <a:off x="3162969" y="1142694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D8B26-C2DD-8D42-A668-E9A692535C84}">
      <dsp:nvSpPr>
        <dsp:cNvPr id="0" name=""/>
        <dsp:cNvSpPr/>
      </dsp:nvSpPr>
      <dsp:spPr>
        <a:xfrm rot="5400000">
          <a:off x="3145367" y="2937951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53AA4-CA66-254B-93DE-6E5C9DC11C18}">
      <dsp:nvSpPr>
        <dsp:cNvPr id="0" name=""/>
        <dsp:cNvSpPr/>
      </dsp:nvSpPr>
      <dsp:spPr>
        <a:xfrm>
          <a:off x="2940334" y="2080083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user</a:t>
          </a:r>
          <a:endParaRPr lang="en-US" sz="1600" kern="1200" dirty="0"/>
        </a:p>
      </dsp:txBody>
      <dsp:txXfrm>
        <a:off x="2984857" y="2124606"/>
        <a:ext cx="1213722" cy="822849"/>
      </dsp:txXfrm>
    </dsp:sp>
    <dsp:sp modelId="{7B4B9DC2-5850-6046-9E18-DB02ACBCF1C7}">
      <dsp:nvSpPr>
        <dsp:cNvPr id="0" name=""/>
        <dsp:cNvSpPr/>
      </dsp:nvSpPr>
      <dsp:spPr>
        <a:xfrm>
          <a:off x="4243103" y="2167053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2D6DC-DF73-F942-B56C-5147B33CB340}">
      <dsp:nvSpPr>
        <dsp:cNvPr id="0" name=""/>
        <dsp:cNvSpPr/>
      </dsp:nvSpPr>
      <dsp:spPr>
        <a:xfrm rot="5400000">
          <a:off x="4225500" y="3962311"/>
          <a:ext cx="773885" cy="881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829A2E-49C3-5843-987F-BCFFC2785E87}">
      <dsp:nvSpPr>
        <dsp:cNvPr id="0" name=""/>
        <dsp:cNvSpPr/>
      </dsp:nvSpPr>
      <dsp:spPr>
        <a:xfrm>
          <a:off x="4020468" y="3104443"/>
          <a:ext cx="1302768" cy="9118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order and invoices</a:t>
          </a:r>
          <a:endParaRPr lang="en-US" sz="1600" kern="1200" dirty="0"/>
        </a:p>
      </dsp:txBody>
      <dsp:txXfrm>
        <a:off x="4064991" y="3148966"/>
        <a:ext cx="1213722" cy="822849"/>
      </dsp:txXfrm>
    </dsp:sp>
    <dsp:sp modelId="{2190AC0B-1DA7-B341-A01C-D86EB2FF785C}">
      <dsp:nvSpPr>
        <dsp:cNvPr id="0" name=""/>
        <dsp:cNvSpPr/>
      </dsp:nvSpPr>
      <dsp:spPr>
        <a:xfrm>
          <a:off x="5323236" y="3191413"/>
          <a:ext cx="947509" cy="73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3E3DB-DA21-2B4F-AF85-0D3F54AB503D}">
      <dsp:nvSpPr>
        <dsp:cNvPr id="0" name=""/>
        <dsp:cNvSpPr/>
      </dsp:nvSpPr>
      <dsp:spPr>
        <a:xfrm>
          <a:off x="5100601" y="4128802"/>
          <a:ext cx="1302768" cy="911895"/>
        </a:xfrm>
        <a:prstGeom prst="roundRect">
          <a:avLst>
            <a:gd name="adj" fmla="val 1667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Generate Invoice</a:t>
          </a:r>
          <a:endParaRPr lang="en-US" sz="1600" kern="1200"/>
        </a:p>
      </dsp:txBody>
      <dsp:txXfrm>
        <a:off x="5145124" y="4173325"/>
        <a:ext cx="1213722" cy="822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CAE5EA-EF6C-A444-9ABE-AB5B26CF3E44}" type="datetimeFigureOut">
              <a:rPr lang="en-US"/>
              <a:pPr>
                <a:defRPr/>
              </a:pPr>
              <a:t>12-09-18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5CDA56-62E4-9C4B-91D9-D6D40D4D2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0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9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928532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Billing Process Internals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Technical overview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Invoices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572" y="1784647"/>
            <a:ext cx="42306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Overdue invoices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313" y="2793982"/>
            <a:ext cx="610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Invoices that are overdue and not paid might need to get into the latest invoice as well.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3667126"/>
            <a:ext cx="7246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InvoiceFilterTask {</a:t>
            </a:r>
          </a:p>
          <a:p>
            <a:r>
              <a:rPr lang="en-US" sz="1600" dirty="0"/>
              <a:t>    boolean isApplicable(InvoiceDTO invoice, </a:t>
            </a:r>
          </a:p>
          <a:p>
            <a:r>
              <a:rPr lang="en-US" sz="1600" dirty="0"/>
              <a:t>            BillingProcessDTO process) throws TaskException;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33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Overview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5820970"/>
              </p:ext>
            </p:extLst>
          </p:nvPr>
        </p:nvGraphicFramePr>
        <p:xfrm>
          <a:off x="879307" y="1571624"/>
          <a:ext cx="7183438" cy="507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36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Invoice Generation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641" y="1789571"/>
            <a:ext cx="5917004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Take orders and create an invoice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313" y="2606559"/>
            <a:ext cx="6103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Once we have all the orders and invoices for a customer, we are ready to generate an invoice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invoice is composed by basically ‘copying’ lines from the orders into 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plug-in takes care of this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common spot to ‘slide’ extra lines into invoices… example: Sales Tax (VAT)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4637884"/>
            <a:ext cx="7246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interface InvoiceCompositionTask {</a:t>
            </a:r>
          </a:p>
          <a:p>
            <a:r>
              <a:rPr lang="en-US" sz="1400" dirty="0"/>
              <a:t>    public void apply(NewInvoiceDTO invoice, Integer userId) throws TaskException;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public BigDecimal calculatePeriodAmount(BigDecimal fullPrice, PeriodOfTime period);</a:t>
            </a:r>
          </a:p>
          <a:p>
            <a:r>
              <a:rPr lang="en-US" sz="14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592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is it?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32" y="2381250"/>
            <a:ext cx="73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billing process is a batch process that generates invoices…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8407195"/>
              </p:ext>
            </p:extLst>
          </p:nvPr>
        </p:nvGraphicFramePr>
        <p:xfrm>
          <a:off x="1476375" y="2494444"/>
          <a:ext cx="5810250" cy="331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8895" y="5526088"/>
            <a:ext cx="73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…it might be the most important batch process of a billing system.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Overview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39884927"/>
              </p:ext>
            </p:extLst>
          </p:nvPr>
        </p:nvGraphicFramePr>
        <p:xfrm>
          <a:off x="879307" y="1571624"/>
          <a:ext cx="7183438" cy="507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2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Steps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9027462"/>
              </p:ext>
            </p:extLst>
          </p:nvPr>
        </p:nvGraphicFramePr>
        <p:xfrm>
          <a:off x="452437" y="1984375"/>
          <a:ext cx="5857876" cy="367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691313" y="2762250"/>
            <a:ext cx="1301750" cy="1349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43713" y="2914650"/>
            <a:ext cx="1301750" cy="1349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96113" y="3067050"/>
            <a:ext cx="1301750" cy="1349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48513" y="3219450"/>
            <a:ext cx="1301750" cy="1349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Transaction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480" y="1799231"/>
            <a:ext cx="54500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Each step is isolated….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313" y="2576610"/>
            <a:ext cx="61039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Transactions allow for a customer to fail, without the whole process failing.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step is wrapped in a transaction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means we are using ‘nested’ transactions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5875" y="4330937"/>
            <a:ext cx="69689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 {</a:t>
            </a:r>
          </a:p>
          <a:p>
            <a:r>
              <a:rPr lang="en-US" sz="1400" dirty="0" smtClean="0"/>
              <a:t> …. </a:t>
            </a:r>
            <a:r>
              <a:rPr lang="en-US" sz="1400" i="1" dirty="0" smtClean="0"/>
              <a:t>Process a user …</a:t>
            </a:r>
            <a:endParaRPr lang="en-US" sz="1400" dirty="0"/>
          </a:p>
          <a:p>
            <a:r>
              <a:rPr lang="en-US" sz="1400" dirty="0" smtClean="0"/>
              <a:t>} </a:t>
            </a:r>
            <a:r>
              <a:rPr lang="en-US" sz="1400" b="1" dirty="0"/>
              <a:t>catch (Throwable e) {</a:t>
            </a:r>
          </a:p>
          <a:p>
            <a:r>
              <a:rPr lang="en-US" sz="1400" dirty="0"/>
              <a:t>            </a:t>
            </a:r>
            <a:r>
              <a:rPr lang="en-US" sz="1400" i="1" dirty="0"/>
              <a:t>LOG.error("Exception caught when processing the user " + userId, e);</a:t>
            </a:r>
          </a:p>
          <a:p>
            <a:r>
              <a:rPr lang="en-US" sz="1400" dirty="0"/>
              <a:t>            TransactionAspectSupport.</a:t>
            </a:r>
            <a:r>
              <a:rPr lang="en-US" sz="1400" i="1" dirty="0"/>
              <a:t>currentTransactionStatus().setRollbackOnly(); // </a:t>
            </a:r>
            <a:r>
              <a:rPr lang="en-US" sz="1400" i="1" u="sng" dirty="0"/>
              <a:t>rollback !</a:t>
            </a:r>
          </a:p>
          <a:p>
            <a:r>
              <a:rPr lang="en-US" sz="1400" dirty="0"/>
              <a:t>            </a:t>
            </a:r>
            <a:r>
              <a:rPr lang="en-US" sz="1400" b="1" dirty="0"/>
              <a:t>return null; // the user was not processed</a:t>
            </a:r>
          </a:p>
          <a:p>
            <a:r>
              <a:rPr lang="en-US" sz="14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Company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779" y="1784647"/>
            <a:ext cx="50061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each company….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1540827"/>
              </p:ext>
            </p:extLst>
          </p:nvPr>
        </p:nvGraphicFramePr>
        <p:xfrm>
          <a:off x="960438" y="2601713"/>
          <a:ext cx="7215187" cy="315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48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Company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818" y="1784647"/>
            <a:ext cx="50081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Finding customers….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2730500"/>
            <a:ext cx="731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billing process is necessary for this company, then the customers to evaluate will selected by a plug-in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250" y="3889375"/>
            <a:ext cx="804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interface IBillingProcessFilterTask {</a:t>
            </a:r>
          </a:p>
          <a:p>
            <a:endParaRPr lang="en-US" dirty="0"/>
          </a:p>
          <a:p>
            <a:r>
              <a:rPr lang="en-US" dirty="0"/>
              <a:t>    public ScrollableResults findUsersToProcess(Integer entityId, Date billingDate);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10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Customer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401" y="1784647"/>
            <a:ext cx="50629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each customer….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313" y="3087688"/>
            <a:ext cx="610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Find all the orders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Evaluate that the order has ‘billable time’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3960813"/>
            <a:ext cx="7246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interface OrderFilterTask {</a:t>
            </a:r>
          </a:p>
          <a:p>
            <a:r>
              <a:rPr lang="en-US" dirty="0"/>
              <a:t>    boolean isApplicable(</a:t>
            </a:r>
            <a:r>
              <a:rPr lang="en-US" dirty="0" err="1"/>
              <a:t>OrderDTO</a:t>
            </a:r>
            <a:r>
              <a:rPr lang="en-US" dirty="0"/>
              <a:t> order, </a:t>
            </a:r>
          </a:p>
          <a:p>
            <a:r>
              <a:rPr lang="en-US" dirty="0"/>
              <a:t>            BillingProcessDTO process) throws TaskException;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67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Orders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034" y="1784647"/>
            <a:ext cx="41476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each order….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313" y="3087688"/>
            <a:ext cx="61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Find which periods needs to be invoiced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3667126"/>
            <a:ext cx="72469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OrderPeriodTask</a:t>
            </a:r>
            <a:r>
              <a:rPr lang="en-US" sz="1600" dirty="0"/>
              <a:t> {</a:t>
            </a:r>
          </a:p>
          <a:p>
            <a:r>
              <a:rPr lang="en-US" sz="1600" dirty="0"/>
              <a:t>    Date </a:t>
            </a:r>
            <a:r>
              <a:rPr lang="en-US" sz="1600" dirty="0" err="1"/>
              <a:t>calculateStart</a:t>
            </a:r>
            <a:r>
              <a:rPr lang="en-US" sz="1600" dirty="0"/>
              <a:t>(</a:t>
            </a:r>
            <a:r>
              <a:rPr lang="en-US" sz="1600" dirty="0" err="1"/>
              <a:t>OrderDTO</a:t>
            </a:r>
            <a:r>
              <a:rPr lang="en-US" sz="1600" dirty="0"/>
              <a:t> order) throws TaskException;</a:t>
            </a:r>
          </a:p>
          <a:p>
            <a:endParaRPr lang="en-US" sz="1600" dirty="0"/>
          </a:p>
          <a:p>
            <a:r>
              <a:rPr lang="en-US" sz="1600" dirty="0"/>
              <a:t>    Date </a:t>
            </a:r>
            <a:r>
              <a:rPr lang="en-US" sz="1600" dirty="0" err="1"/>
              <a:t>calculateEnd</a:t>
            </a:r>
            <a:r>
              <a:rPr lang="en-US" sz="1600" dirty="0"/>
              <a:t>(</a:t>
            </a:r>
            <a:r>
              <a:rPr lang="en-US" sz="1600" dirty="0" err="1"/>
              <a:t>OrderDTO</a:t>
            </a:r>
            <a:r>
              <a:rPr lang="en-US" sz="1600" dirty="0"/>
              <a:t> order, Date </a:t>
            </a:r>
            <a:r>
              <a:rPr lang="en-US" sz="1600" dirty="0" err="1"/>
              <a:t>processDate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maxPeriods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Date </a:t>
            </a:r>
            <a:r>
              <a:rPr lang="en-US" sz="1600" dirty="0" err="1"/>
              <a:t>periodStart</a:t>
            </a:r>
            <a:r>
              <a:rPr lang="en-US" sz="1600" dirty="0"/>
              <a:t>) throws TaskException;</a:t>
            </a:r>
          </a:p>
          <a:p>
            <a:endParaRPr lang="en-US" sz="1600" dirty="0"/>
          </a:p>
          <a:p>
            <a:r>
              <a:rPr lang="en-US" sz="1600" dirty="0"/>
              <a:t>    public List&lt;PeriodOfTime&gt; </a:t>
            </a:r>
            <a:r>
              <a:rPr lang="en-US" sz="1600" dirty="0" err="1"/>
              <a:t>getPeriods</a:t>
            </a:r>
            <a:r>
              <a:rPr lang="en-US" sz="1600" dirty="0"/>
              <a:t>(); // the actual dates of the periods in between the main start/end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11576"/>
      </p:ext>
    </p:extLst>
  </p:cSld>
  <p:clrMapOvr>
    <a:masterClrMapping/>
  </p:clrMapOvr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4321</TotalTime>
  <Words>517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ＭＳ Ｐゴシック</vt:lpstr>
      <vt:lpstr>Arial</vt:lpstr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31</cp:revision>
  <dcterms:created xsi:type="dcterms:W3CDTF">2012-02-10T14:50:52Z</dcterms:created>
  <dcterms:modified xsi:type="dcterms:W3CDTF">2012-09-21T15:18:00Z</dcterms:modified>
</cp:coreProperties>
</file>