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9"/>
  </p:handout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54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282F80-F20B-4344-852C-A923A0C34F8B}" type="datetimeFigureOut">
              <a:rPr lang="en-US"/>
              <a:pPr/>
              <a:t>6/22/2012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8C556E-D445-4597-93D8-8CA9B8F9C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1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>
              <a:buNone/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102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2085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72086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4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79705"/>
            <a:ext cx="4040188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79705"/>
            <a:ext cx="4041775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8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23567" cy="1162050"/>
          </a:xfrm>
        </p:spPr>
        <p:txBody>
          <a:bodyPr anchor="b"/>
          <a:lstStyle>
            <a:lvl1pPr algn="ctr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01228"/>
            <a:ext cx="5111750" cy="38312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3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6279"/>
            <a:ext cx="3008313" cy="357294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>
              <a:buNone/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43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28" name="Picture 4" descr="jBilling-academy-logo-tran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5737225"/>
            <a:ext cx="2493963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307" y="2222344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jBilling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 Integration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334" y="3148594"/>
            <a:ext cx="7375474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API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636713" y="4514850"/>
            <a:ext cx="5913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s-A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0042" y="2063883"/>
            <a:ext cx="4008923" cy="76186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Why integrate?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2252" y="367087"/>
            <a:ext cx="45720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Overview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13314" name="Picture 2" descr="C:\Users\jmvidal\projects\jBilling\documents\manual\img\need_for_integr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742" y="2937458"/>
            <a:ext cx="3819525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39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5289" y="367087"/>
            <a:ext cx="634304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Architecture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98477" y="2560322"/>
            <a:ext cx="7772400" cy="242556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Uses spring </a:t>
            </a:r>
            <a:r>
              <a:rPr lang="en-US" dirty="0" err="1" smtClean="0">
                <a:ea typeface="ＭＳ Ｐゴシック" charset="0"/>
              </a:rPr>
              <a:t>remoting</a:t>
            </a:r>
            <a:endParaRPr lang="en-US" dirty="0" smtClean="0">
              <a:ea typeface="ＭＳ Ｐゴシック" charset="0"/>
            </a:endParaRP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One spring bean gets exposed as a remote service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This bean can either be soap, hessian/burlap or spring http invoker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dirty="0" err="1" smtClean="0">
                <a:ea typeface="ＭＳ Ｐゴシック" charset="0"/>
              </a:rPr>
              <a:t>Jbilling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</a:rPr>
              <a:t>gui</a:t>
            </a:r>
            <a:r>
              <a:rPr lang="en-US" dirty="0" smtClean="0">
                <a:ea typeface="ＭＳ Ｐゴシック" charset="0"/>
              </a:rPr>
              <a:t> uses the </a:t>
            </a:r>
            <a:r>
              <a:rPr lang="en-US" dirty="0" err="1" smtClean="0">
                <a:ea typeface="ＭＳ Ｐゴシック" charset="0"/>
              </a:rPr>
              <a:t>api</a:t>
            </a:r>
            <a:r>
              <a:rPr lang="en-US" dirty="0" smtClean="0">
                <a:ea typeface="ＭＳ Ｐゴシック" charset="0"/>
              </a:rPr>
              <a:t> to do any crud actions.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Calls to/from </a:t>
            </a:r>
            <a:r>
              <a:rPr lang="en-US" dirty="0" err="1" smtClean="0">
                <a:ea typeface="ＭＳ Ｐゴシック" charset="0"/>
              </a:rPr>
              <a:t>jbilling</a:t>
            </a:r>
            <a:endParaRPr lang="en-US" dirty="0" smtClean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43371" y="2675822"/>
            <a:ext cx="5999089" cy="950695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dirty="0" err="1" smtClean="0">
                <a:ea typeface="ＭＳ Ｐゴシック" charset="0"/>
              </a:rPr>
              <a:t>jBilling</a:t>
            </a:r>
            <a:r>
              <a:rPr lang="en-US" dirty="0" smtClean="0">
                <a:ea typeface="ＭＳ Ｐゴシック" charset="0"/>
              </a:rPr>
              <a:t> guide – integration chapter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http://{jbilling app}:{port}/</a:t>
            </a:r>
            <a:r>
              <a:rPr lang="en-US" dirty="0" err="1" smtClean="0">
                <a:ea typeface="ＭＳ Ｐゴシック" charset="0"/>
              </a:rPr>
              <a:t>jbilling</a:t>
            </a:r>
            <a:r>
              <a:rPr lang="en-US" dirty="0" smtClean="0">
                <a:ea typeface="ＭＳ Ｐゴシック" charset="0"/>
              </a:rPr>
              <a:t>/services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Useful Links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826" y="2300321"/>
            <a:ext cx="8402436" cy="2974323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Copy the jbilling.jar file to your </a:t>
            </a:r>
            <a:r>
              <a:rPr lang="en-US" dirty="0" err="1" smtClean="0">
                <a:ea typeface="ＭＳ Ｐゴシック" charset="0"/>
              </a:rPr>
              <a:t>classpath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(if it’s not available create it with the </a:t>
            </a:r>
            <a:r>
              <a:rPr lang="en-US" i="1" dirty="0" smtClean="0">
                <a:ea typeface="ＭＳ Ｐゴシック" charset="0"/>
              </a:rPr>
              <a:t>grails jar </a:t>
            </a:r>
            <a:r>
              <a:rPr lang="en-US" dirty="0" smtClean="0">
                <a:ea typeface="ＭＳ Ｐゴシック" charset="0"/>
              </a:rPr>
              <a:t>command)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Copy the spring.jar, log4j.jar and commonslogging.jar if needed.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Copy the file jbilling-remote-beans.xml from the descriptors/spring folder to your application.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If you use hessian you will need the hessian.jar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If you use soap you will need the cxf.jar and some support libraries like xmlschema.jar, wsdl4j.jar, fastinfoset.jar and neethi.jar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Configuration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73416" y="2704698"/>
            <a:ext cx="7876014" cy="2150281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The logs are your friends. Whenever you make a call to a method in the </a:t>
            </a:r>
            <a:r>
              <a:rPr lang="en-US" dirty="0" err="1" smtClean="0">
                <a:ea typeface="ＭＳ Ｐゴシック" charset="0"/>
              </a:rPr>
              <a:t>api</a:t>
            </a:r>
            <a:r>
              <a:rPr lang="en-US" dirty="0" smtClean="0">
                <a:ea typeface="ＭＳ Ｐゴシック" charset="0"/>
              </a:rPr>
              <a:t> you will see two entries in the logs: one before the call showing all the parameters sent, and one after the call showing the return value. 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You can search for this string to find those entries: </a:t>
            </a:r>
            <a:r>
              <a:rPr lang="es-AR" i="1" dirty="0" err="1"/>
              <a:t>com.sapienter.jbilling.server.util.api.APILogger</a:t>
            </a:r>
            <a:endParaRPr lang="en-US" i="1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Tips &amp; Tools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3047" y="1315205"/>
            <a:ext cx="987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Logs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114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73416" y="2666198"/>
            <a:ext cx="7876014" cy="178452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s-AR" dirty="0" err="1" smtClean="0">
                <a:ea typeface="ＭＳ Ｐゴシック" charset="0"/>
              </a:rPr>
              <a:t>You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should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always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remember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the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the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wstest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classes</a:t>
            </a:r>
            <a:r>
              <a:rPr lang="es-AR" dirty="0" smtClean="0">
                <a:ea typeface="ＭＳ Ｐゴシック" charset="0"/>
              </a:rPr>
              <a:t> use </a:t>
            </a:r>
            <a:r>
              <a:rPr lang="es-AR" dirty="0" err="1" smtClean="0">
                <a:ea typeface="ＭＳ Ｐゴシック" charset="0"/>
              </a:rPr>
              <a:t>the</a:t>
            </a:r>
            <a:r>
              <a:rPr lang="es-AR" dirty="0" smtClean="0">
                <a:ea typeface="ＭＳ Ｐゴシック" charset="0"/>
              </a:rPr>
              <a:t> api </a:t>
            </a:r>
            <a:r>
              <a:rPr lang="es-AR" dirty="0" err="1" smtClean="0">
                <a:ea typeface="ＭＳ Ｐゴシック" charset="0"/>
              </a:rPr>
              <a:t>directly</a:t>
            </a:r>
            <a:r>
              <a:rPr lang="es-AR" dirty="0" smtClean="0">
                <a:ea typeface="ＭＳ Ｐゴシック" charset="0"/>
              </a:rPr>
              <a:t>, </a:t>
            </a:r>
            <a:r>
              <a:rPr lang="es-AR" dirty="0" err="1" smtClean="0">
                <a:ea typeface="ＭＳ Ｐゴシック" charset="0"/>
              </a:rPr>
              <a:t>just</a:t>
            </a:r>
            <a:r>
              <a:rPr lang="es-AR" dirty="0" smtClean="0">
                <a:ea typeface="ＭＳ Ｐゴシック" charset="0"/>
              </a:rPr>
              <a:t> in </a:t>
            </a:r>
            <a:r>
              <a:rPr lang="es-AR" dirty="0" err="1" smtClean="0">
                <a:ea typeface="ＭＳ Ｐゴシック" charset="0"/>
              </a:rPr>
              <a:t>the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like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you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should</a:t>
            </a:r>
            <a:r>
              <a:rPr lang="es-AR" dirty="0" smtClean="0">
                <a:ea typeface="ＭＳ Ｐゴシック" charset="0"/>
              </a:rPr>
              <a:t> do </a:t>
            </a:r>
            <a:r>
              <a:rPr lang="es-AR" dirty="0" err="1" smtClean="0">
                <a:ea typeface="ＭＳ Ｐゴシック" charset="0"/>
              </a:rPr>
              <a:t>it</a:t>
            </a:r>
            <a:r>
              <a:rPr lang="es-AR" dirty="0" smtClean="0">
                <a:ea typeface="ＭＳ Ｐゴシック" charset="0"/>
              </a:rPr>
              <a:t>. So </a:t>
            </a:r>
            <a:r>
              <a:rPr lang="es-AR" dirty="0" err="1" smtClean="0">
                <a:ea typeface="ＭＳ Ｐゴシック" charset="0"/>
              </a:rPr>
              <a:t>you</a:t>
            </a:r>
            <a:r>
              <a:rPr lang="es-AR" dirty="0" smtClean="0">
                <a:ea typeface="ＭＳ Ｐゴシック" charset="0"/>
              </a:rPr>
              <a:t> can </a:t>
            </a:r>
            <a:r>
              <a:rPr lang="es-AR" dirty="0" err="1" smtClean="0">
                <a:ea typeface="ＭＳ Ｐゴシック" charset="0"/>
              </a:rPr>
              <a:t>go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to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any</a:t>
            </a:r>
            <a:r>
              <a:rPr lang="es-AR" dirty="0" smtClean="0">
                <a:ea typeface="ＭＳ Ｐゴシック" charset="0"/>
              </a:rPr>
              <a:t> of </a:t>
            </a:r>
            <a:r>
              <a:rPr lang="es-AR" dirty="0" err="1" smtClean="0">
                <a:ea typeface="ＭＳ Ｐゴシック" charset="0"/>
              </a:rPr>
              <a:t>the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wstest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classes</a:t>
            </a:r>
            <a:r>
              <a:rPr lang="es-AR" dirty="0" smtClean="0">
                <a:ea typeface="ＭＳ Ｐゴシック" charset="0"/>
              </a:rPr>
              <a:t> and </a:t>
            </a:r>
            <a:r>
              <a:rPr lang="es-AR" dirty="0" err="1" smtClean="0">
                <a:ea typeface="ＭＳ Ｐゴシック" charset="0"/>
              </a:rPr>
              <a:t>just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search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among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the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existing</a:t>
            </a:r>
            <a:r>
              <a:rPr lang="es-AR" dirty="0" smtClean="0">
                <a:ea typeface="ＭＳ Ｐゴシック" charset="0"/>
              </a:rPr>
              <a:t> test </a:t>
            </a:r>
            <a:r>
              <a:rPr lang="es-AR" dirty="0" err="1" smtClean="0">
                <a:ea typeface="ＭＳ Ｐゴシック" charset="0"/>
              </a:rPr>
              <a:t>methods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to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see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if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the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scneario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you</a:t>
            </a:r>
            <a:r>
              <a:rPr lang="es-AR" dirty="0" smtClean="0">
                <a:ea typeface="ＭＳ Ｐゴシック" charset="0"/>
              </a:rPr>
              <a:t> are </a:t>
            </a:r>
            <a:r>
              <a:rPr lang="es-AR" dirty="0" err="1" smtClean="0">
                <a:ea typeface="ＭＳ Ｐゴシック" charset="0"/>
              </a:rPr>
              <a:t>looking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for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is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already</a:t>
            </a:r>
            <a:r>
              <a:rPr lang="es-AR" dirty="0" smtClean="0">
                <a:ea typeface="ＭＳ Ｐゴシック" charset="0"/>
              </a:rPr>
              <a:t> </a:t>
            </a:r>
            <a:r>
              <a:rPr lang="es-AR" dirty="0" err="1" smtClean="0">
                <a:ea typeface="ＭＳ Ｐゴシック" charset="0"/>
              </a:rPr>
              <a:t>tested</a:t>
            </a:r>
            <a:r>
              <a:rPr lang="es-AR" dirty="0" smtClean="0">
                <a:ea typeface="ＭＳ Ｐゴシック" charset="0"/>
              </a:rPr>
              <a:t>.</a:t>
            </a:r>
            <a:endParaRPr lang="en-US" i="1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Tips &amp; Tools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9993" y="1315205"/>
            <a:ext cx="1394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WSTest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295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jBilling Integ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jBilling Integration</Template>
  <TotalTime>415</TotalTime>
  <Words>253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jBilling Integration</vt:lpstr>
      <vt:lpstr>PowerPoint Presentation</vt:lpstr>
      <vt:lpstr>Why integrate?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jmvidal</dc:creator>
  <cp:lastModifiedBy>jmvidal</cp:lastModifiedBy>
  <cp:revision>20</cp:revision>
  <dcterms:created xsi:type="dcterms:W3CDTF">2012-06-21T10:19:35Z</dcterms:created>
  <dcterms:modified xsi:type="dcterms:W3CDTF">2012-06-22T15:09:06Z</dcterms:modified>
</cp:coreProperties>
</file>