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216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DD457D6-2494-5943-B2BD-348FD6410F5C}" type="datetimeFigureOut">
              <a:rPr lang="en-US"/>
              <a:pPr>
                <a:defRPr/>
              </a:pPr>
              <a:t>12-11-07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1E08BE-AE65-0C4C-A0B8-CE6117E05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1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7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290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6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8" name="Picture 4" descr="jBilling-academy-logo-tran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737225"/>
            <a:ext cx="2493963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9307" y="2222344"/>
            <a:ext cx="7375474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Provisioning Module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334" y="3148594"/>
            <a:ext cx="73754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Asynchronous, flexible integration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90887"/>
            <a:ext cx="7375474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Provisioning Module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4050" y="2495550"/>
            <a:ext cx="685800" cy="641350"/>
            <a:chOff x="406400" y="2622550"/>
            <a:chExt cx="685800" cy="641350"/>
          </a:xfrm>
        </p:grpSpPr>
        <p:sp>
          <p:nvSpPr>
            <p:cNvPr id="2" name="Sun 1"/>
            <p:cNvSpPr/>
            <p:nvPr/>
          </p:nvSpPr>
          <p:spPr>
            <a:xfrm>
              <a:off x="425450" y="2622550"/>
              <a:ext cx="641350" cy="641350"/>
            </a:xfrm>
            <a:prstGeom prst="su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6400" y="274955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Event</a:t>
              </a:r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7475" y="3282950"/>
            <a:ext cx="1898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urier"/>
                <a:cs typeface="Courier"/>
              </a:rPr>
              <a:t>SubscriptionActiveEvent.</a:t>
            </a:r>
            <a:r>
              <a:rPr lang="en-US" sz="700" b="1" dirty="0">
                <a:latin typeface="Courier"/>
                <a:cs typeface="Courier"/>
              </a:rPr>
              <a:t>class,</a:t>
            </a:r>
          </a:p>
          <a:p>
            <a:r>
              <a:rPr lang="en-US" sz="700" dirty="0" smtClean="0">
                <a:latin typeface="Courier"/>
                <a:cs typeface="Courier"/>
              </a:rPr>
              <a:t>SubscriptionInactiveEvent.</a:t>
            </a:r>
            <a:r>
              <a:rPr lang="en-US" sz="700" b="1" dirty="0" smtClean="0">
                <a:latin typeface="Courier"/>
                <a:cs typeface="Courier"/>
              </a:rPr>
              <a:t>class</a:t>
            </a:r>
            <a:r>
              <a:rPr lang="en-US" sz="700" b="1" dirty="0">
                <a:latin typeface="Courier"/>
                <a:cs typeface="Courier"/>
              </a:rPr>
              <a:t>,</a:t>
            </a:r>
          </a:p>
          <a:p>
            <a:r>
              <a:rPr lang="en-US" sz="700" dirty="0" smtClean="0">
                <a:latin typeface="Courier"/>
                <a:cs typeface="Courier"/>
              </a:rPr>
              <a:t>NewQuantityEvent.</a:t>
            </a:r>
            <a:r>
              <a:rPr lang="en-US" sz="700" b="1" dirty="0" smtClean="0">
                <a:latin typeface="Courier"/>
                <a:cs typeface="Courier"/>
              </a:rPr>
              <a:t>class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517650" y="2724150"/>
            <a:ext cx="800100" cy="184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08379" y="2397125"/>
            <a:ext cx="1047750" cy="838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5637" y="3335238"/>
            <a:ext cx="2193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Courier"/>
                <a:cs typeface="Courier"/>
              </a:rPr>
              <a:t>ProvisioningCommandsRulesTask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5029" y="2646948"/>
            <a:ext cx="1408671" cy="3385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Push commands</a:t>
            </a:r>
            <a:endParaRPr lang="en-US" sz="1100" dirty="0"/>
          </a:p>
        </p:txBody>
      </p:sp>
      <p:sp>
        <p:nvSpPr>
          <p:cNvPr id="13" name="Direct Access Storage 12"/>
          <p:cNvSpPr/>
          <p:nvPr/>
        </p:nvSpPr>
        <p:spPr>
          <a:xfrm>
            <a:off x="5562600" y="2527300"/>
            <a:ext cx="1212850" cy="57785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Active MQ</a:t>
            </a:r>
            <a:endParaRPr lang="en-US" sz="1200" dirty="0"/>
          </a:p>
        </p:txBody>
      </p:sp>
      <p:sp>
        <p:nvSpPr>
          <p:cNvPr id="15" name="Multidocument 14"/>
          <p:cNvSpPr/>
          <p:nvPr/>
        </p:nvSpPr>
        <p:spPr>
          <a:xfrm>
            <a:off x="5607050" y="4648200"/>
            <a:ext cx="1136650" cy="9398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  <a:p>
            <a:pPr algn="ctr"/>
            <a:r>
              <a:rPr lang="en-US" sz="1400" dirty="0" smtClean="0"/>
              <a:t>Processors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403850" y="3467100"/>
            <a:ext cx="914400" cy="857250"/>
            <a:chOff x="5854700" y="3409950"/>
            <a:chExt cx="914400" cy="647700"/>
          </a:xfrm>
        </p:grpSpPr>
        <p:sp>
          <p:nvSpPr>
            <p:cNvPr id="16" name="Down Arrow 15"/>
            <p:cNvSpPr/>
            <p:nvPr/>
          </p:nvSpPr>
          <p:spPr>
            <a:xfrm>
              <a:off x="6140450" y="3409950"/>
              <a:ext cx="317500" cy="6477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4700" y="3572648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Commands</a:t>
              </a:r>
              <a:endParaRPr lang="en-US" sz="12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975100" y="4032250"/>
            <a:ext cx="904875" cy="6159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Telnet Plug-in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975100" y="4800600"/>
            <a:ext cx="904875" cy="6159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SOAP Plug-in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3981450" y="5553075"/>
            <a:ext cx="904875" cy="6159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Plug-in</a:t>
            </a:r>
            <a:endParaRPr lang="en-US" sz="1400" dirty="0"/>
          </a:p>
        </p:txBody>
      </p:sp>
      <p:sp>
        <p:nvSpPr>
          <p:cNvPr id="23" name="Cube 22"/>
          <p:cNvSpPr/>
          <p:nvPr/>
        </p:nvSpPr>
        <p:spPr>
          <a:xfrm>
            <a:off x="1765300" y="4032250"/>
            <a:ext cx="787400" cy="717550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24" name="Cube 23"/>
          <p:cNvSpPr/>
          <p:nvPr/>
        </p:nvSpPr>
        <p:spPr>
          <a:xfrm>
            <a:off x="1670050" y="4959350"/>
            <a:ext cx="965200" cy="717550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060950" y="4397375"/>
            <a:ext cx="336550" cy="66357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060950" y="5314950"/>
            <a:ext cx="336550" cy="679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62500" y="549761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Result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94250" y="457686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Command</a:t>
            </a:r>
            <a:endParaRPr lang="en-US" sz="1400" dirty="0"/>
          </a:p>
        </p:txBody>
      </p:sp>
      <p:sp>
        <p:nvSpPr>
          <p:cNvPr id="29" name="Left Arrow 28"/>
          <p:cNvSpPr/>
          <p:nvPr/>
        </p:nvSpPr>
        <p:spPr>
          <a:xfrm rot="1751635">
            <a:off x="2717801" y="4624387"/>
            <a:ext cx="1098550" cy="2508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 rot="19650038">
            <a:off x="2721601" y="4771652"/>
            <a:ext cx="1212212" cy="2508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91250" y="3448050"/>
            <a:ext cx="666750" cy="857250"/>
            <a:chOff x="6356350" y="3511550"/>
            <a:chExt cx="666750" cy="857250"/>
          </a:xfrm>
        </p:grpSpPr>
        <p:sp>
          <p:nvSpPr>
            <p:cNvPr id="32" name="Up Arrow 31"/>
            <p:cNvSpPr/>
            <p:nvPr/>
          </p:nvSpPr>
          <p:spPr>
            <a:xfrm>
              <a:off x="6515100" y="3511550"/>
              <a:ext cx="342900" cy="85725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56350" y="3939613"/>
              <a:ext cx="666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Result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921500" y="2076450"/>
            <a:ext cx="194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ProvisioningCommandsMDB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6" name="Multidocument 35"/>
          <p:cNvSpPr/>
          <p:nvPr/>
        </p:nvSpPr>
        <p:spPr>
          <a:xfrm>
            <a:off x="7321550" y="2346325"/>
            <a:ext cx="1136650" cy="9398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</a:t>
            </a:r>
          </a:p>
          <a:p>
            <a:pPr algn="ctr"/>
            <a:r>
              <a:rPr lang="en-US" sz="1400" dirty="0" smtClean="0"/>
              <a:t>Processors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6877050" y="2698750"/>
            <a:ext cx="368300" cy="2349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/>
          <p:cNvSpPr/>
          <p:nvPr/>
        </p:nvSpPr>
        <p:spPr>
          <a:xfrm>
            <a:off x="7492781" y="4057650"/>
            <a:ext cx="762000" cy="10124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>
            <a:off x="7715250" y="3578770"/>
            <a:ext cx="336550" cy="34179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0531" y="3458898"/>
            <a:ext cx="129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Update order line</a:t>
            </a:r>
          </a:p>
          <a:p>
            <a:pPr algn="ctr"/>
            <a:r>
              <a:rPr lang="en-US" sz="1200" dirty="0" smtClean="0"/>
              <a:t>status</a:t>
            </a:r>
            <a:endParaRPr lang="en-US" sz="1200" dirty="0"/>
          </a:p>
        </p:txBody>
      </p:sp>
      <p:sp>
        <p:nvSpPr>
          <p:cNvPr id="41" name="Wave 40"/>
          <p:cNvSpPr/>
          <p:nvPr/>
        </p:nvSpPr>
        <p:spPr>
          <a:xfrm>
            <a:off x="4203700" y="3048000"/>
            <a:ext cx="996950" cy="473620"/>
          </a:xfrm>
          <a:prstGeom prst="wav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XML</a:t>
            </a:r>
          </a:p>
          <a:p>
            <a:pPr algn="ctr"/>
            <a:r>
              <a:rPr lang="en-US" sz="1000" dirty="0" smtClean="0"/>
              <a:t>Configuration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stCxn id="41" idx="0"/>
          </p:cNvCxnSpPr>
          <p:nvPr/>
        </p:nvCxnSpPr>
        <p:spPr>
          <a:xfrm flipH="1" flipV="1">
            <a:off x="4699000" y="2863850"/>
            <a:ext cx="3175" cy="243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be 43"/>
          <p:cNvSpPr/>
          <p:nvPr/>
        </p:nvSpPr>
        <p:spPr>
          <a:xfrm>
            <a:off x="4016248" y="1142873"/>
            <a:ext cx="1317752" cy="933577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5" name="Bent-Up Arrow 44"/>
          <p:cNvSpPr/>
          <p:nvPr/>
        </p:nvSpPr>
        <p:spPr>
          <a:xfrm flipV="1">
            <a:off x="5543804" y="1525744"/>
            <a:ext cx="850392" cy="73152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254625" y="1244736"/>
            <a:ext cx="156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Push commands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59146" y="5553789"/>
            <a:ext cx="194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ExternalProvisioningMDB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jbilling_academy-presentation_template.pot</Template>
  <TotalTime>450</TotalTime>
  <Words>57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ＭＳ Ｐゴシック</vt:lpstr>
      <vt:lpstr>Arial</vt:lpstr>
      <vt:lpstr>jbilling_academy-presentation_template</vt:lpstr>
      <vt:lpstr>PowerPoint Presentation</vt:lpstr>
      <vt:lpstr>PowerPoint Presentation</vt:lpstr>
    </vt:vector>
  </TitlesOfParts>
  <Company>LongerDays.com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Lawie</dc:creator>
  <cp:lastModifiedBy>Emiliano Conde</cp:lastModifiedBy>
  <cp:revision>26</cp:revision>
  <dcterms:created xsi:type="dcterms:W3CDTF">2012-02-10T14:50:52Z</dcterms:created>
  <dcterms:modified xsi:type="dcterms:W3CDTF">2012-11-07T18:36:17Z</dcterms:modified>
</cp:coreProperties>
</file>