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</p:sldIdLst>
  <p:sldSz cx="9144000" cy="6858000" type="screen4x3"/>
  <p:notesSz cx="6858000" cy="9144000"/>
  <p:defaultTextStyle>
    <a:defPPr>
      <a:defRPr lang="en-I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82E469-0B89-4351-94CA-1B73F6D5BA18}" type="datetimeFigureOut">
              <a:rPr lang="en-IN"/>
              <a:pPr/>
              <a:t>12-06-2012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8CEED-3D98-4B90-847A-0F453AB0BDF2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Realtime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 Mediation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Or pre-paid billing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REAL TIME Scenario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785874"/>
            <a:ext cx="7772400" cy="1500187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Customer subscribes to a pre-paid plan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Customer is required to maintain an advance reducing balance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Customer must have a min. balance to make a call/purchase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validate the purchase against pre-paid balance</a:t>
            </a:r>
            <a:endParaRPr lang="en-US" dirty="0"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307" y="2417379"/>
            <a:ext cx="7375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i="1" dirty="0" smtClean="0">
                <a:latin typeface="Baskerville Old Face" pitchFamily="18" charset="0"/>
              </a:rPr>
              <a:t>“The classic business case for this is pre-paid services where a customer has a balance and can only use a service as long as the balance remains positive. Every attempt to use the service has to check if there is enough balance.”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8883" y="3247697"/>
            <a:ext cx="1891862" cy="14714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Dynamic </a:t>
            </a:r>
          </a:p>
          <a:p>
            <a:pPr algn="ctr"/>
            <a:r>
              <a:rPr lang="en-US" b="1" dirty="0" smtClean="0"/>
              <a:t>Balance</a:t>
            </a:r>
          </a:p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710152" y="2406869"/>
            <a:ext cx="165012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Pre-Paid</a:t>
            </a:r>
            <a:endParaRPr lang="en-I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710152" y="4272455"/>
            <a:ext cx="165012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Credit Limit</a:t>
            </a:r>
            <a:endParaRPr lang="en-IN" b="1" dirty="0"/>
          </a:p>
        </p:txBody>
      </p: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 flipV="1">
            <a:off x="2280745" y="3016469"/>
            <a:ext cx="1429407" cy="966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>
            <a:off x="2280745" y="3983421"/>
            <a:ext cx="1429407" cy="898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49462" y="2406869"/>
            <a:ext cx="3247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e.g. $100 Payment increments the pre-paid balance by $100. Customer can be prevented from making a purchase above $100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49462" y="4272455"/>
            <a:ext cx="3005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e.g. $100 of Credit Limit set on a Customer’s account means, a customer is not allowed to spend above and beyond $100 without making a payment first.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64524"/>
            <a:ext cx="7772400" cy="1008993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 Manual Payment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Automatic recharge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Maintaining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ynamic Balance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6" name="Picture 5" descr="AutoRech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00" y="3701761"/>
            <a:ext cx="4820323" cy="206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966" y="2196662"/>
            <a:ext cx="7772400" cy="1008993"/>
          </a:xfrm>
        </p:spPr>
        <p:txBody>
          <a:bodyPr anchor="t"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Pre-paid balance only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err="1" smtClean="0">
                <a:ea typeface="ＭＳ Ｐゴシック" charset="0"/>
              </a:rPr>
              <a:t>Autorechargetask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Auto recharge threshold preference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6" y="557048"/>
            <a:ext cx="820042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Maintaining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ynamic Balance (automatic recharge)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7" name="Picture 6" descr="AutoRechar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1" y="3205655"/>
            <a:ext cx="7340563" cy="3067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4317"/>
            <a:ext cx="7772400" cy="1450428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IN" dirty="0" smtClean="0"/>
              <a:t>Runs the mediation process for a single event, but it does not update the customer account. Instead, it checks if the customer has enough balance to purchase the charges that the event represents. </a:t>
            </a:r>
          </a:p>
          <a:p>
            <a:pPr algn="l"/>
            <a:endParaRPr lang="en-IN" dirty="0" smtClean="0">
              <a:ea typeface="ＭＳ Ｐゴシック" charset="0"/>
            </a:endParaRPr>
          </a:p>
          <a:p>
            <a:pPr algn="l"/>
            <a:r>
              <a:rPr lang="en-US" dirty="0" smtClean="0">
                <a:ea typeface="ＭＳ Ｐゴシック" charset="0"/>
              </a:rPr>
              <a:t>Validate against dynamic balance vis-à-vis rules</a:t>
            </a:r>
          </a:p>
          <a:p>
            <a:pPr marL="457200" indent="-457200" algn="l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VALIDATE PURCHASE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64069" y="4703379"/>
            <a:ext cx="165012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Balance</a:t>
            </a:r>
          </a:p>
          <a:p>
            <a:pPr algn="ctr"/>
            <a:r>
              <a:rPr lang="en-US" b="1" dirty="0" smtClean="0"/>
              <a:t>Validate Purchase Task</a:t>
            </a:r>
            <a:endParaRPr lang="en-IN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97820" y="4703379"/>
            <a:ext cx="165012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Rules Validate Purchase Task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64069" y="4017579"/>
            <a:ext cx="3683875" cy="4256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IValidatePurchase</a:t>
            </a:r>
            <a:r>
              <a:rPr lang="en-US" b="1" dirty="0" err="1" smtClean="0"/>
              <a:t>T</a:t>
            </a:r>
            <a:r>
              <a:rPr lang="en-US" b="1" dirty="0" err="1" smtClean="0"/>
              <a:t>ask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OTHER REAL TIME CALLS..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2753" y="2360937"/>
          <a:ext cx="8723592" cy="357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85550"/>
                <a:gridCol w="6138042"/>
              </a:tblGrid>
              <a:tr h="907780"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 smtClean="0"/>
                        <a:t>rateOrder</a:t>
                      </a:r>
                      <a:r>
                        <a:rPr lang="en-US" b="0" dirty="0" smtClean="0"/>
                        <a:t>/</a:t>
                      </a:r>
                      <a:r>
                        <a:rPr lang="en-US" b="0" dirty="0" err="1" smtClean="0"/>
                        <a:t>rateOrders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baseline="0" dirty="0" smtClean="0">
                          <a:latin typeface="ArialMT"/>
                        </a:rPr>
                        <a:t>Will evaluate an order with pricing  and item </a:t>
                      </a:r>
                      <a:r>
                        <a:rPr lang="en-IN" sz="1800" b="0" baseline="0" dirty="0" err="1" smtClean="0">
                          <a:latin typeface="ArialMT"/>
                        </a:rPr>
                        <a:t>plugins</a:t>
                      </a:r>
                      <a:r>
                        <a:rPr lang="en-IN" sz="1800" b="0" baseline="0" dirty="0" smtClean="0">
                          <a:latin typeface="ArialMT"/>
                        </a:rPr>
                        <a:t> </a:t>
                      </a:r>
                      <a:r>
                        <a:rPr lang="en-IN" sz="1800" b="0" i="1" baseline="0" dirty="0" smtClean="0">
                          <a:latin typeface="Arial-ItalicMT"/>
                        </a:rPr>
                        <a:t>without </a:t>
                      </a:r>
                      <a:r>
                        <a:rPr lang="en-IN" sz="1800" b="0" baseline="0" dirty="0" smtClean="0">
                          <a:latin typeface="ArialMT"/>
                        </a:rPr>
                        <a:t>creating the order. Your application can show the order to the customer to approved it, and the create it.</a:t>
                      </a:r>
                      <a:endParaRPr lang="en-IN" b="0" dirty="0"/>
                    </a:p>
                  </a:txBody>
                  <a:tcPr/>
                </a:tc>
              </a:tr>
              <a:tr h="881199"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 smtClean="0"/>
                        <a:t>getCurrentOrder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baseline="0" dirty="0" smtClean="0">
                          <a:latin typeface="ArialMT"/>
                        </a:rPr>
                        <a:t>Returns the order that the mediation process is using to collect usage for a billing period.</a:t>
                      </a:r>
                      <a:endParaRPr lang="en-IN" b="0" dirty="0"/>
                    </a:p>
                  </a:txBody>
                  <a:tcPr/>
                </a:tc>
              </a:tr>
              <a:tr h="70108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baseline="0" dirty="0" smtClean="0">
                          <a:latin typeface="Arial-BoldMT"/>
                        </a:rPr>
                        <a:t>updateCurrentOrder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baseline="0" dirty="0" smtClean="0">
                          <a:latin typeface="Arial-BoldMT"/>
                        </a:rPr>
                        <a:t>Runs the mediation process for a single event, passed as an argument</a:t>
                      </a:r>
                      <a:endParaRPr lang="en-IN" b="0" dirty="0"/>
                    </a:p>
                  </a:txBody>
                  <a:tcPr/>
                </a:tc>
              </a:tr>
              <a:tr h="616839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baseline="0" dirty="0" smtClean="0">
                          <a:latin typeface="ArialMT"/>
                        </a:rPr>
                        <a:t>validateMultiPurchase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Same as </a:t>
                      </a:r>
                      <a:r>
                        <a:rPr lang="en-US" b="0" i="1" dirty="0" err="1" smtClean="0"/>
                        <a:t>validatePurchase</a:t>
                      </a:r>
                      <a:r>
                        <a:rPr lang="en-US" b="0" baseline="0" dirty="0" smtClean="0"/>
                        <a:t> except that  it can validate purchase for more than one items together.</a:t>
                      </a:r>
                      <a:endParaRPr lang="en-IN" b="0" dirty="0"/>
                    </a:p>
                  </a:txBody>
                  <a:tcPr/>
                </a:tc>
              </a:tr>
              <a:tr h="435153"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64524"/>
            <a:ext cx="7772400" cy="1008993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CUSTOMERS subscription period (monthly, daily, quarterly)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Next day of invoice  (1 to 31)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MAIN SUBSCRIPTION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6" y="557048"/>
            <a:ext cx="82004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IMPORTANT CONCEPTS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22313" y="2156619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balance type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credit limit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automatic recharge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automatic recharge threshold </a:t>
            </a:r>
            <a:endParaRPr kumimoji="0" lang="en-US" sz="20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</Template>
  <TotalTime>1157</TotalTime>
  <Words>351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jbilling_academy-presentation_template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</dc:creator>
  <cp:lastModifiedBy>vikas</cp:lastModifiedBy>
  <cp:revision>96</cp:revision>
  <dcterms:created xsi:type="dcterms:W3CDTF">2012-06-11T06:11:12Z</dcterms:created>
  <dcterms:modified xsi:type="dcterms:W3CDTF">2012-06-12T13:34:58Z</dcterms:modified>
</cp:coreProperties>
</file>