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2" Type="http://schemas.openxmlformats.org/officeDocument/2006/relationships/font" Target="fonts/Montserrat-boldItalic.fntdata"/><Relationship Id="rId9" Type="http://schemas.openxmlformats.org/officeDocument/2006/relationships/font" Target="fonts/Montserrat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9875497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9875497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59875497c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59875497c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7896" y="22374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Plan d’action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33208" y="0"/>
            <a:ext cx="3877573" cy="330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Amélioration de la coopération dans l’équipe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Listez 3 idées en expliquant l’impact positif que chacune de ces initiatives peut apporter à l’équipe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Idée numéro 1 : </a:t>
            </a:r>
            <a:b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Justification :</a:t>
            </a:r>
            <a:b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Idée numéro 2 :</a:t>
            </a: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b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Justification :</a:t>
            </a:r>
            <a:b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Idée numéro 3 : </a:t>
            </a:r>
            <a:br>
              <a:rPr b="1"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Justification :</a:t>
            </a:r>
            <a:br>
              <a:rPr lang="en-GB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020">
                <a:latin typeface="Montserrat"/>
                <a:ea typeface="Montserrat"/>
                <a:cs typeface="Montserrat"/>
                <a:sym typeface="Montserrat"/>
              </a:rPr>
              <a:t>Formations sur les tests unitaires et les automatisations de tests </a:t>
            </a:r>
            <a:endParaRPr sz="202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>
                <a:latin typeface="Montserrat"/>
                <a:ea typeface="Montserrat"/>
                <a:cs typeface="Montserrat"/>
                <a:sym typeface="Montserrat"/>
              </a:rPr>
              <a:t>Listez 3 formations à proposer à l’équipe </a:t>
            </a:r>
            <a:r>
              <a:rPr lang="en-GB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1.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3.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