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2" r:id="rId36"/>
    <p:sldId id="290" r:id="rId37"/>
    <p:sldId id="291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77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07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77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731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28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36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64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6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5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67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14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4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10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74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89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76DA5-5474-4FC3-9158-321115B07405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156514-1FCC-47CF-9C05-9CF84CA3A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</a:t>
            </a:r>
            <a:r>
              <a:rPr lang="ru-RU" dirty="0"/>
              <a:t>учета книг в </a:t>
            </a:r>
            <a:r>
              <a:rPr lang="ru-RU" dirty="0" smtClean="0"/>
              <a:t>библиотеке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Дрозд М.А. гр. 081074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1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9050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После добавления обложки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946" y="2204358"/>
            <a:ext cx="48821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820636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Вкладка городов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946" y="2074817"/>
            <a:ext cx="48821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85405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Вкладка с издательствами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945" y="2251166"/>
            <a:ext cx="48821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8796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Добавление издательства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713" y="2949892"/>
            <a:ext cx="23145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9177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Вкладка с жанрами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946" y="2171156"/>
            <a:ext cx="48821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8923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Вкладка с языками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946" y="2139224"/>
            <a:ext cx="48821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88595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Вкладка с авторами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945" y="2130879"/>
            <a:ext cx="48821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415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Окно добавления автора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5712" y="2705735"/>
            <a:ext cx="46005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4115" y="0"/>
            <a:ext cx="8403770" cy="18415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Окно авторов с уже добавленным автором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945" y="2301966"/>
            <a:ext cx="48821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8669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Вкладка с книгами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945" y="2205989"/>
            <a:ext cx="48821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65069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Первый запуск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700" y="2261733"/>
            <a:ext cx="2260600" cy="32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9177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Окно добавления книги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963" y="2178776"/>
            <a:ext cx="246407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8796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Добавленная книга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946" y="2127613"/>
            <a:ext cx="48821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9050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Заполненная вкладка с книгами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944" y="2142672"/>
            <a:ext cx="48821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7526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Выдача книг</a:t>
            </a:r>
            <a:br>
              <a:rPr lang="ru-RU" dirty="0" smtClean="0"/>
            </a:br>
            <a:r>
              <a:rPr lang="ru-RU" dirty="0" smtClean="0"/>
              <a:t>(выбор читателя)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966" y="2114912"/>
            <a:ext cx="4882109" cy="37782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792289" y="4902744"/>
            <a:ext cx="64135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6478089" y="5010694"/>
            <a:ext cx="1784350" cy="12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3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8415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Выдача книги</a:t>
            </a:r>
            <a:br>
              <a:rPr lang="ru-RU" dirty="0" smtClean="0"/>
            </a:br>
            <a:r>
              <a:rPr lang="ru-RU" dirty="0" smtClean="0"/>
              <a:t>(выбор книги)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599" y="2160994"/>
            <a:ext cx="486005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050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Выдача книги</a:t>
            </a:r>
            <a:br>
              <a:rPr lang="ru-RU" dirty="0" smtClean="0"/>
            </a:br>
            <a:r>
              <a:rPr lang="ru-RU" dirty="0" smtClean="0"/>
              <a:t>(выбор книги)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924" y="2159725"/>
            <a:ext cx="4860056" cy="37782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136639" y="4655275"/>
            <a:ext cx="1473200" cy="704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7635239" y="4839425"/>
            <a:ext cx="1631950" cy="177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6733902" y="5721531"/>
            <a:ext cx="1123406" cy="881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5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18063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Книга закреплена за читателем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5961" y="2048692"/>
            <a:ext cx="48821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891937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Выданная книга больше не доступна </a:t>
            </a:r>
            <a:br>
              <a:rPr lang="ru-RU" dirty="0" smtClean="0"/>
            </a:br>
            <a:r>
              <a:rPr lang="ru-RU" dirty="0" smtClean="0"/>
              <a:t>для выдачи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971" y="2316480"/>
            <a:ext cx="486005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907904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Возврат книг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081" y="2100944"/>
            <a:ext cx="4882109" cy="37782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49040" y="4892040"/>
            <a:ext cx="607423" cy="189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606040" y="5094514"/>
            <a:ext cx="1129937" cy="627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0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24594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Возвращенная книга действительно </a:t>
            </a:r>
            <a:br>
              <a:rPr lang="ru-RU" dirty="0" smtClean="0"/>
            </a:br>
            <a:r>
              <a:rPr lang="ru-RU" dirty="0" smtClean="0"/>
              <a:t>возвращена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945" y="2159725"/>
            <a:ext cx="48821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644649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Главный экран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997" y="1814466"/>
            <a:ext cx="5930005" cy="459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939109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Продление книг</a:t>
            </a:r>
            <a:endParaRPr lang="ru-RU" dirty="0"/>
          </a:p>
        </p:txBody>
      </p:sp>
      <p:pic>
        <p:nvPicPr>
          <p:cNvPr id="5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675" y="2185852"/>
            <a:ext cx="4882109" cy="37782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357914" y="4965337"/>
            <a:ext cx="607423" cy="189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625634" y="5154748"/>
            <a:ext cx="1732280" cy="645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74074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Окно продления книги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2525" y="2486343"/>
            <a:ext cx="22669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8284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Окно должников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396" y="1677067"/>
            <a:ext cx="7787208" cy="478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4592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Поиск по читателям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848" y="1754775"/>
            <a:ext cx="7400304" cy="454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89166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Поиск по книгам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138" y="1748244"/>
            <a:ext cx="7309724" cy="448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8308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Поиск по книгам при выдаче книг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827" y="1905000"/>
            <a:ext cx="5487235" cy="42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2046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Редактирование сущностей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539" y="2336075"/>
            <a:ext cx="475892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97726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Удаление сущностей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725" y="1878872"/>
            <a:ext cx="7084550" cy="43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 anchor="ctr">
            <a:normAutofit/>
          </a:bodyPr>
          <a:lstStyle/>
          <a:p>
            <a:pPr algn="ctr"/>
            <a:r>
              <a:rPr lang="ru-RU" sz="6600" dirty="0" smtClean="0">
                <a:solidFill>
                  <a:schemeClr val="tx1"/>
                </a:solidFill>
              </a:rPr>
              <a:t>Спасибо за внимание</a:t>
            </a:r>
            <a:endParaRPr lang="ru-RU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4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09206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Добавление читателя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826" y="2266406"/>
            <a:ext cx="518634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672046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После заполнения полей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176" y="2194559"/>
            <a:ext cx="4985647" cy="3778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50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372" y="0"/>
            <a:ext cx="7881256" cy="1939834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Свежедобавленный</a:t>
            </a:r>
            <a:r>
              <a:rPr lang="ru-RU" dirty="0" smtClean="0"/>
              <a:t> читатель на главной вкладке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598" y="2254068"/>
            <a:ext cx="516480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4189" y="0"/>
            <a:ext cx="8303622" cy="19177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Продолжим заполнять таблицу с читателями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945" y="2268401"/>
            <a:ext cx="48821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9978" y="0"/>
            <a:ext cx="9292044" cy="1905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Для добавления книг сначала надо добавить вспомогательные сущности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945" y="2355669"/>
            <a:ext cx="488210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917700"/>
          </a:xfrm>
        </p:spPr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Добавление обложки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1274" y="2789419"/>
            <a:ext cx="2689452" cy="19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14</Words>
  <Application>Microsoft Office PowerPoint</Application>
  <PresentationFormat>Широкоэкранный</PresentationFormat>
  <Paragraphs>39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 3</vt:lpstr>
      <vt:lpstr>Легкий дым</vt:lpstr>
      <vt:lpstr>Программа учета книг в библиотеке</vt:lpstr>
      <vt:lpstr> Первый запуск</vt:lpstr>
      <vt:lpstr> Главный экран</vt:lpstr>
      <vt:lpstr> Добавление читателя</vt:lpstr>
      <vt:lpstr> После заполнения полей</vt:lpstr>
      <vt:lpstr> Свежедобавленный читатель на главной вкладке</vt:lpstr>
      <vt:lpstr> Продолжим заполнять таблицу с читателями</vt:lpstr>
      <vt:lpstr> Для добавления книг сначала надо добавить вспомогательные сущности</vt:lpstr>
      <vt:lpstr> Добавление обложки</vt:lpstr>
      <vt:lpstr> После добавления обложки</vt:lpstr>
      <vt:lpstr> Вкладка городов</vt:lpstr>
      <vt:lpstr> Вкладка с издательствами</vt:lpstr>
      <vt:lpstr> Добавление издательства</vt:lpstr>
      <vt:lpstr> Вкладка с жанрами</vt:lpstr>
      <vt:lpstr> Вкладка с языками</vt:lpstr>
      <vt:lpstr> Вкладка с авторами</vt:lpstr>
      <vt:lpstr> Окно добавления автора</vt:lpstr>
      <vt:lpstr> Окно авторов с уже добавленным автором</vt:lpstr>
      <vt:lpstr> Вкладка с книгами</vt:lpstr>
      <vt:lpstr> Окно добавления книги</vt:lpstr>
      <vt:lpstr> Добавленная книга</vt:lpstr>
      <vt:lpstr> Заполненная вкладка с книгами</vt:lpstr>
      <vt:lpstr> Выдача книг (выбор читателя)</vt:lpstr>
      <vt:lpstr> Выдача книги (выбор книги)</vt:lpstr>
      <vt:lpstr> Выдача книги (выбор книги)</vt:lpstr>
      <vt:lpstr> Книга закреплена за читателем</vt:lpstr>
      <vt:lpstr> Выданная книга больше не доступна  для выдачи</vt:lpstr>
      <vt:lpstr> Возврат книг</vt:lpstr>
      <vt:lpstr> Возвращенная книга действительно  возвращена</vt:lpstr>
      <vt:lpstr> Продление книг</vt:lpstr>
      <vt:lpstr> Окно продления книги</vt:lpstr>
      <vt:lpstr> Окно должников</vt:lpstr>
      <vt:lpstr> Поиск по читателям</vt:lpstr>
      <vt:lpstr> Поиск по книгам</vt:lpstr>
      <vt:lpstr> Поиск по книгам при выдаче книг</vt:lpstr>
      <vt:lpstr> Редактирование сущностей</vt:lpstr>
      <vt:lpstr> Удаление сущностей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учета книг в библиотеке</dc:title>
  <dc:creator>Пользователь Windows</dc:creator>
  <cp:lastModifiedBy>Пользователь Windows</cp:lastModifiedBy>
  <cp:revision>9</cp:revision>
  <dcterms:created xsi:type="dcterms:W3CDTF">2021-05-22T21:59:24Z</dcterms:created>
  <dcterms:modified xsi:type="dcterms:W3CDTF">2021-05-22T23:04:15Z</dcterms:modified>
</cp:coreProperties>
</file>