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b" ContentType="application/vnd.ms-excel.sheet.binary.macroEnabled.12"/>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theme/theme2.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theme/theme3.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notesSlides/notesSlide1.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notesSlides/notesSlide2.xml" ContentType="application/vnd.openxmlformats-officedocument.presentationml.notesSlide+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notesSlides/notesSlide3.xml" ContentType="application/vnd.openxmlformats-officedocument.presentationml.notesSlide+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notesSlides/notesSlide5.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6.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notesSlides/notesSlide7.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8.xml" ContentType="application/vnd.openxmlformats-officedocument.presentationml.notesSlide+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notesSlides/notesSlide9.xml" ContentType="application/vnd.openxmlformats-officedocument.presentationml.notesSlide+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189.xml" ContentType="application/vnd.openxmlformats-officedocument.presentationml.tags+xml"/>
  <Override PartName="/ppt/tags/tag190.xml" ContentType="application/vnd.openxmlformats-officedocument.presentationml.tags+xml"/>
  <Override PartName="/ppt/notesSlides/notesSlide10.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notesSlides/notesSlide11.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12.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notesSlides/notesSlide13.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notesSlides/notesSlide14.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15.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16.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242.xml" ContentType="application/vnd.openxmlformats-officedocument.presentationml.tags+xml"/>
  <Override PartName="/ppt/notesSlides/notesSlide17.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18.xml" ContentType="application/vnd.openxmlformats-officedocument.presentationml.notesSlide+xml"/>
  <Override PartName="/ppt/tags/tag247.xml" ContentType="application/vnd.openxmlformats-officedocument.presentationml.tags+xml"/>
  <Override PartName="/ppt/notesSlides/notesSlide19.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notesSlides/notesSlide20.xml" ContentType="application/vnd.openxmlformats-officedocument.presentationml.notesSlide+xml"/>
  <Override PartName="/ppt/tags/tag250.xml" ContentType="application/vnd.openxmlformats-officedocument.presentationml.tags+xml"/>
  <Override PartName="/ppt/tags/tag251.xml" ContentType="application/vnd.openxmlformats-officedocument.presentationml.tags+xml"/>
  <Override PartName="/ppt/notesSlides/notesSlide21.xml" ContentType="application/vnd.openxmlformats-officedocument.presentationml.notesSlide+xml"/>
  <Override PartName="/ppt/tags/tag252.xml" ContentType="application/vnd.openxmlformats-officedocument.presentationml.tags+xml"/>
  <Override PartName="/ppt/tags/tag253.xml" ContentType="application/vnd.openxmlformats-officedocument.presentationml.tags+xml"/>
  <Override PartName="/ppt/notesSlides/notesSlide22.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notesSlides/notesSlide23.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notesSlides/notesSlide24.xml" ContentType="application/vnd.openxmlformats-officedocument.presentationml.notesSlide+xml"/>
  <Override PartName="/ppt/tags/tag258.xml" ContentType="application/vnd.openxmlformats-officedocument.presentationml.tags+xml"/>
  <Override PartName="/ppt/tags/tag259.xml" ContentType="application/vnd.openxmlformats-officedocument.presentationml.tags+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 id="2147485185" r:id="rId2"/>
    <p:sldMasterId id="2147485253" r:id="rId3"/>
  </p:sldMasterIdLst>
  <p:notesMasterIdLst>
    <p:notesMasterId r:id="rId35"/>
  </p:notesMasterIdLst>
  <p:handoutMasterIdLst>
    <p:handoutMasterId r:id="rId36"/>
  </p:handoutMasterIdLst>
  <p:sldIdLst>
    <p:sldId id="299" r:id="rId4"/>
    <p:sldId id="2145706601" r:id="rId5"/>
    <p:sldId id="2145706608" r:id="rId6"/>
    <p:sldId id="2145706595" r:id="rId7"/>
    <p:sldId id="10852" r:id="rId8"/>
    <p:sldId id="10853" r:id="rId9"/>
    <p:sldId id="2145706602" r:id="rId10"/>
    <p:sldId id="10850" r:id="rId11"/>
    <p:sldId id="10836" r:id="rId12"/>
    <p:sldId id="292" r:id="rId13"/>
    <p:sldId id="297" r:id="rId14"/>
    <p:sldId id="10839" r:id="rId15"/>
    <p:sldId id="2145706596" r:id="rId16"/>
    <p:sldId id="2145706604" r:id="rId17"/>
    <p:sldId id="2145706605" r:id="rId18"/>
    <p:sldId id="2145706606" r:id="rId19"/>
    <p:sldId id="2145706607" r:id="rId20"/>
    <p:sldId id="361" r:id="rId21"/>
    <p:sldId id="2145706609" r:id="rId22"/>
    <p:sldId id="2145706610" r:id="rId23"/>
    <p:sldId id="2145706611" r:id="rId24"/>
    <p:sldId id="283" r:id="rId25"/>
    <p:sldId id="338" r:id="rId26"/>
    <p:sldId id="2145706615" r:id="rId27"/>
    <p:sldId id="2145706616" r:id="rId28"/>
    <p:sldId id="2145706617" r:id="rId29"/>
    <p:sldId id="2145706618" r:id="rId30"/>
    <p:sldId id="2145706619" r:id="rId31"/>
    <p:sldId id="2145706620" r:id="rId32"/>
    <p:sldId id="2145706621" r:id="rId33"/>
    <p:sldId id="2145706622" r:id="rId34"/>
  </p:sldIdLst>
  <p:sldSz cx="12192000" cy="6858000"/>
  <p:notesSz cx="6950075" cy="9236075"/>
  <p:custShowLst>
    <p:custShow name="Format Guide Workshop" id="0">
      <p:sldLst/>
    </p:custShow>
  </p:custShowLst>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ter, Freddie" initials="WF" lastIdx="2" clrIdx="0">
    <p:extLst>
      <p:ext uri="{19B8F6BF-5375-455C-9EA6-DF929625EA0E}">
        <p15:presenceInfo xmlns:p15="http://schemas.microsoft.com/office/powerpoint/2012/main" userId="Winter, Freddi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00" autoAdjust="0"/>
    <p:restoredTop sz="96323" autoAdjust="0"/>
  </p:normalViewPr>
  <p:slideViewPr>
    <p:cSldViewPr snapToGrid="0">
      <p:cViewPr varScale="1">
        <p:scale>
          <a:sx n="73" d="100"/>
          <a:sy n="73" d="100"/>
        </p:scale>
        <p:origin x="60" y="97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tags" Target="tags/tag1.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Binary_Worksheet9.xlsb"/></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Binary_Worksheet12.xlsb"/></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Binary_Worksheet13.xlsb"/></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Binary_Worksheet14.xlsb"/></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Binary_Worksheet15.xlsb"/></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Binary_Worksheet16.xlsb"/></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Binary_Worksheet17.xlsb"/></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Binary_Worksheet18.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Binary_Worksheet19.xlsb"/></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Binary_Worksheet20.xlsb"/></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Binary_Worksheet21.xlsb"/></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Binary_Worksheet22.xlsb"/></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Binary_Worksheet23.xlsb"/></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Binary_Worksheet24.xlsb"/></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Binary_Worksheet25.xlsb"/></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Binary_Worksheet26.xlsb"/></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Binary_Worksheet27.xlsb"/></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Binary_Worksheet28.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Binary_Worksheet29.xlsb"/></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Binary_Worksheet30.xlsb"/></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Binary_Worksheet31.xlsb"/></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Binary_Worksheet32.xlsb"/></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Binary_Worksheet33.xlsb"/></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Binary_Worksheet34.xlsb"/></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Binary_Worksheet35.xlsb"/></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Binary_Worksheet36.xlsb"/></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Binary_Worksheet37.xlsb"/></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Binary_Worksheet38.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Binary_Worksheet39.xlsb"/></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Binary_Worksheet40.xlsb"/></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Binary_Worksheet41.xlsb"/></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Binary_Worksheet42.xlsb"/></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Binary_Worksheet43.xlsb"/></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Binary_Worksheet44.xlsb"/></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Binary_Worksheet45.xlsb"/></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Binary_Worksheet46.xlsb"/></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Binary_Worksheet47.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7.xlsb"/></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Binary_Worksheet8.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79603011635866E-2"/>
          <c:y val="5.0880626223091974E-2"/>
          <c:w val="0.96440793976728267"/>
          <c:h val="0.89823874755381605"/>
        </c:manualLayout>
      </c:layout>
      <c:barChart>
        <c:barDir val="col"/>
        <c:grouping val="clustered"/>
        <c:varyColors val="0"/>
        <c:ser>
          <c:idx val="0"/>
          <c:order val="0"/>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0-9C6C-4009-8E56-AF617DF7FE37}"/>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1-9C6C-4009-8E56-AF617DF7FE37}"/>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2-9C6C-4009-8E56-AF617DF7FE37}"/>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3-9C6C-4009-8E56-AF617DF7FE37}"/>
              </c:ext>
            </c:extLst>
          </c:dPt>
          <c:dLbls>
            <c:dLbl>
              <c:idx val="0"/>
              <c:layout>
                <c:manualLayout>
                  <c:x val="0"/>
                  <c:y val="-0.4129158512720156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C6C-4009-8E56-AF617DF7FE37}"/>
                </c:ext>
              </c:extLst>
            </c:dLbl>
            <c:dLbl>
              <c:idx val="1"/>
              <c:layout>
                <c:manualLayout>
                  <c:x val="0"/>
                  <c:y val="-0.381604696673189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C6C-4009-8E56-AF617DF7FE37}"/>
                </c:ext>
              </c:extLst>
            </c:dLbl>
            <c:dLbl>
              <c:idx val="2"/>
              <c:layout>
                <c:manualLayout>
                  <c:x val="0"/>
                  <c:y val="-0.4217221135029354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9C6C-4009-8E56-AF617DF7FE37}"/>
                </c:ext>
              </c:extLst>
            </c:dLbl>
            <c:dLbl>
              <c:idx val="3"/>
              <c:layout>
                <c:manualLayout>
                  <c:x val="0"/>
                  <c:y val="-0.404109589041095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9C6C-4009-8E56-AF617DF7FE37}"/>
                </c:ext>
              </c:extLst>
            </c:dLbl>
            <c:dLbl>
              <c:idx val="4"/>
              <c:layout>
                <c:manualLayout>
                  <c:x val="0"/>
                  <c:y val="-0.404109589041095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9C6C-4009-8E56-AF617DF7F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78</c:v>
                </c:pt>
                <c:pt idx="1">
                  <c:v>71</c:v>
                </c:pt>
                <c:pt idx="2">
                  <c:v>80</c:v>
                </c:pt>
                <c:pt idx="3">
                  <c:v>76</c:v>
                </c:pt>
                <c:pt idx="4">
                  <c:v>76</c:v>
                </c:pt>
              </c:numCache>
            </c:numRef>
          </c:val>
          <c:extLst>
            <c:ext xmlns:c16="http://schemas.microsoft.com/office/drawing/2014/chart" uri="{C3380CC4-5D6E-409C-BE32-E72D297353CC}">
              <c16:uniqueId val="{00000005-9C6C-4009-8E56-AF617DF7FE37}"/>
            </c:ext>
          </c:extLst>
        </c:ser>
        <c:ser>
          <c:idx val="1"/>
          <c:order val="1"/>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6-9C6C-4009-8E56-AF617DF7FE37}"/>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7-9C6C-4009-8E56-AF617DF7FE37}"/>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8-9C6C-4009-8E56-AF617DF7FE37}"/>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9-9C6C-4009-8E56-AF617DF7FE37}"/>
              </c:ext>
            </c:extLst>
          </c:dPt>
          <c:dLbls>
            <c:dLbl>
              <c:idx val="0"/>
              <c:layout>
                <c:manualLayout>
                  <c:x val="0"/>
                  <c:y val="-0.404109589041095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9C6C-4009-8E56-AF617DF7FE37}"/>
                </c:ext>
              </c:extLst>
            </c:dLbl>
            <c:dLbl>
              <c:idx val="1"/>
              <c:layout>
                <c:manualLayout>
                  <c:x val="0"/>
                  <c:y val="-0.3864970645792563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9C6C-4009-8E56-AF617DF7FE37}"/>
                </c:ext>
              </c:extLst>
            </c:dLbl>
            <c:dLbl>
              <c:idx val="2"/>
              <c:layout>
                <c:manualLayout>
                  <c:x val="0"/>
                  <c:y val="-0.4168297455968688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9C6C-4009-8E56-AF617DF7FE37}"/>
                </c:ext>
              </c:extLst>
            </c:dLbl>
            <c:dLbl>
              <c:idx val="3"/>
              <c:layout>
                <c:manualLayout>
                  <c:x val="0"/>
                  <c:y val="-0.404109589041095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9C6C-4009-8E56-AF617DF7FE37}"/>
                </c:ext>
              </c:extLst>
            </c:dLbl>
            <c:dLbl>
              <c:idx val="4"/>
              <c:layout>
                <c:manualLayout>
                  <c:x val="0"/>
                  <c:y val="-0.3992172211350293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9C6C-4009-8E56-AF617DF7F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76</c:v>
                </c:pt>
                <c:pt idx="1">
                  <c:v>72</c:v>
                </c:pt>
                <c:pt idx="2">
                  <c:v>79</c:v>
                </c:pt>
                <c:pt idx="3">
                  <c:v>76</c:v>
                </c:pt>
                <c:pt idx="4">
                  <c:v>75</c:v>
                </c:pt>
              </c:numCache>
            </c:numRef>
          </c:val>
          <c:extLst>
            <c:ext xmlns:c16="http://schemas.microsoft.com/office/drawing/2014/chart" uri="{C3380CC4-5D6E-409C-BE32-E72D297353CC}">
              <c16:uniqueId val="{0000000B-9C6C-4009-8E56-AF617DF7FE37}"/>
            </c:ext>
          </c:extLst>
        </c:ser>
        <c:ser>
          <c:idx val="2"/>
          <c:order val="2"/>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C-9C6C-4009-8E56-AF617DF7FE37}"/>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D-9C6C-4009-8E56-AF617DF7FE37}"/>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E-9C6C-4009-8E56-AF617DF7FE37}"/>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F-9C6C-4009-8E56-AF617DF7FE37}"/>
              </c:ext>
            </c:extLst>
          </c:dPt>
          <c:dLbls>
            <c:dLbl>
              <c:idx val="0"/>
              <c:layout>
                <c:manualLayout>
                  <c:x val="0"/>
                  <c:y val="-0.404109589041095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9C6C-4009-8E56-AF617DF7FE37}"/>
                </c:ext>
              </c:extLst>
            </c:dLbl>
            <c:dLbl>
              <c:idx val="1"/>
              <c:layout>
                <c:manualLayout>
                  <c:x val="0"/>
                  <c:y val="-0.381604696673189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9C6C-4009-8E56-AF617DF7FE37}"/>
                </c:ext>
              </c:extLst>
            </c:dLbl>
            <c:dLbl>
              <c:idx val="2"/>
              <c:layout>
                <c:manualLayout>
                  <c:x val="0"/>
                  <c:y val="-0.4168297455968688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9C6C-4009-8E56-AF617DF7FE37}"/>
                </c:ext>
              </c:extLst>
            </c:dLbl>
            <c:dLbl>
              <c:idx val="3"/>
              <c:layout>
                <c:manualLayout>
                  <c:x val="0"/>
                  <c:y val="-0.3943248532289628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9C6C-4009-8E56-AF617DF7FE37}"/>
                </c:ext>
              </c:extLst>
            </c:dLbl>
            <c:dLbl>
              <c:idx val="4"/>
              <c:layout>
                <c:manualLayout>
                  <c:x val="0"/>
                  <c:y val="-0.3992172211350293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9C6C-4009-8E56-AF617DF7F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76</c:v>
                </c:pt>
                <c:pt idx="1">
                  <c:v>71</c:v>
                </c:pt>
                <c:pt idx="2">
                  <c:v>79</c:v>
                </c:pt>
                <c:pt idx="3">
                  <c:v>74</c:v>
                </c:pt>
                <c:pt idx="4">
                  <c:v>75</c:v>
                </c:pt>
              </c:numCache>
            </c:numRef>
          </c:val>
          <c:extLst>
            <c:ext xmlns:c16="http://schemas.microsoft.com/office/drawing/2014/chart" uri="{C3380CC4-5D6E-409C-BE32-E72D297353CC}">
              <c16:uniqueId val="{00000011-9C6C-4009-8E56-AF617DF7FE37}"/>
            </c:ext>
          </c:extLst>
        </c:ser>
        <c:ser>
          <c:idx val="3"/>
          <c:order val="3"/>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2-9C6C-4009-8E56-AF617DF7FE37}"/>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3-9C6C-4009-8E56-AF617DF7FE37}"/>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4-9C6C-4009-8E56-AF617DF7FE37}"/>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5-9C6C-4009-8E56-AF617DF7FE37}"/>
              </c:ext>
            </c:extLst>
          </c:dPt>
          <c:dLbls>
            <c:dLbl>
              <c:idx val="0"/>
              <c:layout>
                <c:manualLayout>
                  <c:x val="0"/>
                  <c:y val="-0.3943248532289628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9C6C-4009-8E56-AF617DF7FE37}"/>
                </c:ext>
              </c:extLst>
            </c:dLbl>
            <c:dLbl>
              <c:idx val="1"/>
              <c:layout>
                <c:manualLayout>
                  <c:x val="0"/>
                  <c:y val="-0.3590998043052837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9C6C-4009-8E56-AF617DF7FE37}"/>
                </c:ext>
              </c:extLst>
            </c:dLbl>
            <c:dLbl>
              <c:idx val="2"/>
              <c:layout>
                <c:manualLayout>
                  <c:x val="0"/>
                  <c:y val="-0.390410958904109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9C6C-4009-8E56-AF617DF7FE37}"/>
                </c:ext>
              </c:extLst>
            </c:dLbl>
            <c:dLbl>
              <c:idx val="3"/>
              <c:layout>
                <c:manualLayout>
                  <c:x val="0"/>
                  <c:y val="-0.367906066536203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9C6C-4009-8E56-AF617DF7FE37}"/>
                </c:ext>
              </c:extLst>
            </c:dLbl>
            <c:dLbl>
              <c:idx val="4"/>
              <c:layout>
                <c:manualLayout>
                  <c:x val="0"/>
                  <c:y val="-0.3718199608610567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9C6C-4009-8E56-AF617DF7F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74</c:v>
                </c:pt>
                <c:pt idx="1">
                  <c:v>66</c:v>
                </c:pt>
                <c:pt idx="2">
                  <c:v>73</c:v>
                </c:pt>
                <c:pt idx="3">
                  <c:v>68</c:v>
                </c:pt>
                <c:pt idx="4">
                  <c:v>69</c:v>
                </c:pt>
              </c:numCache>
            </c:numRef>
          </c:val>
          <c:extLst>
            <c:ext xmlns:c16="http://schemas.microsoft.com/office/drawing/2014/chart" uri="{C3380CC4-5D6E-409C-BE32-E72D297353CC}">
              <c16:uniqueId val="{00000017-9C6C-4009-8E56-AF617DF7FE37}"/>
            </c:ext>
          </c:extLst>
        </c:ser>
        <c:ser>
          <c:idx val="4"/>
          <c:order val="4"/>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8-9C6C-4009-8E56-AF617DF7FE37}"/>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9-9C6C-4009-8E56-AF617DF7FE37}"/>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A-9C6C-4009-8E56-AF617DF7FE37}"/>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B-9C6C-4009-8E56-AF617DF7FE37}"/>
              </c:ext>
            </c:extLst>
          </c:dPt>
          <c:dLbls>
            <c:dLbl>
              <c:idx val="0"/>
              <c:layout>
                <c:manualLayout>
                  <c:x val="0"/>
                  <c:y val="-0.38649706457925637"/>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9C6C-4009-8E56-AF617DF7FE37}"/>
                </c:ext>
              </c:extLst>
            </c:dLbl>
            <c:dLbl>
              <c:idx val="1"/>
              <c:layout>
                <c:manualLayout>
                  <c:x val="0"/>
                  <c:y val="-0.34540117416829746"/>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9C6C-4009-8E56-AF617DF7FE37}"/>
                </c:ext>
              </c:extLst>
            </c:dLbl>
            <c:dLbl>
              <c:idx val="2"/>
              <c:layout>
                <c:manualLayout>
                  <c:x val="0"/>
                  <c:y val="-0.36301369863013699"/>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9C6C-4009-8E56-AF617DF7FE37}"/>
                </c:ext>
              </c:extLst>
            </c:dLbl>
            <c:dLbl>
              <c:idx val="3"/>
              <c:layout>
                <c:manualLayout>
                  <c:x val="0"/>
                  <c:y val="-0.36301369863013699"/>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9C6C-4009-8E56-AF617DF7FE37}"/>
                </c:ext>
              </c:extLst>
            </c:dLbl>
            <c:dLbl>
              <c:idx val="4"/>
              <c:layout>
                <c:manualLayout>
                  <c:x val="0"/>
                  <c:y val="-0.35518590998043054"/>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9C6C-4009-8E56-AF617DF7FE3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72.000002861022949</c:v>
                </c:pt>
                <c:pt idx="1">
                  <c:v>62.999999523162842</c:v>
                </c:pt>
                <c:pt idx="2">
                  <c:v>67.000001668930054</c:v>
                </c:pt>
                <c:pt idx="3">
                  <c:v>67.000001668930054</c:v>
                </c:pt>
                <c:pt idx="4">
                  <c:v>64.999997615814209</c:v>
                </c:pt>
              </c:numCache>
            </c:numRef>
          </c:val>
          <c:extLst>
            <c:ext xmlns:c16="http://schemas.microsoft.com/office/drawing/2014/chart" uri="{C3380CC4-5D6E-409C-BE32-E72D297353CC}">
              <c16:uniqueId val="{0000001D-9C6C-4009-8E56-AF617DF7FE37}"/>
            </c:ext>
          </c:extLst>
        </c:ser>
        <c:dLbls>
          <c:showLegendKey val="0"/>
          <c:showVal val="0"/>
          <c:showCatName val="0"/>
          <c:showSerName val="0"/>
          <c:showPercent val="0"/>
          <c:showBubbleSize val="0"/>
        </c:dLbls>
        <c:gapWidth val="60"/>
        <c:axId val="876547712"/>
        <c:axId val="1"/>
      </c:barChart>
      <c:catAx>
        <c:axId val="87654771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200" kern="1200">
                <a:latin typeface="Trebuchet MS"/>
                <a:ea typeface="Trebuchet MS"/>
                <a:cs typeface="Trebuchet MS"/>
                <a:sym typeface="Trebuchet MS"/>
              </a:defRPr>
            </a:pPr>
            <a:endParaRPr lang="en-US"/>
          </a:p>
        </c:txPr>
        <c:crossAx val="876547712"/>
        <c:crosses val="min"/>
        <c:crossBetween val="between"/>
        <c:majorUnit val="50"/>
      </c:valAx>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4824120603015076"/>
          <c:w val="0.96937573616018846"/>
          <c:h val="0.72110552763819091"/>
        </c:manualLayout>
      </c:layout>
      <c:barChart>
        <c:barDir val="col"/>
        <c:grouping val="clustered"/>
        <c:varyColors val="0"/>
        <c:ser>
          <c:idx val="0"/>
          <c:order val="0"/>
          <c:spPr>
            <a:solidFill>
              <a:srgbClr val="295E7E"/>
            </a:solidFill>
            <a:ln w="9525" algn="ctr">
              <a:solidFill>
                <a:schemeClr val="bg1"/>
              </a:solidFill>
              <a:prstDash val="solid"/>
            </a:ln>
          </c:spPr>
          <c:invertIfNegative val="0"/>
          <c:dLbls>
            <c:dLbl>
              <c:idx val="0"/>
              <c:layout>
                <c:manualLayout>
                  <c:x val="0"/>
                  <c:y val="-0.42964824120603012"/>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0889-4145-9341-1A7705F383F6}"/>
                </c:ext>
              </c:extLst>
            </c:dLbl>
            <c:dLbl>
              <c:idx val="1"/>
              <c:layout>
                <c:manualLayout>
                  <c:x val="0"/>
                  <c:y val="-0.4045226130653266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889-4145-9341-1A7705F383F6}"/>
                </c:ext>
              </c:extLst>
            </c:dLbl>
            <c:dLbl>
              <c:idx val="4"/>
              <c:layout>
                <c:manualLayout>
                  <c:x val="0"/>
                  <c:y val="-0.4271356783919598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0889-4145-9341-1A7705F383F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81</c:v>
                </c:pt>
                <c:pt idx="1">
                  <c:v>74.333333333333329</c:v>
                </c:pt>
                <c:pt idx="4">
                  <c:v>80</c:v>
                </c:pt>
              </c:numCache>
            </c:numRef>
          </c:val>
          <c:extLst>
            <c:ext xmlns:c16="http://schemas.microsoft.com/office/drawing/2014/chart" uri="{C3380CC4-5D6E-409C-BE32-E72D297353CC}">
              <c16:uniqueId val="{00000003-0889-4145-9341-1A7705F383F6}"/>
            </c:ext>
          </c:extLst>
        </c:ser>
        <c:ser>
          <c:idx val="1"/>
          <c:order val="1"/>
          <c:spPr>
            <a:solidFill>
              <a:srgbClr val="295E7E"/>
            </a:solidFill>
            <a:ln w="9525" algn="ctr">
              <a:solidFill>
                <a:schemeClr val="bg1"/>
              </a:solidFill>
              <a:prstDash val="solid"/>
            </a:ln>
          </c:spPr>
          <c:invertIfNegative val="0"/>
          <c:dLbls>
            <c:dLbl>
              <c:idx val="0"/>
              <c:layout>
                <c:manualLayout>
                  <c:x val="0"/>
                  <c:y val="-0.43718592964824121"/>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0889-4145-9341-1A7705F383F6}"/>
                </c:ext>
              </c:extLst>
            </c:dLbl>
            <c:dLbl>
              <c:idx val="1"/>
              <c:layout>
                <c:manualLayout>
                  <c:x val="0"/>
                  <c:y val="-0.4371859296482412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0889-4145-9341-1A7705F383F6}"/>
                </c:ext>
              </c:extLst>
            </c:dLbl>
            <c:dLbl>
              <c:idx val="3"/>
              <c:layout>
                <c:manualLayout>
                  <c:x val="0"/>
                  <c:y val="-0.4070351758793969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889-4145-9341-1A7705F383F6}"/>
                </c:ext>
              </c:extLst>
            </c:dLbl>
            <c:dLbl>
              <c:idx val="4"/>
              <c:layout>
                <c:manualLayout>
                  <c:x val="0"/>
                  <c:y val="-0.4321608040201004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0889-4145-9341-1A7705F383F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83</c:v>
                </c:pt>
                <c:pt idx="1">
                  <c:v>83.333333333333343</c:v>
                </c:pt>
                <c:pt idx="3">
                  <c:v>75</c:v>
                </c:pt>
                <c:pt idx="4">
                  <c:v>82</c:v>
                </c:pt>
              </c:numCache>
            </c:numRef>
          </c:val>
          <c:extLst>
            <c:ext xmlns:c16="http://schemas.microsoft.com/office/drawing/2014/chart" uri="{C3380CC4-5D6E-409C-BE32-E72D297353CC}">
              <c16:uniqueId val="{00000008-0889-4145-9341-1A7705F383F6}"/>
            </c:ext>
          </c:extLst>
        </c:ser>
        <c:ser>
          <c:idx val="2"/>
          <c:order val="2"/>
          <c:spPr>
            <a:solidFill>
              <a:srgbClr val="295E7E"/>
            </a:solidFill>
            <a:ln w="9525" algn="ctr">
              <a:solidFill>
                <a:schemeClr val="bg1"/>
              </a:solidFill>
              <a:prstDash val="solid"/>
            </a:ln>
          </c:spPr>
          <c:invertIfNegative val="0"/>
          <c:dLbls>
            <c:dLbl>
              <c:idx val="0"/>
              <c:layout>
                <c:manualLayout>
                  <c:x val="0"/>
                  <c:y val="-0.4271356783919598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0889-4145-9341-1A7705F383F6}"/>
                </c:ext>
              </c:extLst>
            </c:dLbl>
            <c:dLbl>
              <c:idx val="1"/>
              <c:layout>
                <c:manualLayout>
                  <c:x val="0"/>
                  <c:y val="-0.4321608040201004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0889-4145-9341-1A7705F383F6}"/>
                </c:ext>
              </c:extLst>
            </c:dLbl>
            <c:dLbl>
              <c:idx val="3"/>
              <c:layout>
                <c:manualLayout>
                  <c:x val="0"/>
                  <c:y val="-0.402010050251256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0889-4145-9341-1A7705F383F6}"/>
                </c:ext>
              </c:extLst>
            </c:dLbl>
            <c:dLbl>
              <c:idx val="4"/>
              <c:layout>
                <c:manualLayout>
                  <c:x val="0"/>
                  <c:y val="-0.4195979899497487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0889-4145-9341-1A7705F383F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80.5</c:v>
                </c:pt>
                <c:pt idx="1">
                  <c:v>82</c:v>
                </c:pt>
                <c:pt idx="3">
                  <c:v>73</c:v>
                </c:pt>
                <c:pt idx="4">
                  <c:v>78</c:v>
                </c:pt>
              </c:numCache>
            </c:numRef>
          </c:val>
          <c:extLst>
            <c:ext xmlns:c16="http://schemas.microsoft.com/office/drawing/2014/chart" uri="{C3380CC4-5D6E-409C-BE32-E72D297353CC}">
              <c16:uniqueId val="{0000000D-0889-4145-9341-1A7705F383F6}"/>
            </c:ext>
          </c:extLst>
        </c:ser>
        <c:ser>
          <c:idx val="3"/>
          <c:order val="3"/>
          <c:spPr>
            <a:solidFill>
              <a:srgbClr val="295E7E"/>
            </a:solidFill>
            <a:ln w="9525" algn="ctr">
              <a:solidFill>
                <a:schemeClr val="bg1"/>
              </a:solidFill>
              <a:prstDash val="solid"/>
            </a:ln>
          </c:spPr>
          <c:invertIfNegative val="0"/>
          <c:dLbls>
            <c:dLbl>
              <c:idx val="0"/>
              <c:layout>
                <c:manualLayout>
                  <c:x val="0"/>
                  <c:y val="-0.4070351758793969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0889-4145-9341-1A7705F383F6}"/>
                </c:ext>
              </c:extLst>
            </c:dLbl>
            <c:dLbl>
              <c:idx val="1"/>
              <c:layout>
                <c:manualLayout>
                  <c:x val="0"/>
                  <c:y val="-0.4045226130653266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0889-4145-9341-1A7705F383F6}"/>
                </c:ext>
              </c:extLst>
            </c:dLbl>
            <c:dLbl>
              <c:idx val="2"/>
              <c:layout>
                <c:manualLayout>
                  <c:x val="0"/>
                  <c:y val="-0.4321608040201004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0889-4145-9341-1A7705F383F6}"/>
                </c:ext>
              </c:extLst>
            </c:dLbl>
            <c:dLbl>
              <c:idx val="3"/>
              <c:layout>
                <c:manualLayout>
                  <c:x val="0"/>
                  <c:y val="-0.3793969849246230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0889-4145-9341-1A7705F383F6}"/>
                </c:ext>
              </c:extLst>
            </c:dLbl>
            <c:dLbl>
              <c:idx val="4"/>
              <c:layout>
                <c:manualLayout>
                  <c:x val="0"/>
                  <c:y val="-0.4170854271356783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0889-4145-9341-1A7705F383F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73</c:v>
                </c:pt>
                <c:pt idx="1">
                  <c:v>74</c:v>
                </c:pt>
                <c:pt idx="2">
                  <c:v>82</c:v>
                </c:pt>
                <c:pt idx="3">
                  <c:v>67</c:v>
                </c:pt>
                <c:pt idx="4">
                  <c:v>77</c:v>
                </c:pt>
              </c:numCache>
            </c:numRef>
          </c:val>
          <c:extLst>
            <c:ext xmlns:c16="http://schemas.microsoft.com/office/drawing/2014/chart" uri="{C3380CC4-5D6E-409C-BE32-E72D297353CC}">
              <c16:uniqueId val="{00000013-0889-4145-9341-1A7705F383F6}"/>
            </c:ext>
          </c:extLst>
        </c:ser>
        <c:ser>
          <c:idx val="4"/>
          <c:order val="4"/>
          <c:spPr>
            <a:solidFill>
              <a:srgbClr val="295E7E"/>
            </a:solidFill>
            <a:ln w="9525" algn="ctr">
              <a:solidFill>
                <a:schemeClr val="bg1"/>
              </a:solidFill>
              <a:prstDash val="solid"/>
            </a:ln>
          </c:spPr>
          <c:invertIfNegative val="0"/>
          <c:dLbls>
            <c:dLbl>
              <c:idx val="0"/>
              <c:layout>
                <c:manualLayout>
                  <c:x val="0"/>
                  <c:y val="-0.36180904522613067"/>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0889-4145-9341-1A7705F383F6}"/>
                </c:ext>
              </c:extLst>
            </c:dLbl>
            <c:dLbl>
              <c:idx val="1"/>
              <c:layout>
                <c:manualLayout>
                  <c:x val="0"/>
                  <c:y val="-0.36683417085427134"/>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0889-4145-9341-1A7705F383F6}"/>
                </c:ext>
              </c:extLst>
            </c:dLbl>
            <c:dLbl>
              <c:idx val="2"/>
              <c:layout>
                <c:manualLayout>
                  <c:x val="0"/>
                  <c:y val="-0.41708542713567837"/>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0889-4145-9341-1A7705F383F6}"/>
                </c:ext>
              </c:extLst>
            </c:dLbl>
            <c:dLbl>
              <c:idx val="3"/>
              <c:layout>
                <c:manualLayout>
                  <c:x val="0"/>
                  <c:y val="-0.37437185929648242"/>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0889-4145-9341-1A7705F383F6}"/>
                </c:ext>
              </c:extLst>
            </c:dLbl>
            <c:dLbl>
              <c:idx val="4"/>
              <c:layout>
                <c:manualLayout>
                  <c:x val="0"/>
                  <c:y val="-0.4221105527638190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0889-4145-9341-1A7705F383F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60.687285223367695</c:v>
                </c:pt>
                <c:pt idx="1">
                  <c:v>62.073324905183313</c:v>
                </c:pt>
                <c:pt idx="2">
                  <c:v>75.999999046325684</c:v>
                </c:pt>
                <c:pt idx="3">
                  <c:v>63.999998569488525</c:v>
                </c:pt>
                <c:pt idx="4">
                  <c:v>76.999998092651367</c:v>
                </c:pt>
              </c:numCache>
            </c:numRef>
          </c:val>
          <c:extLst>
            <c:ext xmlns:c16="http://schemas.microsoft.com/office/drawing/2014/chart" uri="{C3380CC4-5D6E-409C-BE32-E72D297353CC}">
              <c16:uniqueId val="{00000019-0889-4145-9341-1A7705F383F6}"/>
            </c:ext>
          </c:extLst>
        </c:ser>
        <c:dLbls>
          <c:showLegendKey val="0"/>
          <c:showVal val="0"/>
          <c:showCatName val="0"/>
          <c:showSerName val="0"/>
          <c:showPercent val="0"/>
          <c:showBubbleSize val="0"/>
        </c:dLbls>
        <c:gapWidth val="60"/>
        <c:axId val="867660888"/>
        <c:axId val="1"/>
      </c:barChart>
      <c:catAx>
        <c:axId val="867660888"/>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67660888"/>
        <c:crosses val="min"/>
        <c:crossBetween val="between"/>
      </c:valAx>
    </c:plotArea>
    <c:plotVisOnly val="0"/>
    <c:dispBlanksAs val="gap"/>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7718446601941748"/>
          <c:w val="0.96937573616018846"/>
          <c:h val="0.69660194174757284"/>
        </c:manualLayout>
      </c:layout>
      <c:barChart>
        <c:barDir val="col"/>
        <c:grouping val="clustered"/>
        <c:varyColors val="0"/>
        <c:ser>
          <c:idx val="0"/>
          <c:order val="0"/>
          <c:spPr>
            <a:solidFill>
              <a:srgbClr val="29BA74"/>
            </a:solidFill>
            <a:ln w="9525" algn="ctr">
              <a:solidFill>
                <a:schemeClr val="bg1"/>
              </a:solidFill>
              <a:prstDash val="solid"/>
            </a:ln>
          </c:spPr>
          <c:invertIfNegative val="0"/>
          <c:dLbls>
            <c:dLbl>
              <c:idx val="0"/>
              <c:layout>
                <c:manualLayout>
                  <c:x val="0"/>
                  <c:y val="-0.38592233009708737"/>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341F-4A24-B136-FC02534E1C5E}"/>
                </c:ext>
              </c:extLst>
            </c:dLbl>
            <c:dLbl>
              <c:idx val="1"/>
              <c:layout>
                <c:manualLayout>
                  <c:x val="0"/>
                  <c:y val="-0.3980582524271844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341F-4A24-B136-FC02534E1C5E}"/>
                </c:ext>
              </c:extLst>
            </c:dLbl>
            <c:dLbl>
              <c:idx val="4"/>
              <c:layout>
                <c:manualLayout>
                  <c:x val="0"/>
                  <c:y val="-0.405339805825242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341F-4A24-B136-FC02534E1C5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72.5</c:v>
                </c:pt>
                <c:pt idx="1">
                  <c:v>76.333333333333329</c:v>
                </c:pt>
                <c:pt idx="4">
                  <c:v>78</c:v>
                </c:pt>
              </c:numCache>
            </c:numRef>
          </c:val>
          <c:extLst>
            <c:ext xmlns:c16="http://schemas.microsoft.com/office/drawing/2014/chart" uri="{C3380CC4-5D6E-409C-BE32-E72D297353CC}">
              <c16:uniqueId val="{00000003-341F-4A24-B136-FC02534E1C5E}"/>
            </c:ext>
          </c:extLst>
        </c:ser>
        <c:ser>
          <c:idx val="1"/>
          <c:order val="1"/>
          <c:spPr>
            <a:solidFill>
              <a:srgbClr val="29BA74"/>
            </a:solidFill>
            <a:ln w="9525" algn="ctr">
              <a:solidFill>
                <a:schemeClr val="bg1"/>
              </a:solidFill>
              <a:prstDash val="solid"/>
            </a:ln>
          </c:spPr>
          <c:invertIfNegative val="0"/>
          <c:dLbls>
            <c:dLbl>
              <c:idx val="0"/>
              <c:layout>
                <c:manualLayout>
                  <c:x val="0"/>
                  <c:y val="-0.3980582524271844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341F-4A24-B136-FC02534E1C5E}"/>
                </c:ext>
              </c:extLst>
            </c:dLbl>
            <c:dLbl>
              <c:idx val="1"/>
              <c:layout>
                <c:manualLayout>
                  <c:x val="0"/>
                  <c:y val="-0.4150485436893203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341F-4A24-B136-FC02534E1C5E}"/>
                </c:ext>
              </c:extLst>
            </c:dLbl>
            <c:dLbl>
              <c:idx val="3"/>
              <c:layout>
                <c:manualLayout>
                  <c:x val="0"/>
                  <c:y val="-0.3883495145631067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341F-4A24-B136-FC02534E1C5E}"/>
                </c:ext>
              </c:extLst>
            </c:dLbl>
            <c:dLbl>
              <c:idx val="4"/>
              <c:layout>
                <c:manualLayout>
                  <c:x val="0"/>
                  <c:y val="-0.3980582524271844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341F-4A24-B136-FC02534E1C5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76</c:v>
                </c:pt>
                <c:pt idx="1">
                  <c:v>81.333333333333329</c:v>
                </c:pt>
                <c:pt idx="3">
                  <c:v>73</c:v>
                </c:pt>
                <c:pt idx="4">
                  <c:v>76</c:v>
                </c:pt>
              </c:numCache>
            </c:numRef>
          </c:val>
          <c:extLst>
            <c:ext xmlns:c16="http://schemas.microsoft.com/office/drawing/2014/chart" uri="{C3380CC4-5D6E-409C-BE32-E72D297353CC}">
              <c16:uniqueId val="{00000008-341F-4A24-B136-FC02534E1C5E}"/>
            </c:ext>
          </c:extLst>
        </c:ser>
        <c:ser>
          <c:idx val="2"/>
          <c:order val="2"/>
          <c:spPr>
            <a:solidFill>
              <a:srgbClr val="29BA74"/>
            </a:solidFill>
            <a:ln w="9525" algn="ctr">
              <a:solidFill>
                <a:schemeClr val="bg1"/>
              </a:solidFill>
              <a:prstDash val="solid"/>
            </a:ln>
          </c:spPr>
          <c:invertIfNegative val="0"/>
          <c:dLbls>
            <c:dLbl>
              <c:idx val="0"/>
              <c:layout>
                <c:manualLayout>
                  <c:x val="0"/>
                  <c:y val="-0.4101941747572815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341F-4A24-B136-FC02534E1C5E}"/>
                </c:ext>
              </c:extLst>
            </c:dLbl>
            <c:dLbl>
              <c:idx val="1"/>
              <c:layout>
                <c:manualLayout>
                  <c:x val="0"/>
                  <c:y val="-0.4271844660194174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341F-4A24-B136-FC02534E1C5E}"/>
                </c:ext>
              </c:extLst>
            </c:dLbl>
            <c:dLbl>
              <c:idx val="3"/>
              <c:layout>
                <c:manualLayout>
                  <c:x val="0"/>
                  <c:y val="-0.3883495145631067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341F-4A24-B136-FC02534E1C5E}"/>
                </c:ext>
              </c:extLst>
            </c:dLbl>
            <c:dLbl>
              <c:idx val="4"/>
              <c:layout>
                <c:manualLayout>
                  <c:x val="0"/>
                  <c:y val="-0.3980582524271844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341F-4A24-B136-FC02534E1C5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79.5</c:v>
                </c:pt>
                <c:pt idx="1">
                  <c:v>84.333333333333329</c:v>
                </c:pt>
                <c:pt idx="3">
                  <c:v>73</c:v>
                </c:pt>
                <c:pt idx="4">
                  <c:v>76</c:v>
                </c:pt>
              </c:numCache>
            </c:numRef>
          </c:val>
          <c:extLst>
            <c:ext xmlns:c16="http://schemas.microsoft.com/office/drawing/2014/chart" uri="{C3380CC4-5D6E-409C-BE32-E72D297353CC}">
              <c16:uniqueId val="{0000000D-341F-4A24-B136-FC02534E1C5E}"/>
            </c:ext>
          </c:extLst>
        </c:ser>
        <c:ser>
          <c:idx val="3"/>
          <c:order val="3"/>
          <c:spPr>
            <a:solidFill>
              <a:srgbClr val="29BA74"/>
            </a:solidFill>
            <a:ln w="9525" algn="ctr">
              <a:solidFill>
                <a:schemeClr val="bg1"/>
              </a:solidFill>
              <a:prstDash val="solid"/>
            </a:ln>
          </c:spPr>
          <c:invertIfNegative val="0"/>
          <c:dLbls>
            <c:dLbl>
              <c:idx val="0"/>
              <c:layout>
                <c:manualLayout>
                  <c:x val="0"/>
                  <c:y val="-0.3883495145631067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341F-4A24-B136-FC02534E1C5E}"/>
                </c:ext>
              </c:extLst>
            </c:dLbl>
            <c:dLbl>
              <c:idx val="1"/>
              <c:layout>
                <c:manualLayout>
                  <c:x val="0"/>
                  <c:y val="-0.3786407766990291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341F-4A24-B136-FC02534E1C5E}"/>
                </c:ext>
              </c:extLst>
            </c:dLbl>
            <c:dLbl>
              <c:idx val="2"/>
              <c:layout>
                <c:manualLayout>
                  <c:x val="0"/>
                  <c:y val="-0.4417475728155340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341F-4A24-B136-FC02534E1C5E}"/>
                </c:ext>
              </c:extLst>
            </c:dLbl>
            <c:dLbl>
              <c:idx val="3"/>
              <c:layout>
                <c:manualLayout>
                  <c:x val="0"/>
                  <c:y val="-0.3616504854368932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341F-4A24-B136-FC02534E1C5E}"/>
                </c:ext>
              </c:extLst>
            </c:dLbl>
            <c:dLbl>
              <c:idx val="4"/>
              <c:layout>
                <c:manualLayout>
                  <c:x val="0"/>
                  <c:y val="-0.4101941747572815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341F-4A24-B136-FC02534E1C5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73</c:v>
                </c:pt>
                <c:pt idx="1">
                  <c:v>70.5</c:v>
                </c:pt>
                <c:pt idx="2">
                  <c:v>88</c:v>
                </c:pt>
                <c:pt idx="3">
                  <c:v>66</c:v>
                </c:pt>
                <c:pt idx="4">
                  <c:v>79</c:v>
                </c:pt>
              </c:numCache>
            </c:numRef>
          </c:val>
          <c:extLst>
            <c:ext xmlns:c16="http://schemas.microsoft.com/office/drawing/2014/chart" uri="{C3380CC4-5D6E-409C-BE32-E72D297353CC}">
              <c16:uniqueId val="{00000013-341F-4A24-B136-FC02534E1C5E}"/>
            </c:ext>
          </c:extLst>
        </c:ser>
        <c:ser>
          <c:idx val="4"/>
          <c:order val="4"/>
          <c:spPr>
            <a:solidFill>
              <a:srgbClr val="29BA74"/>
            </a:solidFill>
            <a:ln w="9525" algn="ctr">
              <a:solidFill>
                <a:schemeClr val="bg1"/>
              </a:solidFill>
              <a:prstDash val="solid"/>
            </a:ln>
          </c:spPr>
          <c:invertIfNegative val="0"/>
          <c:dLbls>
            <c:dLbl>
              <c:idx val="0"/>
              <c:layout>
                <c:manualLayout>
                  <c:x val="0"/>
                  <c:y val="-0.36650485436893204"/>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341F-4A24-B136-FC02534E1C5E}"/>
                </c:ext>
              </c:extLst>
            </c:dLbl>
            <c:dLbl>
              <c:idx val="1"/>
              <c:layout>
                <c:manualLayout>
                  <c:x val="0"/>
                  <c:y val="-0.35436893203883496"/>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341F-4A24-B136-FC02534E1C5E}"/>
                </c:ext>
              </c:extLst>
            </c:dLbl>
            <c:dLbl>
              <c:idx val="2"/>
              <c:layout>
                <c:manualLayout>
                  <c:x val="0"/>
                  <c:y val="-0.41504854368932037"/>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341F-4A24-B136-FC02534E1C5E}"/>
                </c:ext>
              </c:extLst>
            </c:dLbl>
            <c:dLbl>
              <c:idx val="3"/>
              <c:layout>
                <c:manualLayout>
                  <c:x val="0"/>
                  <c:y val="-0.34951456310679613"/>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341F-4A24-B136-FC02534E1C5E}"/>
                </c:ext>
              </c:extLst>
            </c:dLbl>
            <c:dLbl>
              <c:idx val="4"/>
              <c:layout>
                <c:manualLayout>
                  <c:x val="0"/>
                  <c:y val="-0.41262135922330095"/>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341F-4A24-B136-FC02534E1C5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66.81974741676234</c:v>
                </c:pt>
                <c:pt idx="1">
                  <c:v>63.474387527839646</c:v>
                </c:pt>
                <c:pt idx="2">
                  <c:v>81.000000238418579</c:v>
                </c:pt>
                <c:pt idx="3">
                  <c:v>62.000000476837158</c:v>
                </c:pt>
                <c:pt idx="4">
                  <c:v>80.000001192092896</c:v>
                </c:pt>
              </c:numCache>
            </c:numRef>
          </c:val>
          <c:extLst>
            <c:ext xmlns:c16="http://schemas.microsoft.com/office/drawing/2014/chart" uri="{C3380CC4-5D6E-409C-BE32-E72D297353CC}">
              <c16:uniqueId val="{00000019-341F-4A24-B136-FC02534E1C5E}"/>
            </c:ext>
          </c:extLst>
        </c:ser>
        <c:dLbls>
          <c:showLegendKey val="0"/>
          <c:showVal val="0"/>
          <c:showCatName val="0"/>
          <c:showSerName val="0"/>
          <c:showPercent val="0"/>
          <c:showBubbleSize val="0"/>
        </c:dLbls>
        <c:gapWidth val="60"/>
        <c:axId val="980634792"/>
        <c:axId val="1"/>
      </c:barChart>
      <c:catAx>
        <c:axId val="98063479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000" kern="1200">
                <a:latin typeface="Trebuchet MS"/>
                <a:ea typeface="Trebuchet MS"/>
                <a:cs typeface="Trebuchet MS"/>
                <a:sym typeface="Trebuchet MS"/>
              </a:defRPr>
            </a:pPr>
            <a:endParaRPr lang="en-US"/>
          </a:p>
        </c:txPr>
        <c:crossAx val="980634792"/>
        <c:crosses val="min"/>
        <c:crossBetween val="between"/>
        <c:majorUnit val="100"/>
      </c:valAx>
    </c:plotArea>
    <c:plotVisOnly val="0"/>
    <c:dispBlanksAs val="gap"/>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579445571331981E-2"/>
          <c:y val="6.7183462532299745E-2"/>
          <c:w val="0.96484110885733598"/>
          <c:h val="0.86563307493540054"/>
        </c:manualLayout>
      </c:layout>
      <c:barChart>
        <c:barDir val="col"/>
        <c:grouping val="clustered"/>
        <c:varyColors val="0"/>
        <c:ser>
          <c:idx val="0"/>
          <c:order val="0"/>
          <c:spPr>
            <a:solidFill>
              <a:srgbClr val="D4DF33"/>
            </a:solidFill>
            <a:ln w="9525" algn="ctr">
              <a:solidFill>
                <a:schemeClr val="bg1"/>
              </a:solidFill>
              <a:prstDash val="solid"/>
            </a:ln>
          </c:spPr>
          <c:invertIfNegative val="0"/>
          <c:dLbls>
            <c:dLbl>
              <c:idx val="0"/>
              <c:layout>
                <c:manualLayout>
                  <c:x val="0"/>
                  <c:y val="-0.4366925064599483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F36-4FDE-8866-545F3DE5F04A}"/>
                </c:ext>
              </c:extLst>
            </c:dLbl>
            <c:dLbl>
              <c:idx val="1"/>
              <c:layout>
                <c:manualLayout>
                  <c:x val="0"/>
                  <c:y val="-0.4211886304909560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F36-4FDE-8866-545F3DE5F04A}"/>
                </c:ext>
              </c:extLst>
            </c:dLbl>
            <c:dLbl>
              <c:idx val="4"/>
              <c:layout>
                <c:manualLayout>
                  <c:x val="0"/>
                  <c:y val="-0.41602067183462532"/>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F36-4FDE-8866-545F3DE5F04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82</c:v>
                </c:pt>
                <c:pt idx="1">
                  <c:v>78</c:v>
                </c:pt>
                <c:pt idx="4">
                  <c:v>77</c:v>
                </c:pt>
              </c:numCache>
            </c:numRef>
          </c:val>
          <c:extLst>
            <c:ext xmlns:c16="http://schemas.microsoft.com/office/drawing/2014/chart" uri="{C3380CC4-5D6E-409C-BE32-E72D297353CC}">
              <c16:uniqueId val="{00000003-EF36-4FDE-8866-545F3DE5F04A}"/>
            </c:ext>
          </c:extLst>
        </c:ser>
        <c:ser>
          <c:idx val="1"/>
          <c:order val="1"/>
          <c:spPr>
            <a:solidFill>
              <a:srgbClr val="D4DF33"/>
            </a:solidFill>
            <a:ln w="9525" algn="ctr">
              <a:solidFill>
                <a:schemeClr val="bg1"/>
              </a:solidFill>
              <a:prstDash val="solid"/>
            </a:ln>
          </c:spPr>
          <c:invertIfNegative val="0"/>
          <c:dLbls>
            <c:dLbl>
              <c:idx val="0"/>
              <c:layout>
                <c:manualLayout>
                  <c:x val="0"/>
                  <c:y val="-0.4470284237726098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EF36-4FDE-8866-545F3DE5F04A}"/>
                </c:ext>
              </c:extLst>
            </c:dLbl>
            <c:dLbl>
              <c:idx val="1"/>
              <c:layout>
                <c:manualLayout>
                  <c:x val="0"/>
                  <c:y val="-0.4470284237726098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EF36-4FDE-8866-545F3DE5F04A}"/>
                </c:ext>
              </c:extLst>
            </c:dLbl>
            <c:dLbl>
              <c:idx val="3"/>
              <c:layout>
                <c:manualLayout>
                  <c:x val="0"/>
                  <c:y val="-0.40697674418604651"/>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EF36-4FDE-8866-545F3DE5F04A}"/>
                </c:ext>
              </c:extLst>
            </c:dLbl>
            <c:dLbl>
              <c:idx val="4"/>
              <c:layout>
                <c:manualLayout>
                  <c:x val="0"/>
                  <c:y val="-0.428940568475452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EF36-4FDE-8866-545F3DE5F04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84</c:v>
                </c:pt>
                <c:pt idx="1">
                  <c:v>84</c:v>
                </c:pt>
                <c:pt idx="3">
                  <c:v>75</c:v>
                </c:pt>
                <c:pt idx="4">
                  <c:v>80</c:v>
                </c:pt>
              </c:numCache>
            </c:numRef>
          </c:val>
          <c:extLst>
            <c:ext xmlns:c16="http://schemas.microsoft.com/office/drawing/2014/chart" uri="{C3380CC4-5D6E-409C-BE32-E72D297353CC}">
              <c16:uniqueId val="{00000008-EF36-4FDE-8866-545F3DE5F04A}"/>
            </c:ext>
          </c:extLst>
        </c:ser>
        <c:ser>
          <c:idx val="2"/>
          <c:order val="2"/>
          <c:spPr>
            <a:solidFill>
              <a:srgbClr val="D4DF33"/>
            </a:solidFill>
            <a:ln w="9525" algn="ctr">
              <a:solidFill>
                <a:schemeClr val="bg1"/>
              </a:solidFill>
              <a:prstDash val="solid"/>
            </a:ln>
          </c:spPr>
          <c:invertIfNegative val="0"/>
          <c:dLbls>
            <c:dLbl>
              <c:idx val="0"/>
              <c:layout>
                <c:manualLayout>
                  <c:x val="0"/>
                  <c:y val="-0.44702842377260982"/>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EF36-4FDE-8866-545F3DE5F04A}"/>
                </c:ext>
              </c:extLst>
            </c:dLbl>
            <c:dLbl>
              <c:idx val="1"/>
              <c:layout>
                <c:manualLayout>
                  <c:x val="0"/>
                  <c:y val="-0.44961240310077522"/>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EF36-4FDE-8866-545F3DE5F04A}"/>
                </c:ext>
              </c:extLst>
            </c:dLbl>
            <c:dLbl>
              <c:idx val="3"/>
              <c:layout>
                <c:manualLayout>
                  <c:x val="0"/>
                  <c:y val="-0.40310077519379844"/>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EF36-4FDE-8866-545F3DE5F04A}"/>
                </c:ext>
              </c:extLst>
            </c:dLbl>
            <c:dLbl>
              <c:idx val="4"/>
              <c:layout>
                <c:manualLayout>
                  <c:x val="0"/>
                  <c:y val="-0.42377260981912146"/>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EF36-4FDE-8866-545F3DE5F04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84</c:v>
                </c:pt>
                <c:pt idx="1">
                  <c:v>85</c:v>
                </c:pt>
                <c:pt idx="3">
                  <c:v>74</c:v>
                </c:pt>
                <c:pt idx="4">
                  <c:v>79</c:v>
                </c:pt>
              </c:numCache>
            </c:numRef>
          </c:val>
          <c:extLst>
            <c:ext xmlns:c16="http://schemas.microsoft.com/office/drawing/2014/chart" uri="{C3380CC4-5D6E-409C-BE32-E72D297353CC}">
              <c16:uniqueId val="{0000000D-EF36-4FDE-8866-545F3DE5F04A}"/>
            </c:ext>
          </c:extLst>
        </c:ser>
        <c:ser>
          <c:idx val="3"/>
          <c:order val="3"/>
          <c:spPr>
            <a:solidFill>
              <a:srgbClr val="D4DF33"/>
            </a:solidFill>
            <a:ln w="9525" algn="ctr">
              <a:solidFill>
                <a:schemeClr val="bg1"/>
              </a:solidFill>
              <a:prstDash val="solid"/>
            </a:ln>
          </c:spPr>
          <c:invertIfNegative val="0"/>
          <c:dLbls>
            <c:dLbl>
              <c:idx val="0"/>
              <c:layout>
                <c:manualLayout>
                  <c:x val="0"/>
                  <c:y val="-0.4108527131782945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EF36-4FDE-8866-545F3DE5F04A}"/>
                </c:ext>
              </c:extLst>
            </c:dLbl>
            <c:dLbl>
              <c:idx val="1"/>
              <c:layout>
                <c:manualLayout>
                  <c:x val="0"/>
                  <c:y val="-0.40697674418604651"/>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F-EF36-4FDE-8866-545F3DE5F04A}"/>
                </c:ext>
              </c:extLst>
            </c:dLbl>
            <c:dLbl>
              <c:idx val="2"/>
              <c:layout>
                <c:manualLayout>
                  <c:x val="0"/>
                  <c:y val="-0.4366925064599483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EF36-4FDE-8866-545F3DE5F04A}"/>
                </c:ext>
              </c:extLst>
            </c:dLbl>
            <c:dLbl>
              <c:idx val="3"/>
              <c:layout>
                <c:manualLayout>
                  <c:x val="0"/>
                  <c:y val="-0.3682170542635658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1-EF36-4FDE-8866-545F3DE5F04A}"/>
                </c:ext>
              </c:extLst>
            </c:dLbl>
            <c:dLbl>
              <c:idx val="4"/>
              <c:layout>
                <c:manualLayout>
                  <c:x val="0"/>
                  <c:y val="-0.4237726098191214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2-EF36-4FDE-8866-545F3DE5F04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76</c:v>
                </c:pt>
                <c:pt idx="1">
                  <c:v>75</c:v>
                </c:pt>
                <c:pt idx="2">
                  <c:v>82</c:v>
                </c:pt>
                <c:pt idx="3">
                  <c:v>66</c:v>
                </c:pt>
                <c:pt idx="4">
                  <c:v>79</c:v>
                </c:pt>
              </c:numCache>
            </c:numRef>
          </c:val>
          <c:extLst>
            <c:ext xmlns:c16="http://schemas.microsoft.com/office/drawing/2014/chart" uri="{C3380CC4-5D6E-409C-BE32-E72D297353CC}">
              <c16:uniqueId val="{00000013-EF36-4FDE-8866-545F3DE5F04A}"/>
            </c:ext>
          </c:extLst>
        </c:ser>
        <c:ser>
          <c:idx val="4"/>
          <c:order val="4"/>
          <c:spPr>
            <a:solidFill>
              <a:srgbClr val="D4DF33"/>
            </a:solidFill>
            <a:ln w="9525" algn="ctr">
              <a:solidFill>
                <a:schemeClr val="bg1"/>
              </a:solidFill>
              <a:prstDash val="solid"/>
            </a:ln>
          </c:spPr>
          <c:invertIfNegative val="0"/>
          <c:dLbls>
            <c:dLbl>
              <c:idx val="0"/>
              <c:layout>
                <c:manualLayout>
                  <c:x val="0"/>
                  <c:y val="-0.34237726098191212"/>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4-EF36-4FDE-8866-545F3DE5F04A}"/>
                </c:ext>
              </c:extLst>
            </c:dLbl>
            <c:dLbl>
              <c:idx val="1"/>
              <c:layout>
                <c:manualLayout>
                  <c:x val="0"/>
                  <c:y val="-0.34237726098191212"/>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5-EF36-4FDE-8866-545F3DE5F04A}"/>
                </c:ext>
              </c:extLst>
            </c:dLbl>
            <c:dLbl>
              <c:idx val="2"/>
              <c:layout>
                <c:manualLayout>
                  <c:x val="0"/>
                  <c:y val="-0.41085271317829458"/>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6-EF36-4FDE-8866-545F3DE5F04A}"/>
                </c:ext>
              </c:extLst>
            </c:dLbl>
            <c:dLbl>
              <c:idx val="3"/>
              <c:layout>
                <c:manualLayout>
                  <c:x val="0"/>
                  <c:y val="-0.36046511627906974"/>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7-EF36-4FDE-8866-545F3DE5F04A}"/>
                </c:ext>
              </c:extLst>
            </c:dLbl>
            <c:dLbl>
              <c:idx val="4"/>
              <c:layout>
                <c:manualLayout>
                  <c:x val="0"/>
                  <c:y val="-0.40697674418604651"/>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8-EF36-4FDE-8866-545F3DE5F04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60</c:v>
                </c:pt>
                <c:pt idx="1">
                  <c:v>60</c:v>
                </c:pt>
                <c:pt idx="2">
                  <c:v>76</c:v>
                </c:pt>
                <c:pt idx="3">
                  <c:v>64</c:v>
                </c:pt>
                <c:pt idx="4">
                  <c:v>75</c:v>
                </c:pt>
              </c:numCache>
            </c:numRef>
          </c:val>
          <c:extLst>
            <c:ext xmlns:c16="http://schemas.microsoft.com/office/drawing/2014/chart" uri="{C3380CC4-5D6E-409C-BE32-E72D297353CC}">
              <c16:uniqueId val="{00000019-EF36-4FDE-8866-545F3DE5F04A}"/>
            </c:ext>
          </c:extLst>
        </c:ser>
        <c:dLbls>
          <c:showLegendKey val="0"/>
          <c:showVal val="0"/>
          <c:showCatName val="0"/>
          <c:showSerName val="0"/>
          <c:showPercent val="0"/>
          <c:showBubbleSize val="0"/>
        </c:dLbls>
        <c:gapWidth val="60"/>
        <c:axId val="980701048"/>
        <c:axId val="1"/>
      </c:barChart>
      <c:catAx>
        <c:axId val="980701048"/>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980701048"/>
        <c:crosses val="min"/>
        <c:crossBetween val="between"/>
      </c:valAx>
    </c:plotArea>
    <c:plotVisOnly val="0"/>
    <c:dispBlanksAs val="gap"/>
    <c:showDLblsOverMax val="1"/>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246344206974129E-2"/>
          <c:y val="3.2766225582860742E-2"/>
          <c:w val="0.94150731158605172"/>
          <c:h val="0.93446754883427852"/>
        </c:manualLayout>
      </c:layout>
      <c:barChart>
        <c:barDir val="col"/>
        <c:grouping val="clustered"/>
        <c:varyColors val="0"/>
        <c:ser>
          <c:idx val="0"/>
          <c:order val="0"/>
          <c:spPr>
            <a:solidFill>
              <a:srgbClr val="29BA74"/>
            </a:solidFill>
            <a:ln w="3175" algn="ctr">
              <a:solidFill>
                <a:srgbClr val="FFFFFF"/>
              </a:solidFill>
              <a:prstDash val="solid"/>
            </a:ln>
          </c:spPr>
          <c:invertIfNegative val="0"/>
          <c:dLbls>
            <c:dLbl>
              <c:idx val="0"/>
              <c:layout>
                <c:manualLayout>
                  <c:x val="0"/>
                  <c:y val="-0.42974165091367361"/>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F3C-4694-8046-6D00A6E29CF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75</c:v>
                </c:pt>
              </c:numCache>
            </c:numRef>
          </c:val>
          <c:extLst>
            <c:ext xmlns:c16="http://schemas.microsoft.com/office/drawing/2014/chart" uri="{C3380CC4-5D6E-409C-BE32-E72D297353CC}">
              <c16:uniqueId val="{00000001-EF3C-4694-8046-6D00A6E29CFC}"/>
            </c:ext>
          </c:extLst>
        </c:ser>
        <c:ser>
          <c:idx val="1"/>
          <c:order val="1"/>
          <c:spPr>
            <a:solidFill>
              <a:srgbClr val="295E7E"/>
            </a:solidFill>
            <a:ln w="3175" algn="ctr">
              <a:solidFill>
                <a:srgbClr val="FFFFFF"/>
              </a:solidFill>
              <a:prstDash val="solid"/>
            </a:ln>
          </c:spPr>
          <c:invertIfNegative val="0"/>
          <c:dLbls>
            <c:dLbl>
              <c:idx val="0"/>
              <c:layout>
                <c:manualLayout>
                  <c:x val="0"/>
                  <c:y val="-0.36735979836168869"/>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EF3C-4694-8046-6D00A6E29CF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f>
              <c:numCache>
                <c:formatCode>General</c:formatCode>
                <c:ptCount val="1"/>
                <c:pt idx="0">
                  <c:v>62.999999523162842</c:v>
                </c:pt>
              </c:numCache>
            </c:numRef>
          </c:val>
          <c:extLst>
            <c:ext xmlns:c16="http://schemas.microsoft.com/office/drawing/2014/chart" uri="{C3380CC4-5D6E-409C-BE32-E72D297353CC}">
              <c16:uniqueId val="{00000003-EF3C-4694-8046-6D00A6E29CFC}"/>
            </c:ext>
          </c:extLst>
        </c:ser>
        <c:ser>
          <c:idx val="2"/>
          <c:order val="2"/>
          <c:spPr>
            <a:solidFill>
              <a:srgbClr val="3EAD92"/>
            </a:solidFill>
            <a:ln w="3175" algn="ctr">
              <a:solidFill>
                <a:srgbClr val="FFFFFF"/>
              </a:solidFill>
              <a:prstDash val="solid"/>
            </a:ln>
          </c:spPr>
          <c:invertIfNegative val="0"/>
          <c:dLbls>
            <c:dLbl>
              <c:idx val="0"/>
              <c:layout>
                <c:manualLayout>
                  <c:x val="0"/>
                  <c:y val="-0.32073093887838688"/>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EF3C-4694-8046-6D00A6E29CF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c:f>
              <c:numCache>
                <c:formatCode>General</c:formatCode>
                <c:ptCount val="1"/>
                <c:pt idx="0">
                  <c:v>54.000002145767212</c:v>
                </c:pt>
              </c:numCache>
            </c:numRef>
          </c:val>
          <c:extLst>
            <c:ext xmlns:c16="http://schemas.microsoft.com/office/drawing/2014/chart" uri="{C3380CC4-5D6E-409C-BE32-E72D297353CC}">
              <c16:uniqueId val="{00000005-EF3C-4694-8046-6D00A6E29CFC}"/>
            </c:ext>
          </c:extLst>
        </c:ser>
        <c:ser>
          <c:idx val="3"/>
          <c:order val="3"/>
          <c:spPr>
            <a:solidFill>
              <a:srgbClr val="197A56"/>
            </a:solidFill>
            <a:ln w="3175" algn="ctr">
              <a:solidFill>
                <a:srgbClr val="FFFFFF"/>
              </a:solidFill>
              <a:prstDash val="solid"/>
            </a:ln>
          </c:spPr>
          <c:invertIfNegative val="0"/>
          <c:dLbls>
            <c:dLbl>
              <c:idx val="0"/>
              <c:layout>
                <c:manualLayout>
                  <c:x val="0"/>
                  <c:y val="-0.36735979836168869"/>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EF3C-4694-8046-6D00A6E29CF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c:f>
              <c:numCache>
                <c:formatCode>General</c:formatCode>
                <c:ptCount val="1"/>
                <c:pt idx="0">
                  <c:v>62.999999523162842</c:v>
                </c:pt>
              </c:numCache>
            </c:numRef>
          </c:val>
          <c:extLst>
            <c:ext xmlns:c16="http://schemas.microsoft.com/office/drawing/2014/chart" uri="{C3380CC4-5D6E-409C-BE32-E72D297353CC}">
              <c16:uniqueId val="{00000007-EF3C-4694-8046-6D00A6E29CFC}"/>
            </c:ext>
          </c:extLst>
        </c:ser>
        <c:ser>
          <c:idx val="4"/>
          <c:order val="4"/>
          <c:spPr>
            <a:solidFill>
              <a:srgbClr val="D4DF33"/>
            </a:solidFill>
            <a:ln w="3175" algn="ctr">
              <a:solidFill>
                <a:srgbClr val="FFFFFF"/>
              </a:solidFill>
              <a:prstDash val="solid"/>
            </a:ln>
          </c:spPr>
          <c:invertIfNegative val="0"/>
          <c:dLbls>
            <c:dLbl>
              <c:idx val="0"/>
              <c:layout>
                <c:manualLayout>
                  <c:x val="0"/>
                  <c:y val="-0.37744171392564585"/>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EF3C-4694-8046-6D00A6E29CF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c:f>
              <c:numCache>
                <c:formatCode>General</c:formatCode>
                <c:ptCount val="1"/>
                <c:pt idx="0">
                  <c:v>64.999997615814209</c:v>
                </c:pt>
              </c:numCache>
            </c:numRef>
          </c:val>
          <c:extLst>
            <c:ext xmlns:c16="http://schemas.microsoft.com/office/drawing/2014/chart" uri="{C3380CC4-5D6E-409C-BE32-E72D297353CC}">
              <c16:uniqueId val="{00000009-EF3C-4694-8046-6D00A6E29CFC}"/>
            </c:ext>
          </c:extLst>
        </c:ser>
        <c:dLbls>
          <c:showLegendKey val="0"/>
          <c:showVal val="0"/>
          <c:showCatName val="0"/>
          <c:showSerName val="0"/>
          <c:showPercent val="0"/>
          <c:showBubbleSize val="0"/>
        </c:dLbls>
        <c:gapWidth val="60"/>
        <c:axId val="1193044496"/>
        <c:axId val="1"/>
      </c:barChart>
      <c:catAx>
        <c:axId val="1193044496"/>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90"/>
          <c:min val="0"/>
        </c:scaling>
        <c:delete val="0"/>
        <c:axPos val="l"/>
        <c:majorGridlines>
          <c:spPr>
            <a:ln>
              <a:noFill/>
            </a:ln>
          </c:spPr>
        </c:majorGridlines>
        <c:numFmt formatCode="General" sourceLinked="1"/>
        <c:majorTickMark val="none"/>
        <c:minorTickMark val="none"/>
        <c:tickLblPos val="none"/>
        <c:spPr>
          <a:ln w="9525" algn="ctr">
            <a:solidFill>
              <a:srgbClr val="FFFFFF"/>
            </a:solidFill>
            <a:prstDash val="solid"/>
          </a:ln>
        </c:spPr>
        <c:crossAx val="1193044496"/>
        <c:crosses val="min"/>
        <c:crossBetween val="between"/>
      </c:valAx>
    </c:plotArea>
    <c:plotVisOnly val="0"/>
    <c:dispBlanksAs val="gap"/>
    <c:showDLblsOverMax val="1"/>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395138496325607E-2"/>
          <c:y val="3.2766225582860742E-2"/>
          <c:w val="0.94120972300734873"/>
          <c:h val="0.93446754883427852"/>
        </c:manualLayout>
      </c:layout>
      <c:barChart>
        <c:barDir val="col"/>
        <c:grouping val="clustered"/>
        <c:varyColors val="0"/>
        <c:ser>
          <c:idx val="0"/>
          <c:order val="0"/>
          <c:spPr>
            <a:solidFill>
              <a:srgbClr val="29BA74"/>
            </a:solidFill>
            <a:ln w="3175" algn="ctr">
              <a:solidFill>
                <a:srgbClr val="FFFFFF"/>
              </a:solidFill>
              <a:prstDash val="solid"/>
            </a:ln>
          </c:spPr>
          <c:invertIfNegative val="0"/>
          <c:dLbls>
            <c:dLbl>
              <c:idx val="0"/>
              <c:layout>
                <c:manualLayout>
                  <c:x val="0"/>
                  <c:y val="-0.39823566477630751"/>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D1C-45FD-8C8F-6A5AFA0A494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68.999999761581421</c:v>
                </c:pt>
              </c:numCache>
            </c:numRef>
          </c:val>
          <c:extLst>
            <c:ext xmlns:c16="http://schemas.microsoft.com/office/drawing/2014/chart" uri="{C3380CC4-5D6E-409C-BE32-E72D297353CC}">
              <c16:uniqueId val="{00000001-FD1C-45FD-8C8F-6A5AFA0A4945}"/>
            </c:ext>
          </c:extLst>
        </c:ser>
        <c:ser>
          <c:idx val="1"/>
          <c:order val="1"/>
          <c:spPr>
            <a:solidFill>
              <a:srgbClr val="295E7E"/>
            </a:solidFill>
            <a:ln w="3175" algn="ctr">
              <a:solidFill>
                <a:srgbClr val="FFFFFF"/>
              </a:solidFill>
              <a:prstDash val="solid"/>
            </a:ln>
          </c:spPr>
          <c:invertIfNegative val="0"/>
          <c:dLbls>
            <c:dLbl>
              <c:idx val="0"/>
              <c:layout>
                <c:manualLayout>
                  <c:x val="0"/>
                  <c:y val="-0.31505986137366099"/>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D1C-45FD-8C8F-6A5AFA0A494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f>
              <c:numCache>
                <c:formatCode>General</c:formatCode>
                <c:ptCount val="1"/>
                <c:pt idx="0">
                  <c:v>52.999997138977051</c:v>
                </c:pt>
              </c:numCache>
            </c:numRef>
          </c:val>
          <c:extLst>
            <c:ext xmlns:c16="http://schemas.microsoft.com/office/drawing/2014/chart" uri="{C3380CC4-5D6E-409C-BE32-E72D297353CC}">
              <c16:uniqueId val="{00000003-FD1C-45FD-8C8F-6A5AFA0A4945}"/>
            </c:ext>
          </c:extLst>
        </c:ser>
        <c:ser>
          <c:idx val="2"/>
          <c:order val="2"/>
          <c:spPr>
            <a:solidFill>
              <a:srgbClr val="3EAD92"/>
            </a:solidFill>
            <a:ln w="3175" algn="ctr">
              <a:solidFill>
                <a:srgbClr val="FFFFFF"/>
              </a:solidFill>
              <a:prstDash val="solid"/>
            </a:ln>
          </c:spPr>
          <c:invertIfNegative val="0"/>
          <c:dLbls>
            <c:dLbl>
              <c:idx val="0"/>
              <c:layout>
                <c:manualLayout>
                  <c:x val="0"/>
                  <c:y val="-0.28418399495904223"/>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FD1C-45FD-8C8F-6A5AFA0A494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c:f>
              <c:numCache>
                <c:formatCode>General</c:formatCode>
                <c:ptCount val="1"/>
                <c:pt idx="0">
                  <c:v>46.99999988079071</c:v>
                </c:pt>
              </c:numCache>
            </c:numRef>
          </c:val>
          <c:extLst>
            <c:ext xmlns:c16="http://schemas.microsoft.com/office/drawing/2014/chart" uri="{C3380CC4-5D6E-409C-BE32-E72D297353CC}">
              <c16:uniqueId val="{00000005-FD1C-45FD-8C8F-6A5AFA0A4945}"/>
            </c:ext>
          </c:extLst>
        </c:ser>
        <c:ser>
          <c:idx val="3"/>
          <c:order val="3"/>
          <c:spPr>
            <a:solidFill>
              <a:srgbClr val="197A56"/>
            </a:solidFill>
            <a:ln w="3175" algn="ctr">
              <a:solidFill>
                <a:srgbClr val="FFFFFF"/>
              </a:solidFill>
              <a:prstDash val="solid"/>
            </a:ln>
          </c:spPr>
          <c:invertIfNegative val="0"/>
          <c:dLbls>
            <c:dLbl>
              <c:idx val="0"/>
              <c:layout>
                <c:manualLayout>
                  <c:x val="0"/>
                  <c:y val="-0.35223692501575299"/>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FD1C-45FD-8C8F-6A5AFA0A494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c:f>
              <c:numCache>
                <c:formatCode>General</c:formatCode>
                <c:ptCount val="1"/>
                <c:pt idx="0">
                  <c:v>60.000002384185791</c:v>
                </c:pt>
              </c:numCache>
            </c:numRef>
          </c:val>
          <c:extLst>
            <c:ext xmlns:c16="http://schemas.microsoft.com/office/drawing/2014/chart" uri="{C3380CC4-5D6E-409C-BE32-E72D297353CC}">
              <c16:uniqueId val="{00000007-FD1C-45FD-8C8F-6A5AFA0A4945}"/>
            </c:ext>
          </c:extLst>
        </c:ser>
        <c:ser>
          <c:idx val="4"/>
          <c:order val="4"/>
          <c:spPr>
            <a:solidFill>
              <a:srgbClr val="D4DF33"/>
            </a:solidFill>
            <a:ln w="3175" algn="ctr">
              <a:solidFill>
                <a:srgbClr val="FFFFFF"/>
              </a:solidFill>
              <a:prstDash val="solid"/>
            </a:ln>
          </c:spPr>
          <c:invertIfNegative val="0"/>
          <c:dLbls>
            <c:dLbl>
              <c:idx val="0"/>
              <c:layout>
                <c:manualLayout>
                  <c:x val="0"/>
                  <c:y val="-0.33585381222432265"/>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FD1C-45FD-8C8F-6A5AFA0A494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c:f>
              <c:numCache>
                <c:formatCode>General</c:formatCode>
                <c:ptCount val="1"/>
                <c:pt idx="0">
                  <c:v>56.999999284744263</c:v>
                </c:pt>
              </c:numCache>
            </c:numRef>
          </c:val>
          <c:extLst>
            <c:ext xmlns:c16="http://schemas.microsoft.com/office/drawing/2014/chart" uri="{C3380CC4-5D6E-409C-BE32-E72D297353CC}">
              <c16:uniqueId val="{00000009-FD1C-45FD-8C8F-6A5AFA0A4945}"/>
            </c:ext>
          </c:extLst>
        </c:ser>
        <c:dLbls>
          <c:showLegendKey val="0"/>
          <c:showVal val="0"/>
          <c:showCatName val="0"/>
          <c:showSerName val="0"/>
          <c:showPercent val="0"/>
          <c:showBubbleSize val="0"/>
        </c:dLbls>
        <c:gapWidth val="60"/>
        <c:axId val="1193047776"/>
        <c:axId val="1"/>
      </c:barChart>
      <c:catAx>
        <c:axId val="1193047776"/>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90"/>
          <c:min val="0"/>
        </c:scaling>
        <c:delete val="0"/>
        <c:axPos val="l"/>
        <c:majorGridlines>
          <c:spPr>
            <a:ln>
              <a:noFill/>
            </a:ln>
          </c:spPr>
        </c:majorGridlines>
        <c:numFmt formatCode="General" sourceLinked="1"/>
        <c:majorTickMark val="none"/>
        <c:minorTickMark val="none"/>
        <c:tickLblPos val="none"/>
        <c:spPr>
          <a:ln w="9525" algn="ctr">
            <a:solidFill>
              <a:srgbClr val="FFFFFF"/>
            </a:solidFill>
            <a:prstDash val="solid"/>
          </a:ln>
        </c:spPr>
        <c:crossAx val="1193047776"/>
        <c:crosses val="min"/>
        <c:crossBetween val="between"/>
      </c:valAx>
    </c:plotArea>
    <c:plotVisOnly val="0"/>
    <c:dispBlanksAs val="gap"/>
    <c:showDLblsOverMax val="1"/>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246344206974129E-2"/>
          <c:y val="3.2766225582860742E-2"/>
          <c:w val="0.94150731158605172"/>
          <c:h val="0.93446754883427852"/>
        </c:manualLayout>
      </c:layout>
      <c:barChart>
        <c:barDir val="col"/>
        <c:grouping val="clustered"/>
        <c:varyColors val="0"/>
        <c:ser>
          <c:idx val="0"/>
          <c:order val="0"/>
          <c:spPr>
            <a:solidFill>
              <a:srgbClr val="29BA74"/>
            </a:solidFill>
            <a:ln w="3175" algn="ctr">
              <a:solidFill>
                <a:srgbClr val="FFFFFF"/>
              </a:solidFill>
              <a:prstDash val="solid"/>
            </a:ln>
          </c:spPr>
          <c:invertIfNegative val="0"/>
          <c:dLbls>
            <c:dLbl>
              <c:idx val="0"/>
              <c:layout>
                <c:manualLayout>
                  <c:x val="0"/>
                  <c:y val="-0.41398865784499056"/>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B2B-4183-ADDF-9AC3373BDB3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72.000002861022949</c:v>
                </c:pt>
              </c:numCache>
            </c:numRef>
          </c:val>
          <c:extLst>
            <c:ext xmlns:c16="http://schemas.microsoft.com/office/drawing/2014/chart" uri="{C3380CC4-5D6E-409C-BE32-E72D297353CC}">
              <c16:uniqueId val="{00000001-6B2B-4183-ADDF-9AC3373BDB30}"/>
            </c:ext>
          </c:extLst>
        </c:ser>
        <c:ser>
          <c:idx val="1"/>
          <c:order val="1"/>
          <c:spPr>
            <a:solidFill>
              <a:srgbClr val="295E7E"/>
            </a:solidFill>
            <a:ln w="3175" algn="ctr">
              <a:solidFill>
                <a:srgbClr val="FFFFFF"/>
              </a:solidFill>
              <a:prstDash val="solid"/>
            </a:ln>
          </c:spPr>
          <c:invertIfNegative val="0"/>
          <c:dLbls>
            <c:dLbl>
              <c:idx val="0"/>
              <c:layout>
                <c:manualLayout>
                  <c:x val="0"/>
                  <c:y val="-0.36735979836168869"/>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6B2B-4183-ADDF-9AC3373BDB3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f>
              <c:numCache>
                <c:formatCode>General</c:formatCode>
                <c:ptCount val="1"/>
                <c:pt idx="0">
                  <c:v>62.999999523162842</c:v>
                </c:pt>
              </c:numCache>
            </c:numRef>
          </c:val>
          <c:extLst>
            <c:ext xmlns:c16="http://schemas.microsoft.com/office/drawing/2014/chart" uri="{C3380CC4-5D6E-409C-BE32-E72D297353CC}">
              <c16:uniqueId val="{00000003-6B2B-4183-ADDF-9AC3373BDB30}"/>
            </c:ext>
          </c:extLst>
        </c:ser>
        <c:ser>
          <c:idx val="2"/>
          <c:order val="2"/>
          <c:spPr>
            <a:solidFill>
              <a:srgbClr val="3EAD92"/>
            </a:solidFill>
            <a:ln w="3175" algn="ctr">
              <a:solidFill>
                <a:srgbClr val="FFFFFF"/>
              </a:solidFill>
              <a:prstDash val="solid"/>
            </a:ln>
          </c:spPr>
          <c:invertIfNegative val="0"/>
          <c:dLbls>
            <c:dLbl>
              <c:idx val="0"/>
              <c:layout>
                <c:manualLayout>
                  <c:x val="0"/>
                  <c:y val="-0.37303087586641465"/>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6B2B-4183-ADDF-9AC3373BDB3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c:f>
              <c:numCache>
                <c:formatCode>General</c:formatCode>
                <c:ptCount val="1"/>
                <c:pt idx="0">
                  <c:v>63.999998569488525</c:v>
                </c:pt>
              </c:numCache>
            </c:numRef>
          </c:val>
          <c:extLst>
            <c:ext xmlns:c16="http://schemas.microsoft.com/office/drawing/2014/chart" uri="{C3380CC4-5D6E-409C-BE32-E72D297353CC}">
              <c16:uniqueId val="{00000005-6B2B-4183-ADDF-9AC3373BDB30}"/>
            </c:ext>
          </c:extLst>
        </c:ser>
        <c:ser>
          <c:idx val="3"/>
          <c:order val="3"/>
          <c:spPr>
            <a:solidFill>
              <a:srgbClr val="197A56"/>
            </a:solidFill>
            <a:ln w="3175" algn="ctr">
              <a:solidFill>
                <a:srgbClr val="FFFFFF"/>
              </a:solidFill>
              <a:prstDash val="solid"/>
            </a:ln>
          </c:spPr>
          <c:invertIfNegative val="0"/>
          <c:dLbls>
            <c:dLbl>
              <c:idx val="0"/>
              <c:layout>
                <c:manualLayout>
                  <c:x val="0"/>
                  <c:y val="-0.38311279143037175"/>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6B2B-4183-ADDF-9AC3373BDB3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c:f>
              <c:numCache>
                <c:formatCode>General</c:formatCode>
                <c:ptCount val="1"/>
                <c:pt idx="0">
                  <c:v>66.00000262260437</c:v>
                </c:pt>
              </c:numCache>
            </c:numRef>
          </c:val>
          <c:extLst>
            <c:ext xmlns:c16="http://schemas.microsoft.com/office/drawing/2014/chart" uri="{C3380CC4-5D6E-409C-BE32-E72D297353CC}">
              <c16:uniqueId val="{00000007-6B2B-4183-ADDF-9AC3373BDB30}"/>
            </c:ext>
          </c:extLst>
        </c:ser>
        <c:ser>
          <c:idx val="4"/>
          <c:order val="4"/>
          <c:spPr>
            <a:solidFill>
              <a:srgbClr val="D4DF33"/>
            </a:solidFill>
            <a:ln w="3175" algn="ctr">
              <a:solidFill>
                <a:srgbClr val="FFFFFF"/>
              </a:solidFill>
              <a:prstDash val="solid"/>
            </a:ln>
          </c:spPr>
          <c:invertIfNegative val="0"/>
          <c:dLbls>
            <c:dLbl>
              <c:idx val="0"/>
              <c:layout>
                <c:manualLayout>
                  <c:x val="0"/>
                  <c:y val="-0.38815374921235035"/>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6B2B-4183-ADDF-9AC3373BDB3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c:f>
              <c:numCache>
                <c:formatCode>General</c:formatCode>
                <c:ptCount val="1"/>
                <c:pt idx="0">
                  <c:v>67.000001668930054</c:v>
                </c:pt>
              </c:numCache>
            </c:numRef>
          </c:val>
          <c:extLst>
            <c:ext xmlns:c16="http://schemas.microsoft.com/office/drawing/2014/chart" uri="{C3380CC4-5D6E-409C-BE32-E72D297353CC}">
              <c16:uniqueId val="{00000009-6B2B-4183-ADDF-9AC3373BDB30}"/>
            </c:ext>
          </c:extLst>
        </c:ser>
        <c:dLbls>
          <c:showLegendKey val="0"/>
          <c:showVal val="0"/>
          <c:showCatName val="0"/>
          <c:showSerName val="0"/>
          <c:showPercent val="0"/>
          <c:showBubbleSize val="0"/>
        </c:dLbls>
        <c:gapWidth val="60"/>
        <c:axId val="1193061880"/>
        <c:axId val="1"/>
      </c:barChart>
      <c:catAx>
        <c:axId val="1193061880"/>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90"/>
          <c:min val="0"/>
        </c:scaling>
        <c:delete val="0"/>
        <c:axPos val="l"/>
        <c:majorGridlines>
          <c:spPr>
            <a:ln>
              <a:noFill/>
            </a:ln>
          </c:spPr>
        </c:majorGridlines>
        <c:numFmt formatCode="General" sourceLinked="1"/>
        <c:majorTickMark val="none"/>
        <c:minorTickMark val="none"/>
        <c:tickLblPos val="none"/>
        <c:spPr>
          <a:ln w="9525" algn="ctr">
            <a:solidFill>
              <a:srgbClr val="FFFFFF"/>
            </a:solidFill>
            <a:prstDash val="solid"/>
          </a:ln>
        </c:spPr>
        <c:crossAx val="1193061880"/>
        <c:crosses val="min"/>
        <c:crossBetween val="between"/>
      </c:valAx>
    </c:plotArea>
    <c:plotVisOnly val="0"/>
    <c:dispBlanksAs val="gap"/>
    <c:showDLblsOverMax val="1"/>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8705035971223022"/>
          <c:w val="0.96937573616018846"/>
          <c:h val="0.68824940047961636"/>
        </c:manualLayout>
      </c:layout>
      <c:barChart>
        <c:barDir val="col"/>
        <c:grouping val="clustered"/>
        <c:varyColors val="0"/>
        <c:ser>
          <c:idx val="0"/>
          <c:order val="0"/>
          <c:spPr>
            <a:solidFill>
              <a:srgbClr val="197A56"/>
            </a:solidFill>
            <a:ln w="9525" algn="ctr">
              <a:solidFill>
                <a:schemeClr val="bg1"/>
              </a:solidFill>
              <a:prstDash val="solid"/>
            </a:ln>
          </c:spPr>
          <c:invertIfNegative val="0"/>
          <c:dLbls>
            <c:dLbl>
              <c:idx val="0"/>
              <c:layout>
                <c:manualLayout>
                  <c:x val="0"/>
                  <c:y val="-0.41966426858513189"/>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4A23-4749-9FAB-1BA3F99A5C65}"/>
                </c:ext>
              </c:extLst>
            </c:dLbl>
            <c:dLbl>
              <c:idx val="1"/>
              <c:layout>
                <c:manualLayout>
                  <c:x val="0"/>
                  <c:y val="-0.4196642685851318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4A23-4749-9FAB-1BA3F99A5C65}"/>
                </c:ext>
              </c:extLst>
            </c:dLbl>
            <c:dLbl>
              <c:idx val="2"/>
              <c:layout>
                <c:manualLayout>
                  <c:x val="0"/>
                  <c:y val="-0.41966426858513189"/>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4A23-4749-9FAB-1BA3F99A5C65}"/>
                </c:ext>
              </c:extLst>
            </c:dLbl>
            <c:dLbl>
              <c:idx val="3"/>
              <c:layout>
                <c:manualLayout>
                  <c:x val="0"/>
                  <c:y val="-0.3741007194244604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4A23-4749-9FAB-1BA3F99A5C6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84</c:v>
                </c:pt>
                <c:pt idx="1">
                  <c:v>84</c:v>
                </c:pt>
                <c:pt idx="2">
                  <c:v>84</c:v>
                </c:pt>
                <c:pt idx="3">
                  <c:v>70.5</c:v>
                </c:pt>
              </c:numCache>
            </c:numRef>
          </c:val>
          <c:extLst>
            <c:ext xmlns:c16="http://schemas.microsoft.com/office/drawing/2014/chart" uri="{C3380CC4-5D6E-409C-BE32-E72D297353CC}">
              <c16:uniqueId val="{00000004-4A23-4749-9FAB-1BA3F99A5C65}"/>
            </c:ext>
          </c:extLst>
        </c:ser>
        <c:ser>
          <c:idx val="1"/>
          <c:order val="1"/>
          <c:spPr>
            <a:solidFill>
              <a:srgbClr val="197A56"/>
            </a:solidFill>
            <a:ln w="9525" algn="ctr">
              <a:solidFill>
                <a:schemeClr val="bg1"/>
              </a:solidFill>
              <a:prstDash val="solid"/>
            </a:ln>
          </c:spPr>
          <c:invertIfNegative val="0"/>
          <c:dLbls>
            <c:dLbl>
              <c:idx val="0"/>
              <c:layout>
                <c:manualLayout>
                  <c:x val="0"/>
                  <c:y val="-0.4196642685851318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4A23-4749-9FAB-1BA3F99A5C65}"/>
                </c:ext>
              </c:extLst>
            </c:dLbl>
            <c:dLbl>
              <c:idx val="1"/>
              <c:layout>
                <c:manualLayout>
                  <c:x val="0"/>
                  <c:y val="-0.4292565947242206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4A23-4749-9FAB-1BA3F99A5C65}"/>
                </c:ext>
              </c:extLst>
            </c:dLbl>
            <c:dLbl>
              <c:idx val="2"/>
              <c:layout>
                <c:manualLayout>
                  <c:x val="0"/>
                  <c:y val="-0.4412470023980815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4A23-4749-9FAB-1BA3F99A5C65}"/>
                </c:ext>
              </c:extLst>
            </c:dLbl>
            <c:dLbl>
              <c:idx val="3"/>
              <c:layout>
                <c:manualLayout>
                  <c:x val="0"/>
                  <c:y val="-0.41726618705035973"/>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4A23-4749-9FAB-1BA3F99A5C6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Sheet1!$A$2:$D$2</c:f>
              <c:numCache>
                <c:formatCode>General</c:formatCode>
                <c:ptCount val="4"/>
                <c:pt idx="0">
                  <c:v>84</c:v>
                </c:pt>
                <c:pt idx="1">
                  <c:v>86</c:v>
                </c:pt>
                <c:pt idx="2">
                  <c:v>90</c:v>
                </c:pt>
                <c:pt idx="3">
                  <c:v>83</c:v>
                </c:pt>
              </c:numCache>
            </c:numRef>
          </c:val>
          <c:extLst>
            <c:ext xmlns:c16="http://schemas.microsoft.com/office/drawing/2014/chart" uri="{C3380CC4-5D6E-409C-BE32-E72D297353CC}">
              <c16:uniqueId val="{00000009-4A23-4749-9FAB-1BA3F99A5C65}"/>
            </c:ext>
          </c:extLst>
        </c:ser>
        <c:ser>
          <c:idx val="2"/>
          <c:order val="2"/>
          <c:spPr>
            <a:solidFill>
              <a:srgbClr val="197A56"/>
            </a:solidFill>
            <a:ln w="9525" algn="ctr">
              <a:solidFill>
                <a:schemeClr val="bg1"/>
              </a:solidFill>
              <a:prstDash val="solid"/>
            </a:ln>
          </c:spPr>
          <c:invertIfNegative val="0"/>
          <c:dLbls>
            <c:dLbl>
              <c:idx val="0"/>
              <c:layout>
                <c:manualLayout>
                  <c:x val="0"/>
                  <c:y val="-0.43645083932853718"/>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4A23-4749-9FAB-1BA3F99A5C65}"/>
                </c:ext>
              </c:extLst>
            </c:dLbl>
            <c:dLbl>
              <c:idx val="1"/>
              <c:layout>
                <c:manualLayout>
                  <c:x val="0"/>
                  <c:y val="-0.4172661870503597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4A23-4749-9FAB-1BA3F99A5C65}"/>
                </c:ext>
              </c:extLst>
            </c:dLbl>
            <c:dLbl>
              <c:idx val="2"/>
              <c:layout>
                <c:manualLayout>
                  <c:x val="0"/>
                  <c:y val="-0.4364508393285371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4A23-4749-9FAB-1BA3F99A5C65}"/>
                </c:ext>
              </c:extLst>
            </c:dLbl>
            <c:dLbl>
              <c:idx val="3"/>
              <c:layout>
                <c:manualLayout>
                  <c:x val="0"/>
                  <c:y val="-0.40767386091127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4A23-4749-9FAB-1BA3F99A5C6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Sheet1!$A$3:$D$3</c:f>
              <c:numCache>
                <c:formatCode>General</c:formatCode>
                <c:ptCount val="4"/>
                <c:pt idx="0">
                  <c:v>89</c:v>
                </c:pt>
                <c:pt idx="1">
                  <c:v>83</c:v>
                </c:pt>
                <c:pt idx="2">
                  <c:v>88</c:v>
                </c:pt>
                <c:pt idx="3">
                  <c:v>80.5</c:v>
                </c:pt>
              </c:numCache>
            </c:numRef>
          </c:val>
          <c:extLst>
            <c:ext xmlns:c16="http://schemas.microsoft.com/office/drawing/2014/chart" uri="{C3380CC4-5D6E-409C-BE32-E72D297353CC}">
              <c16:uniqueId val="{0000000E-4A23-4749-9FAB-1BA3F99A5C65}"/>
            </c:ext>
          </c:extLst>
        </c:ser>
        <c:ser>
          <c:idx val="3"/>
          <c:order val="3"/>
          <c:spPr>
            <a:solidFill>
              <a:srgbClr val="197A56"/>
            </a:solidFill>
            <a:ln w="9525" algn="ctr">
              <a:solidFill>
                <a:schemeClr val="bg1"/>
              </a:solidFill>
              <a:prstDash val="solid"/>
            </a:ln>
          </c:spPr>
          <c:invertIfNegative val="0"/>
          <c:dLbls>
            <c:dLbl>
              <c:idx val="0"/>
              <c:layout>
                <c:manualLayout>
                  <c:x val="0"/>
                  <c:y val="-0.4100719424460431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4A23-4749-9FAB-1BA3F99A5C65}"/>
                </c:ext>
              </c:extLst>
            </c:dLbl>
            <c:dLbl>
              <c:idx val="1"/>
              <c:layout>
                <c:manualLayout>
                  <c:x val="0"/>
                  <c:y val="-0.3812949640287769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4A23-4749-9FAB-1BA3F99A5C65}"/>
                </c:ext>
              </c:extLst>
            </c:dLbl>
            <c:dLbl>
              <c:idx val="2"/>
              <c:layout>
                <c:manualLayout>
                  <c:x val="0"/>
                  <c:y val="-0.3932853717026378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4A23-4749-9FAB-1BA3F99A5C65}"/>
                </c:ext>
              </c:extLst>
            </c:dLbl>
            <c:dLbl>
              <c:idx val="3"/>
              <c:layout>
                <c:manualLayout>
                  <c:x val="0"/>
                  <c:y val="-0.376498800959232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4A23-4749-9FAB-1BA3F99A5C6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Sheet1!$A$4:$D$4</c:f>
              <c:numCache>
                <c:formatCode>General</c:formatCode>
                <c:ptCount val="4"/>
                <c:pt idx="0">
                  <c:v>81</c:v>
                </c:pt>
                <c:pt idx="1">
                  <c:v>72</c:v>
                </c:pt>
                <c:pt idx="2">
                  <c:v>76</c:v>
                </c:pt>
                <c:pt idx="3">
                  <c:v>71</c:v>
                </c:pt>
              </c:numCache>
            </c:numRef>
          </c:val>
          <c:extLst>
            <c:ext xmlns:c16="http://schemas.microsoft.com/office/drawing/2014/chart" uri="{C3380CC4-5D6E-409C-BE32-E72D297353CC}">
              <c16:uniqueId val="{00000013-4A23-4749-9FAB-1BA3F99A5C65}"/>
            </c:ext>
          </c:extLst>
        </c:ser>
        <c:ser>
          <c:idx val="4"/>
          <c:order val="4"/>
          <c:spPr>
            <a:solidFill>
              <a:srgbClr val="197A56"/>
            </a:solidFill>
            <a:ln w="9525" algn="ctr">
              <a:solidFill>
                <a:schemeClr val="bg1"/>
              </a:solidFill>
              <a:prstDash val="solid"/>
            </a:ln>
          </c:spPr>
          <c:invertIfNegative val="0"/>
          <c:dLbls>
            <c:dLbl>
              <c:idx val="0"/>
              <c:layout>
                <c:manualLayout>
                  <c:x val="0"/>
                  <c:y val="-0.35731414868105515"/>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4A23-4749-9FAB-1BA3F99A5C65}"/>
                </c:ext>
              </c:extLst>
            </c:dLbl>
            <c:dLbl>
              <c:idx val="1"/>
              <c:layout>
                <c:manualLayout>
                  <c:x val="0"/>
                  <c:y val="-0.33333333333333331"/>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4A23-4749-9FAB-1BA3F99A5C65}"/>
                </c:ext>
              </c:extLst>
            </c:dLbl>
            <c:dLbl>
              <c:idx val="2"/>
              <c:layout>
                <c:manualLayout>
                  <c:x val="0"/>
                  <c:y val="-0.34052757793764987"/>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4A23-4749-9FAB-1BA3F99A5C65}"/>
                </c:ext>
              </c:extLst>
            </c:dLbl>
            <c:dLbl>
              <c:idx val="3"/>
              <c:layout>
                <c:manualLayout>
                  <c:x val="0"/>
                  <c:y val="-0.34532374100719426"/>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4A23-4749-9FAB-1BA3F99A5C6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Sheet1!$A$5:$D$5</c:f>
              <c:numCache>
                <c:formatCode>General</c:formatCode>
                <c:ptCount val="4"/>
                <c:pt idx="0">
                  <c:v>66.00000262260437</c:v>
                </c:pt>
                <c:pt idx="1">
                  <c:v>58.99999737739563</c:v>
                </c:pt>
                <c:pt idx="2">
                  <c:v>61.000001430511475</c:v>
                </c:pt>
                <c:pt idx="3">
                  <c:v>61.660079051383399</c:v>
                </c:pt>
              </c:numCache>
            </c:numRef>
          </c:val>
          <c:extLst>
            <c:ext xmlns:c16="http://schemas.microsoft.com/office/drawing/2014/chart" uri="{C3380CC4-5D6E-409C-BE32-E72D297353CC}">
              <c16:uniqueId val="{00000018-4A23-4749-9FAB-1BA3F99A5C65}"/>
            </c:ext>
          </c:extLst>
        </c:ser>
        <c:dLbls>
          <c:showLegendKey val="0"/>
          <c:showVal val="0"/>
          <c:showCatName val="0"/>
          <c:showSerName val="0"/>
          <c:showPercent val="0"/>
          <c:showBubbleSize val="0"/>
        </c:dLbls>
        <c:gapWidth val="60"/>
        <c:axId val="1110191088"/>
        <c:axId val="1"/>
      </c:barChart>
      <c:catAx>
        <c:axId val="1110191088"/>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1110191088"/>
        <c:crosses val="min"/>
        <c:crossBetween val="between"/>
      </c:valAx>
    </c:plotArea>
    <c:plotVisOnly val="0"/>
    <c:dispBlanksAs val="gap"/>
    <c:showDLblsOverMax val="1"/>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9858156028368795"/>
          <c:w val="0.96937573616018846"/>
          <c:h val="0.67848699763593379"/>
        </c:manualLayout>
      </c:layout>
      <c:barChart>
        <c:barDir val="col"/>
        <c:grouping val="clustered"/>
        <c:varyColors val="0"/>
        <c:ser>
          <c:idx val="0"/>
          <c:order val="0"/>
          <c:spPr>
            <a:solidFill>
              <a:srgbClr val="3EAD92"/>
            </a:solidFill>
            <a:ln w="9525" algn="ctr">
              <a:solidFill>
                <a:schemeClr val="bg1"/>
              </a:solidFill>
              <a:prstDash val="solid"/>
            </a:ln>
          </c:spPr>
          <c:invertIfNegative val="0"/>
          <c:dLbls>
            <c:dLbl>
              <c:idx val="0"/>
              <c:layout>
                <c:manualLayout>
                  <c:x val="0"/>
                  <c:y val="-0.42316784869976359"/>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6F9-453E-B15B-EDC28050D775}"/>
                </c:ext>
              </c:extLst>
            </c:dLbl>
            <c:dLbl>
              <c:idx val="1"/>
              <c:layout>
                <c:manualLayout>
                  <c:x val="0"/>
                  <c:y val="-0.4420803782505910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6F9-453E-B15B-EDC28050D775}"/>
                </c:ext>
              </c:extLst>
            </c:dLbl>
            <c:dLbl>
              <c:idx val="2"/>
              <c:layout>
                <c:manualLayout>
                  <c:x val="0"/>
                  <c:y val="-0.4302600472813238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96F9-453E-B15B-EDC28050D775}"/>
                </c:ext>
              </c:extLst>
            </c:dLbl>
            <c:dLbl>
              <c:idx val="3"/>
              <c:layout>
                <c:manualLayout>
                  <c:x val="0"/>
                  <c:y val="-0.3995271867612293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96F9-453E-B15B-EDC28050D77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86</c:v>
                </c:pt>
                <c:pt idx="1">
                  <c:v>92</c:v>
                </c:pt>
                <c:pt idx="2">
                  <c:v>89</c:v>
                </c:pt>
                <c:pt idx="3">
                  <c:v>79.5</c:v>
                </c:pt>
              </c:numCache>
            </c:numRef>
          </c:val>
          <c:extLst>
            <c:ext xmlns:c16="http://schemas.microsoft.com/office/drawing/2014/chart" uri="{C3380CC4-5D6E-409C-BE32-E72D297353CC}">
              <c16:uniqueId val="{00000004-96F9-453E-B15B-EDC28050D775}"/>
            </c:ext>
          </c:extLst>
        </c:ser>
        <c:ser>
          <c:idx val="1"/>
          <c:order val="1"/>
          <c:spPr>
            <a:solidFill>
              <a:srgbClr val="3EAD92"/>
            </a:solidFill>
            <a:ln w="9525" algn="ctr">
              <a:solidFill>
                <a:schemeClr val="bg1"/>
              </a:solidFill>
              <a:prstDash val="solid"/>
            </a:ln>
          </c:spPr>
          <c:invertIfNegative val="0"/>
          <c:dLbls>
            <c:dLbl>
              <c:idx val="0"/>
              <c:layout>
                <c:manualLayout>
                  <c:x val="0"/>
                  <c:y val="-0.4302600472813238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96F9-453E-B15B-EDC28050D775}"/>
                </c:ext>
              </c:extLst>
            </c:dLbl>
            <c:dLbl>
              <c:idx val="1"/>
              <c:layout>
                <c:manualLayout>
                  <c:x val="0"/>
                  <c:y val="-0.4349881796690307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96F9-453E-B15B-EDC28050D775}"/>
                </c:ext>
              </c:extLst>
            </c:dLbl>
            <c:dLbl>
              <c:idx val="2"/>
              <c:layout>
                <c:manualLayout>
                  <c:x val="0"/>
                  <c:y val="-0.4302600472813238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96F9-453E-B15B-EDC28050D775}"/>
                </c:ext>
              </c:extLst>
            </c:dLbl>
            <c:dLbl>
              <c:idx val="3"/>
              <c:layout>
                <c:manualLayout>
                  <c:x val="0"/>
                  <c:y val="-0.4184397163120567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96F9-453E-B15B-EDC28050D77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Sheet1!$A$2:$D$2</c:f>
              <c:numCache>
                <c:formatCode>General</c:formatCode>
                <c:ptCount val="4"/>
                <c:pt idx="0">
                  <c:v>88</c:v>
                </c:pt>
                <c:pt idx="1">
                  <c:v>90</c:v>
                </c:pt>
                <c:pt idx="2">
                  <c:v>89</c:v>
                </c:pt>
                <c:pt idx="3">
                  <c:v>84.5</c:v>
                </c:pt>
              </c:numCache>
            </c:numRef>
          </c:val>
          <c:extLst>
            <c:ext xmlns:c16="http://schemas.microsoft.com/office/drawing/2014/chart" uri="{C3380CC4-5D6E-409C-BE32-E72D297353CC}">
              <c16:uniqueId val="{00000009-96F9-453E-B15B-EDC28050D775}"/>
            </c:ext>
          </c:extLst>
        </c:ser>
        <c:ser>
          <c:idx val="2"/>
          <c:order val="2"/>
          <c:spPr>
            <a:solidFill>
              <a:srgbClr val="3EAD92"/>
            </a:solidFill>
            <a:ln w="9525" algn="ctr">
              <a:solidFill>
                <a:schemeClr val="bg1"/>
              </a:solidFill>
              <a:prstDash val="solid"/>
            </a:ln>
          </c:spPr>
          <c:invertIfNegative val="0"/>
          <c:dLbls>
            <c:dLbl>
              <c:idx val="0"/>
              <c:layout>
                <c:manualLayout>
                  <c:x val="0"/>
                  <c:y val="-0.4302600472813238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96F9-453E-B15B-EDC28050D775}"/>
                </c:ext>
              </c:extLst>
            </c:dLbl>
            <c:dLbl>
              <c:idx val="1"/>
              <c:layout>
                <c:manualLayout>
                  <c:x val="0"/>
                  <c:y val="-0.4349881796690307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96F9-453E-B15B-EDC28050D775}"/>
                </c:ext>
              </c:extLst>
            </c:dLbl>
            <c:dLbl>
              <c:idx val="2"/>
              <c:layout>
                <c:manualLayout>
                  <c:x val="0"/>
                  <c:y val="-0.4420803782505910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96F9-453E-B15B-EDC28050D775}"/>
                </c:ext>
              </c:extLst>
            </c:dLbl>
            <c:dLbl>
              <c:idx val="3"/>
              <c:layout>
                <c:manualLayout>
                  <c:x val="0"/>
                  <c:y val="-0.4231678486997635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96F9-453E-B15B-EDC28050D77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Sheet1!$A$3:$D$3</c:f>
              <c:numCache>
                <c:formatCode>General</c:formatCode>
                <c:ptCount val="4"/>
                <c:pt idx="0">
                  <c:v>88</c:v>
                </c:pt>
                <c:pt idx="1">
                  <c:v>90</c:v>
                </c:pt>
                <c:pt idx="2">
                  <c:v>92</c:v>
                </c:pt>
                <c:pt idx="3">
                  <c:v>86</c:v>
                </c:pt>
              </c:numCache>
            </c:numRef>
          </c:val>
          <c:extLst>
            <c:ext xmlns:c16="http://schemas.microsoft.com/office/drawing/2014/chart" uri="{C3380CC4-5D6E-409C-BE32-E72D297353CC}">
              <c16:uniqueId val="{0000000E-96F9-453E-B15B-EDC28050D775}"/>
            </c:ext>
          </c:extLst>
        </c:ser>
        <c:ser>
          <c:idx val="3"/>
          <c:order val="3"/>
          <c:spPr>
            <a:solidFill>
              <a:srgbClr val="3EAD92"/>
            </a:solidFill>
            <a:ln w="9525" algn="ctr">
              <a:solidFill>
                <a:schemeClr val="bg1"/>
              </a:solidFill>
              <a:prstDash val="solid"/>
            </a:ln>
          </c:spPr>
          <c:invertIfNegative val="0"/>
          <c:dLbls>
            <c:dLbl>
              <c:idx val="0"/>
              <c:layout>
                <c:manualLayout>
                  <c:x val="0"/>
                  <c:y val="-0.3995271867612293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96F9-453E-B15B-EDC28050D775}"/>
                </c:ext>
              </c:extLst>
            </c:dLbl>
            <c:dLbl>
              <c:idx val="1"/>
              <c:layout>
                <c:manualLayout>
                  <c:x val="0"/>
                  <c:y val="-0.4066193853427895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96F9-453E-B15B-EDC28050D775}"/>
                </c:ext>
              </c:extLst>
            </c:dLbl>
            <c:dLbl>
              <c:idx val="2"/>
              <c:layout>
                <c:manualLayout>
                  <c:x val="0"/>
                  <c:y val="-0.4042553191489361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96F9-453E-B15B-EDC28050D775}"/>
                </c:ext>
              </c:extLst>
            </c:dLbl>
            <c:dLbl>
              <c:idx val="3"/>
              <c:layout>
                <c:manualLayout>
                  <c:x val="0"/>
                  <c:y val="-0.3995271867612293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96F9-453E-B15B-EDC28050D77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Sheet1!$A$4:$D$4</c:f>
              <c:numCache>
                <c:formatCode>General</c:formatCode>
                <c:ptCount val="4"/>
                <c:pt idx="0">
                  <c:v>79</c:v>
                </c:pt>
                <c:pt idx="1">
                  <c:v>82</c:v>
                </c:pt>
                <c:pt idx="2">
                  <c:v>81</c:v>
                </c:pt>
                <c:pt idx="3">
                  <c:v>79.333333333333329</c:v>
                </c:pt>
              </c:numCache>
            </c:numRef>
          </c:val>
          <c:extLst>
            <c:ext xmlns:c16="http://schemas.microsoft.com/office/drawing/2014/chart" uri="{C3380CC4-5D6E-409C-BE32-E72D297353CC}">
              <c16:uniqueId val="{00000013-96F9-453E-B15B-EDC28050D775}"/>
            </c:ext>
          </c:extLst>
        </c:ser>
        <c:ser>
          <c:idx val="4"/>
          <c:order val="4"/>
          <c:spPr>
            <a:solidFill>
              <a:srgbClr val="3EAD92"/>
            </a:solidFill>
            <a:ln w="9525" algn="ctr">
              <a:solidFill>
                <a:schemeClr val="bg1"/>
              </a:solidFill>
              <a:prstDash val="solid"/>
            </a:ln>
          </c:spPr>
          <c:invertIfNegative val="0"/>
          <c:dLbls>
            <c:dLbl>
              <c:idx val="0"/>
              <c:layout>
                <c:manualLayout>
                  <c:x val="0"/>
                  <c:y val="-0.31678486997635935"/>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96F9-453E-B15B-EDC28050D775}"/>
                </c:ext>
              </c:extLst>
            </c:dLbl>
            <c:dLbl>
              <c:idx val="1"/>
              <c:layout>
                <c:manualLayout>
                  <c:x val="0"/>
                  <c:y val="-0.29550827423167847"/>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96F9-453E-B15B-EDC28050D775}"/>
                </c:ext>
              </c:extLst>
            </c:dLbl>
            <c:dLbl>
              <c:idx val="2"/>
              <c:layout>
                <c:manualLayout>
                  <c:x val="0"/>
                  <c:y val="-0.28841607565011823"/>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96F9-453E-B15B-EDC28050D775}"/>
                </c:ext>
              </c:extLst>
            </c:dLbl>
            <c:dLbl>
              <c:idx val="3"/>
              <c:layout>
                <c:manualLayout>
                  <c:x val="0"/>
                  <c:y val="-0.33569739952718675"/>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96F9-453E-B15B-EDC28050D77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Sheet1!$A$5:$D$5</c:f>
              <c:numCache>
                <c:formatCode>General</c:formatCode>
                <c:ptCount val="4"/>
                <c:pt idx="0">
                  <c:v>55.000001192092896</c:v>
                </c:pt>
                <c:pt idx="1">
                  <c:v>50.999999046325684</c:v>
                </c:pt>
                <c:pt idx="2">
                  <c:v>50</c:v>
                </c:pt>
                <c:pt idx="3">
                  <c:v>60.671462829736214</c:v>
                </c:pt>
              </c:numCache>
            </c:numRef>
          </c:val>
          <c:extLst>
            <c:ext xmlns:c16="http://schemas.microsoft.com/office/drawing/2014/chart" uri="{C3380CC4-5D6E-409C-BE32-E72D297353CC}">
              <c16:uniqueId val="{00000018-96F9-453E-B15B-EDC28050D775}"/>
            </c:ext>
          </c:extLst>
        </c:ser>
        <c:dLbls>
          <c:showLegendKey val="0"/>
          <c:showVal val="0"/>
          <c:showCatName val="0"/>
          <c:showSerName val="0"/>
          <c:showPercent val="0"/>
          <c:showBubbleSize val="0"/>
        </c:dLbls>
        <c:gapWidth val="60"/>
        <c:axId val="1192981848"/>
        <c:axId val="1"/>
      </c:barChart>
      <c:catAx>
        <c:axId val="1192981848"/>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1192981848"/>
        <c:crosses val="min"/>
        <c:crossBetween val="between"/>
      </c:valAx>
    </c:plotArea>
    <c:plotVisOnly val="0"/>
    <c:dispBlanksAs val="gap"/>
    <c:showDLblsOverMax val="1"/>
  </c:chart>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7114914425427874"/>
          <c:w val="0.96937573616018846"/>
          <c:h val="0.70171149144254275"/>
        </c:manualLayout>
      </c:layout>
      <c:barChart>
        <c:barDir val="col"/>
        <c:grouping val="clustered"/>
        <c:varyColors val="0"/>
        <c:ser>
          <c:idx val="0"/>
          <c:order val="0"/>
          <c:spPr>
            <a:solidFill>
              <a:srgbClr val="295E7E"/>
            </a:solidFill>
            <a:ln w="9525" algn="ctr">
              <a:solidFill>
                <a:schemeClr val="bg1"/>
              </a:solidFill>
              <a:prstDash val="solid"/>
            </a:ln>
          </c:spPr>
          <c:invertIfNegative val="0"/>
          <c:dLbls>
            <c:dLbl>
              <c:idx val="0"/>
              <c:layout>
                <c:manualLayout>
                  <c:x val="0"/>
                  <c:y val="-0.41809290953545231"/>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76A-404D-9D47-A5CFED9FACC8}"/>
                </c:ext>
              </c:extLst>
            </c:dLbl>
            <c:dLbl>
              <c:idx val="1"/>
              <c:layout>
                <c:manualLayout>
                  <c:x val="0"/>
                  <c:y val="-0.4180929095354523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176A-404D-9D47-A5CFED9FACC8}"/>
                </c:ext>
              </c:extLst>
            </c:dLbl>
            <c:dLbl>
              <c:idx val="2"/>
              <c:layout>
                <c:manualLayout>
                  <c:x val="0"/>
                  <c:y val="-0.4083129584352078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176A-404D-9D47-A5CFED9FACC8}"/>
                </c:ext>
              </c:extLst>
            </c:dLbl>
            <c:dLbl>
              <c:idx val="3"/>
              <c:layout>
                <c:manualLayout>
                  <c:x val="0"/>
                  <c:y val="-0.3887530562347188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176A-404D-9D47-A5CFED9FACC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81</c:v>
                </c:pt>
                <c:pt idx="1">
                  <c:v>81</c:v>
                </c:pt>
                <c:pt idx="2">
                  <c:v>78</c:v>
                </c:pt>
                <c:pt idx="3">
                  <c:v>72.5</c:v>
                </c:pt>
              </c:numCache>
            </c:numRef>
          </c:val>
          <c:extLst>
            <c:ext xmlns:c16="http://schemas.microsoft.com/office/drawing/2014/chart" uri="{C3380CC4-5D6E-409C-BE32-E72D297353CC}">
              <c16:uniqueId val="{00000004-176A-404D-9D47-A5CFED9FACC8}"/>
            </c:ext>
          </c:extLst>
        </c:ser>
        <c:ser>
          <c:idx val="1"/>
          <c:order val="1"/>
          <c:spPr>
            <a:solidFill>
              <a:srgbClr val="295E7E"/>
            </a:solidFill>
            <a:ln w="9525" algn="ctr">
              <a:solidFill>
                <a:schemeClr val="bg1"/>
              </a:solidFill>
              <a:prstDash val="solid"/>
            </a:ln>
          </c:spPr>
          <c:invertIfNegative val="0"/>
          <c:dLbls>
            <c:dLbl>
              <c:idx val="0"/>
              <c:layout>
                <c:manualLayout>
                  <c:x val="0"/>
                  <c:y val="-0.42787286063569679"/>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176A-404D-9D47-A5CFED9FACC8}"/>
                </c:ext>
              </c:extLst>
            </c:dLbl>
            <c:dLbl>
              <c:idx val="1"/>
              <c:layout>
                <c:manualLayout>
                  <c:x val="0"/>
                  <c:y val="-0.4205378973105134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176A-404D-9D47-A5CFED9FACC8}"/>
                </c:ext>
              </c:extLst>
            </c:dLbl>
            <c:dLbl>
              <c:idx val="2"/>
              <c:layout>
                <c:manualLayout>
                  <c:x val="0"/>
                  <c:y val="-0.4400977995110024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176A-404D-9D47-A5CFED9FACC8}"/>
                </c:ext>
              </c:extLst>
            </c:dLbl>
            <c:dLbl>
              <c:idx val="3"/>
              <c:layout>
                <c:manualLayout>
                  <c:x val="0"/>
                  <c:y val="-0.4205378973105134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176A-404D-9D47-A5CFED9FACC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Sheet1!$A$2:$D$2</c:f>
              <c:numCache>
                <c:formatCode>General</c:formatCode>
                <c:ptCount val="4"/>
                <c:pt idx="0">
                  <c:v>84</c:v>
                </c:pt>
                <c:pt idx="1">
                  <c:v>82</c:v>
                </c:pt>
                <c:pt idx="2">
                  <c:v>87</c:v>
                </c:pt>
                <c:pt idx="3">
                  <c:v>81.5</c:v>
                </c:pt>
              </c:numCache>
            </c:numRef>
          </c:val>
          <c:extLst>
            <c:ext xmlns:c16="http://schemas.microsoft.com/office/drawing/2014/chart" uri="{C3380CC4-5D6E-409C-BE32-E72D297353CC}">
              <c16:uniqueId val="{00000009-176A-404D-9D47-A5CFED9FACC8}"/>
            </c:ext>
          </c:extLst>
        </c:ser>
        <c:ser>
          <c:idx val="2"/>
          <c:order val="2"/>
          <c:spPr>
            <a:solidFill>
              <a:srgbClr val="295E7E"/>
            </a:solidFill>
            <a:ln w="9525" algn="ctr">
              <a:solidFill>
                <a:schemeClr val="bg1"/>
              </a:solidFill>
              <a:prstDash val="solid"/>
            </a:ln>
          </c:spPr>
          <c:invertIfNegative val="0"/>
          <c:dLbls>
            <c:dLbl>
              <c:idx val="0"/>
              <c:layout>
                <c:manualLayout>
                  <c:x val="0"/>
                  <c:y val="-0.4254278728606357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176A-404D-9D47-A5CFED9FACC8}"/>
                </c:ext>
              </c:extLst>
            </c:dLbl>
            <c:dLbl>
              <c:idx val="1"/>
              <c:layout>
                <c:manualLayout>
                  <c:x val="0"/>
                  <c:y val="-0.4083129584352078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176A-404D-9D47-A5CFED9FACC8}"/>
                </c:ext>
              </c:extLst>
            </c:dLbl>
            <c:dLbl>
              <c:idx val="2"/>
              <c:layout>
                <c:manualLayout>
                  <c:x val="0"/>
                  <c:y val="-0.4254278728606357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176A-404D-9D47-A5CFED9FACC8}"/>
                </c:ext>
              </c:extLst>
            </c:dLbl>
            <c:dLbl>
              <c:idx val="3"/>
              <c:layout>
                <c:manualLayout>
                  <c:x val="0"/>
                  <c:y val="-0.4205378973105134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176A-404D-9D47-A5CFED9FACC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Sheet1!$A$3:$D$3</c:f>
              <c:numCache>
                <c:formatCode>General</c:formatCode>
                <c:ptCount val="4"/>
                <c:pt idx="0">
                  <c:v>83</c:v>
                </c:pt>
                <c:pt idx="1">
                  <c:v>78</c:v>
                </c:pt>
                <c:pt idx="2">
                  <c:v>83</c:v>
                </c:pt>
                <c:pt idx="3">
                  <c:v>81.5</c:v>
                </c:pt>
              </c:numCache>
            </c:numRef>
          </c:val>
          <c:extLst>
            <c:ext xmlns:c16="http://schemas.microsoft.com/office/drawing/2014/chart" uri="{C3380CC4-5D6E-409C-BE32-E72D297353CC}">
              <c16:uniqueId val="{0000000E-176A-404D-9D47-A5CFED9FACC8}"/>
            </c:ext>
          </c:extLst>
        </c:ser>
        <c:ser>
          <c:idx val="3"/>
          <c:order val="3"/>
          <c:spPr>
            <a:solidFill>
              <a:srgbClr val="295E7E"/>
            </a:solidFill>
            <a:ln w="9525" algn="ctr">
              <a:solidFill>
                <a:schemeClr val="bg1"/>
              </a:solidFill>
              <a:prstDash val="solid"/>
            </a:ln>
          </c:spPr>
          <c:invertIfNegative val="0"/>
          <c:dLbls>
            <c:dLbl>
              <c:idx val="0"/>
              <c:layout>
                <c:manualLayout>
                  <c:x val="0"/>
                  <c:y val="-0.4009779951100244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176A-404D-9D47-A5CFED9FACC8}"/>
                </c:ext>
              </c:extLst>
            </c:dLbl>
            <c:dLbl>
              <c:idx val="1"/>
              <c:layout>
                <c:manualLayout>
                  <c:x val="0"/>
                  <c:y val="-0.3838630806845965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176A-404D-9D47-A5CFED9FACC8}"/>
                </c:ext>
              </c:extLst>
            </c:dLbl>
            <c:dLbl>
              <c:idx val="2"/>
              <c:layout>
                <c:manualLayout>
                  <c:x val="0"/>
                  <c:y val="-0.4058679706601466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176A-404D-9D47-A5CFED9FACC8}"/>
                </c:ext>
              </c:extLst>
            </c:dLbl>
            <c:dLbl>
              <c:idx val="3"/>
              <c:layout>
                <c:manualLayout>
                  <c:x val="0"/>
                  <c:y val="-0.3911980440097799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176A-404D-9D47-A5CFED9FACC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Sheet1!$A$4:$D$4</c:f>
              <c:numCache>
                <c:formatCode>General</c:formatCode>
                <c:ptCount val="4"/>
                <c:pt idx="0">
                  <c:v>75</c:v>
                </c:pt>
                <c:pt idx="1">
                  <c:v>71</c:v>
                </c:pt>
                <c:pt idx="2">
                  <c:v>77</c:v>
                </c:pt>
                <c:pt idx="3">
                  <c:v>73</c:v>
                </c:pt>
              </c:numCache>
            </c:numRef>
          </c:val>
          <c:extLst>
            <c:ext xmlns:c16="http://schemas.microsoft.com/office/drawing/2014/chart" uri="{C3380CC4-5D6E-409C-BE32-E72D297353CC}">
              <c16:uniqueId val="{00000013-176A-404D-9D47-A5CFED9FACC8}"/>
            </c:ext>
          </c:extLst>
        </c:ser>
        <c:ser>
          <c:idx val="4"/>
          <c:order val="4"/>
          <c:spPr>
            <a:solidFill>
              <a:srgbClr val="295E7E"/>
            </a:solidFill>
            <a:ln w="9525" algn="ctr">
              <a:solidFill>
                <a:schemeClr val="bg1"/>
              </a:solidFill>
              <a:prstDash val="solid"/>
            </a:ln>
          </c:spPr>
          <c:invertIfNegative val="0"/>
          <c:dLbls>
            <c:dLbl>
              <c:idx val="0"/>
              <c:layout>
                <c:manualLayout>
                  <c:x val="0"/>
                  <c:y val="-0.34963325183374083"/>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176A-404D-9D47-A5CFED9FACC8}"/>
                </c:ext>
              </c:extLst>
            </c:dLbl>
            <c:dLbl>
              <c:idx val="1"/>
              <c:layout>
                <c:manualLayout>
                  <c:x val="0"/>
                  <c:y val="-0.35696821515892418"/>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176A-404D-9D47-A5CFED9FACC8}"/>
                </c:ext>
              </c:extLst>
            </c:dLbl>
            <c:dLbl>
              <c:idx val="2"/>
              <c:layout>
                <c:manualLayout>
                  <c:x val="0"/>
                  <c:y val="-0.34474327628361856"/>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176A-404D-9D47-A5CFED9FACC8}"/>
                </c:ext>
              </c:extLst>
            </c:dLbl>
            <c:dLbl>
              <c:idx val="3"/>
              <c:layout>
                <c:manualLayout>
                  <c:x val="0"/>
                  <c:y val="-0.36674816625916873"/>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176A-404D-9D47-A5CFED9FACC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Sheet1!$A$5:$D$5</c:f>
              <c:numCache>
                <c:formatCode>General</c:formatCode>
                <c:ptCount val="4"/>
                <c:pt idx="0">
                  <c:v>60.000002384185791</c:v>
                </c:pt>
                <c:pt idx="1">
                  <c:v>62.000000476837158</c:v>
                </c:pt>
                <c:pt idx="2">
                  <c:v>58.99999737739563</c:v>
                </c:pt>
                <c:pt idx="3">
                  <c:v>64.976958525345623</c:v>
                </c:pt>
              </c:numCache>
            </c:numRef>
          </c:val>
          <c:extLst>
            <c:ext xmlns:c16="http://schemas.microsoft.com/office/drawing/2014/chart" uri="{C3380CC4-5D6E-409C-BE32-E72D297353CC}">
              <c16:uniqueId val="{00000018-176A-404D-9D47-A5CFED9FACC8}"/>
            </c:ext>
          </c:extLst>
        </c:ser>
        <c:dLbls>
          <c:showLegendKey val="0"/>
          <c:showVal val="0"/>
          <c:showCatName val="0"/>
          <c:showSerName val="0"/>
          <c:showPercent val="0"/>
          <c:showBubbleSize val="0"/>
        </c:dLbls>
        <c:gapWidth val="60"/>
        <c:axId val="1192988080"/>
        <c:axId val="1"/>
      </c:barChart>
      <c:catAx>
        <c:axId val="1192988080"/>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1192988080"/>
        <c:crosses val="min"/>
        <c:crossBetween val="between"/>
      </c:valAx>
    </c:plotArea>
    <c:plotVisOnly val="0"/>
    <c:dispBlanksAs val="gap"/>
    <c:showDLblsOverMax val="1"/>
  </c:chart>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5880893300248139"/>
          <c:w val="0.96937573616018846"/>
          <c:h val="0.71215880893300243"/>
        </c:manualLayout>
      </c:layout>
      <c:barChart>
        <c:barDir val="col"/>
        <c:grouping val="clustered"/>
        <c:varyColors val="0"/>
        <c:ser>
          <c:idx val="0"/>
          <c:order val="0"/>
          <c:spPr>
            <a:solidFill>
              <a:srgbClr val="29BA74"/>
            </a:solidFill>
            <a:ln w="9525" algn="ctr">
              <a:solidFill>
                <a:schemeClr val="bg1"/>
              </a:solidFill>
              <a:prstDash val="solid"/>
            </a:ln>
          </c:spPr>
          <c:invertIfNegative val="0"/>
          <c:dLbls>
            <c:dLbl>
              <c:idx val="0"/>
              <c:layout>
                <c:manualLayout>
                  <c:x val="0"/>
                  <c:y val="-0.39950372208436724"/>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75F-4549-B4DA-AB9B9A813A54}"/>
                </c:ext>
              </c:extLst>
            </c:dLbl>
            <c:dLbl>
              <c:idx val="1"/>
              <c:layout>
                <c:manualLayout>
                  <c:x val="0"/>
                  <c:y val="-0.3895781637717121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875F-4549-B4DA-AB9B9A813A54}"/>
                </c:ext>
              </c:extLst>
            </c:dLbl>
            <c:dLbl>
              <c:idx val="2"/>
              <c:layout>
                <c:manualLayout>
                  <c:x val="0"/>
                  <c:y val="-0.4069478908188585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875F-4549-B4DA-AB9B9A813A54}"/>
                </c:ext>
              </c:extLst>
            </c:dLbl>
            <c:dLbl>
              <c:idx val="3"/>
              <c:layout>
                <c:manualLayout>
                  <c:x val="0"/>
                  <c:y val="-0.4094292803970223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875F-4549-B4DA-AB9B9A813A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74</c:v>
                </c:pt>
                <c:pt idx="1">
                  <c:v>71</c:v>
                </c:pt>
                <c:pt idx="2">
                  <c:v>76</c:v>
                </c:pt>
                <c:pt idx="3">
                  <c:v>76.5</c:v>
                </c:pt>
              </c:numCache>
            </c:numRef>
          </c:val>
          <c:extLst>
            <c:ext xmlns:c16="http://schemas.microsoft.com/office/drawing/2014/chart" uri="{C3380CC4-5D6E-409C-BE32-E72D297353CC}">
              <c16:uniqueId val="{00000004-875F-4549-B4DA-AB9B9A813A54}"/>
            </c:ext>
          </c:extLst>
        </c:ser>
        <c:ser>
          <c:idx val="1"/>
          <c:order val="1"/>
          <c:spPr>
            <a:solidFill>
              <a:srgbClr val="29BA74"/>
            </a:solidFill>
            <a:ln w="9525" algn="ctr">
              <a:solidFill>
                <a:schemeClr val="bg1"/>
              </a:solidFill>
              <a:prstDash val="solid"/>
            </a:ln>
          </c:spPr>
          <c:invertIfNegative val="0"/>
          <c:dLbls>
            <c:dLbl>
              <c:idx val="0"/>
              <c:layout>
                <c:manualLayout>
                  <c:x val="0"/>
                  <c:y val="-0.4119106699751861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875F-4549-B4DA-AB9B9A813A54}"/>
                </c:ext>
              </c:extLst>
            </c:dLbl>
            <c:dLbl>
              <c:idx val="1"/>
              <c:layout>
                <c:manualLayout>
                  <c:x val="0"/>
                  <c:y val="-0.4019851116625310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875F-4549-B4DA-AB9B9A813A54}"/>
                </c:ext>
              </c:extLst>
            </c:dLbl>
            <c:dLbl>
              <c:idx val="2"/>
              <c:layout>
                <c:manualLayout>
                  <c:x val="0"/>
                  <c:y val="-0.4267990074441687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875F-4549-B4DA-AB9B9A813A54}"/>
                </c:ext>
              </c:extLst>
            </c:dLbl>
            <c:dLbl>
              <c:idx val="3"/>
              <c:layout>
                <c:manualLayout>
                  <c:x val="0"/>
                  <c:y val="-0.4243176178660049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875F-4549-B4DA-AB9B9A813A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Sheet1!$A$2:$D$2</c:f>
              <c:numCache>
                <c:formatCode>General</c:formatCode>
                <c:ptCount val="4"/>
                <c:pt idx="0">
                  <c:v>77</c:v>
                </c:pt>
                <c:pt idx="1">
                  <c:v>75</c:v>
                </c:pt>
                <c:pt idx="2">
                  <c:v>82</c:v>
                </c:pt>
                <c:pt idx="3">
                  <c:v>81</c:v>
                </c:pt>
              </c:numCache>
            </c:numRef>
          </c:val>
          <c:extLst>
            <c:ext xmlns:c16="http://schemas.microsoft.com/office/drawing/2014/chart" uri="{C3380CC4-5D6E-409C-BE32-E72D297353CC}">
              <c16:uniqueId val="{00000009-875F-4549-B4DA-AB9B9A813A54}"/>
            </c:ext>
          </c:extLst>
        </c:ser>
        <c:ser>
          <c:idx val="2"/>
          <c:order val="2"/>
          <c:spPr>
            <a:solidFill>
              <a:srgbClr val="29BA74"/>
            </a:solidFill>
            <a:ln w="9525" algn="ctr">
              <a:solidFill>
                <a:schemeClr val="bg1"/>
              </a:solidFill>
              <a:prstDash val="solid"/>
            </a:ln>
          </c:spPr>
          <c:invertIfNegative val="0"/>
          <c:dLbls>
            <c:dLbl>
              <c:idx val="0"/>
              <c:layout>
                <c:manualLayout>
                  <c:x val="0"/>
                  <c:y val="-0.4243176178660049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875F-4549-B4DA-AB9B9A813A54}"/>
                </c:ext>
              </c:extLst>
            </c:dLbl>
            <c:dLbl>
              <c:idx val="1"/>
              <c:layout>
                <c:manualLayout>
                  <c:x val="0"/>
                  <c:y val="-0.414392059553349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875F-4549-B4DA-AB9B9A813A54}"/>
                </c:ext>
              </c:extLst>
            </c:dLbl>
            <c:dLbl>
              <c:idx val="2"/>
              <c:layout>
                <c:manualLayout>
                  <c:x val="0"/>
                  <c:y val="-0.4392059553349875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875F-4549-B4DA-AB9B9A813A54}"/>
                </c:ext>
              </c:extLst>
            </c:dLbl>
            <c:dLbl>
              <c:idx val="3"/>
              <c:layout>
                <c:manualLayout>
                  <c:x val="0"/>
                  <c:y val="-0.4342431761786600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875F-4549-B4DA-AB9B9A813A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Sheet1!$A$3:$D$3</c:f>
              <c:numCache>
                <c:formatCode>General</c:formatCode>
                <c:ptCount val="4"/>
                <c:pt idx="0">
                  <c:v>81</c:v>
                </c:pt>
                <c:pt idx="1">
                  <c:v>78</c:v>
                </c:pt>
                <c:pt idx="2">
                  <c:v>85</c:v>
                </c:pt>
                <c:pt idx="3">
                  <c:v>84</c:v>
                </c:pt>
              </c:numCache>
            </c:numRef>
          </c:val>
          <c:extLst>
            <c:ext xmlns:c16="http://schemas.microsoft.com/office/drawing/2014/chart" uri="{C3380CC4-5D6E-409C-BE32-E72D297353CC}">
              <c16:uniqueId val="{0000000E-875F-4549-B4DA-AB9B9A813A54}"/>
            </c:ext>
          </c:extLst>
        </c:ser>
        <c:ser>
          <c:idx val="3"/>
          <c:order val="3"/>
          <c:spPr>
            <a:solidFill>
              <a:srgbClr val="29BA74"/>
            </a:solidFill>
            <a:ln w="9525" algn="ctr">
              <a:solidFill>
                <a:schemeClr val="bg1"/>
              </a:solidFill>
              <a:prstDash val="solid"/>
            </a:ln>
          </c:spPr>
          <c:invertIfNegative val="0"/>
          <c:dLbls>
            <c:dLbl>
              <c:idx val="0"/>
              <c:layout>
                <c:manualLayout>
                  <c:x val="0"/>
                  <c:y val="-0.4019851116625310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875F-4549-B4DA-AB9B9A813A54}"/>
                </c:ext>
              </c:extLst>
            </c:dLbl>
            <c:dLbl>
              <c:idx val="1"/>
              <c:layout>
                <c:manualLayout>
                  <c:x val="0"/>
                  <c:y val="-0.3895781637717121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875F-4549-B4DA-AB9B9A813A54}"/>
                </c:ext>
              </c:extLst>
            </c:dLbl>
            <c:dLbl>
              <c:idx val="2"/>
              <c:layout>
                <c:manualLayout>
                  <c:x val="0"/>
                  <c:y val="-0.3945409429280397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875F-4549-B4DA-AB9B9A813A54}"/>
                </c:ext>
              </c:extLst>
            </c:dLbl>
            <c:dLbl>
              <c:idx val="3"/>
              <c:layout>
                <c:manualLayout>
                  <c:x val="0"/>
                  <c:y val="-0.3870967741935483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875F-4549-B4DA-AB9B9A813A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Sheet1!$A$4:$D$4</c:f>
              <c:numCache>
                <c:formatCode>General</c:formatCode>
                <c:ptCount val="4"/>
                <c:pt idx="0">
                  <c:v>75</c:v>
                </c:pt>
                <c:pt idx="1">
                  <c:v>71</c:v>
                </c:pt>
                <c:pt idx="2">
                  <c:v>72</c:v>
                </c:pt>
                <c:pt idx="3">
                  <c:v>70</c:v>
                </c:pt>
              </c:numCache>
            </c:numRef>
          </c:val>
          <c:extLst>
            <c:ext xmlns:c16="http://schemas.microsoft.com/office/drawing/2014/chart" uri="{C3380CC4-5D6E-409C-BE32-E72D297353CC}">
              <c16:uniqueId val="{00000013-875F-4549-B4DA-AB9B9A813A54}"/>
            </c:ext>
          </c:extLst>
        </c:ser>
        <c:ser>
          <c:idx val="4"/>
          <c:order val="4"/>
          <c:spPr>
            <a:solidFill>
              <a:srgbClr val="29BA74"/>
            </a:solidFill>
            <a:ln w="9525" algn="ctr">
              <a:solidFill>
                <a:schemeClr val="bg1"/>
              </a:solidFill>
              <a:prstDash val="solid"/>
            </a:ln>
          </c:spPr>
          <c:invertIfNegative val="0"/>
          <c:dLbls>
            <c:dLbl>
              <c:idx val="0"/>
              <c:layout>
                <c:manualLayout>
                  <c:x val="0"/>
                  <c:y val="-0.38709677419354838"/>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875F-4549-B4DA-AB9B9A813A54}"/>
                </c:ext>
              </c:extLst>
            </c:dLbl>
            <c:dLbl>
              <c:idx val="1"/>
              <c:layout>
                <c:manualLayout>
                  <c:x val="0"/>
                  <c:y val="-0.36476426799007444"/>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875F-4549-B4DA-AB9B9A813A54}"/>
                </c:ext>
              </c:extLst>
            </c:dLbl>
            <c:dLbl>
              <c:idx val="2"/>
              <c:layout>
                <c:manualLayout>
                  <c:x val="0"/>
                  <c:y val="-0.36972704714640198"/>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875F-4549-B4DA-AB9B9A813A54}"/>
                </c:ext>
              </c:extLst>
            </c:dLbl>
            <c:dLbl>
              <c:idx val="3"/>
              <c:layout>
                <c:manualLayout>
                  <c:x val="0"/>
                  <c:y val="-0.35483870967741937"/>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875F-4549-B4DA-AB9B9A813A5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Sheet1!$A$5:$D$5</c:f>
              <c:numCache>
                <c:formatCode>General</c:formatCode>
                <c:ptCount val="4"/>
                <c:pt idx="0">
                  <c:v>69.999998807907104</c:v>
                </c:pt>
                <c:pt idx="1">
                  <c:v>63.999998569488525</c:v>
                </c:pt>
                <c:pt idx="2">
                  <c:v>66.00000262260437</c:v>
                </c:pt>
                <c:pt idx="3">
                  <c:v>61.233480176211451</c:v>
                </c:pt>
              </c:numCache>
            </c:numRef>
          </c:val>
          <c:extLst>
            <c:ext xmlns:c16="http://schemas.microsoft.com/office/drawing/2014/chart" uri="{C3380CC4-5D6E-409C-BE32-E72D297353CC}">
              <c16:uniqueId val="{00000018-875F-4549-B4DA-AB9B9A813A54}"/>
            </c:ext>
          </c:extLst>
        </c:ser>
        <c:dLbls>
          <c:showLegendKey val="0"/>
          <c:showVal val="0"/>
          <c:showCatName val="0"/>
          <c:showSerName val="0"/>
          <c:showPercent val="0"/>
          <c:showBubbleSize val="0"/>
        </c:dLbls>
        <c:gapWidth val="60"/>
        <c:axId val="1110165832"/>
        <c:axId val="1"/>
      </c:barChart>
      <c:catAx>
        <c:axId val="111016583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000" kern="1200">
                <a:latin typeface="Trebuchet MS"/>
                <a:ea typeface="Trebuchet MS"/>
                <a:cs typeface="Trebuchet MS"/>
                <a:sym typeface="Trebuchet MS"/>
              </a:defRPr>
            </a:pPr>
            <a:endParaRPr lang="en-US"/>
          </a:p>
        </c:txPr>
        <c:crossAx val="1110165832"/>
        <c:crosses val="min"/>
        <c:crossBetween val="between"/>
        <c:majorUnit val="100"/>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9858156028368795"/>
          <c:w val="0.96937573616018846"/>
          <c:h val="0.67848699763593379"/>
        </c:manualLayout>
      </c:layout>
      <c:barChart>
        <c:barDir val="col"/>
        <c:grouping val="clustered"/>
        <c:varyColors val="0"/>
        <c:ser>
          <c:idx val="0"/>
          <c:order val="0"/>
          <c:spPr>
            <a:solidFill>
              <a:srgbClr val="197A56"/>
            </a:solidFill>
            <a:ln w="9525" algn="ctr">
              <a:solidFill>
                <a:schemeClr val="bg1"/>
              </a:solidFill>
              <a:prstDash val="solid"/>
            </a:ln>
          </c:spPr>
          <c:invertIfNegative val="0"/>
          <c:dLbls>
            <c:dLbl>
              <c:idx val="0"/>
              <c:layout>
                <c:manualLayout>
                  <c:x val="0"/>
                  <c:y val="-0.41371158392434987"/>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F5A-43A5-86AD-696842D3C69A}"/>
                </c:ext>
              </c:extLst>
            </c:dLbl>
            <c:dLbl>
              <c:idx val="1"/>
              <c:layout>
                <c:manualLayout>
                  <c:x val="0"/>
                  <c:y val="-0.3829787234042553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F5A-43A5-86AD-696842D3C69A}"/>
                </c:ext>
              </c:extLst>
            </c:dLbl>
            <c:dLbl>
              <c:idx val="2"/>
              <c:layout>
                <c:manualLayout>
                  <c:x val="0"/>
                  <c:y val="-0.4373522458628841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2F5A-43A5-86AD-696842D3C69A}"/>
                </c:ext>
              </c:extLst>
            </c:dLbl>
            <c:dLbl>
              <c:idx val="4"/>
              <c:layout>
                <c:manualLayout>
                  <c:x val="0"/>
                  <c:y val="-0.3829787234042553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2F5A-43A5-86AD-696842D3C69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84</c:v>
                </c:pt>
                <c:pt idx="1">
                  <c:v>75</c:v>
                </c:pt>
                <c:pt idx="2">
                  <c:v>91</c:v>
                </c:pt>
                <c:pt idx="4">
                  <c:v>75</c:v>
                </c:pt>
              </c:numCache>
            </c:numRef>
          </c:val>
          <c:extLst>
            <c:ext xmlns:c16="http://schemas.microsoft.com/office/drawing/2014/chart" uri="{C3380CC4-5D6E-409C-BE32-E72D297353CC}">
              <c16:uniqueId val="{00000004-2F5A-43A5-86AD-696842D3C69A}"/>
            </c:ext>
          </c:extLst>
        </c:ser>
        <c:ser>
          <c:idx val="1"/>
          <c:order val="1"/>
          <c:spPr>
            <a:solidFill>
              <a:srgbClr val="197A56"/>
            </a:solidFill>
            <a:ln w="9525" algn="ctr">
              <a:solidFill>
                <a:schemeClr val="bg1"/>
              </a:solidFill>
              <a:prstDash val="solid"/>
            </a:ln>
          </c:spPr>
          <c:invertIfNegative val="0"/>
          <c:dLbls>
            <c:dLbl>
              <c:idx val="0"/>
              <c:layout>
                <c:manualLayout>
                  <c:x val="0"/>
                  <c:y val="-0.41843971631205673"/>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2F5A-43A5-86AD-696842D3C69A}"/>
                </c:ext>
              </c:extLst>
            </c:dLbl>
            <c:dLbl>
              <c:idx val="1"/>
              <c:layout>
                <c:manualLayout>
                  <c:x val="0"/>
                  <c:y val="-0.4208037825059101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2F5A-43A5-86AD-696842D3C69A}"/>
                </c:ext>
              </c:extLst>
            </c:dLbl>
            <c:dLbl>
              <c:idx val="2"/>
              <c:layout>
                <c:manualLayout>
                  <c:x val="0"/>
                  <c:y val="-0.4302600472813238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2F5A-43A5-86AD-696842D3C69A}"/>
                </c:ext>
              </c:extLst>
            </c:dLbl>
            <c:dLbl>
              <c:idx val="3"/>
              <c:layout>
                <c:manualLayout>
                  <c:x val="0"/>
                  <c:y val="-0.3806146572104018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2F5A-43A5-86AD-696842D3C69A}"/>
                </c:ext>
              </c:extLst>
            </c:dLbl>
            <c:dLbl>
              <c:idx val="4"/>
              <c:layout>
                <c:manualLayout>
                  <c:x val="0"/>
                  <c:y val="-0.3806146572104018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2F5A-43A5-86AD-696842D3C69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85</c:v>
                </c:pt>
                <c:pt idx="1">
                  <c:v>85.333333333333343</c:v>
                </c:pt>
                <c:pt idx="2">
                  <c:v>88</c:v>
                </c:pt>
                <c:pt idx="3">
                  <c:v>74</c:v>
                </c:pt>
                <c:pt idx="4">
                  <c:v>74</c:v>
                </c:pt>
              </c:numCache>
            </c:numRef>
          </c:val>
          <c:extLst>
            <c:ext xmlns:c16="http://schemas.microsoft.com/office/drawing/2014/chart" uri="{C3380CC4-5D6E-409C-BE32-E72D297353CC}">
              <c16:uniqueId val="{0000000A-2F5A-43A5-86AD-696842D3C69A}"/>
            </c:ext>
          </c:extLst>
        </c:ser>
        <c:ser>
          <c:idx val="2"/>
          <c:order val="2"/>
          <c:spPr>
            <a:solidFill>
              <a:srgbClr val="197A56"/>
            </a:solidFill>
            <a:ln w="9525" algn="ctr">
              <a:solidFill>
                <a:schemeClr val="bg1"/>
              </a:solidFill>
              <a:prstDash val="solid"/>
            </a:ln>
          </c:spPr>
          <c:invertIfNegative val="0"/>
          <c:dLbls>
            <c:dLbl>
              <c:idx val="0"/>
              <c:layout>
                <c:manualLayout>
                  <c:x val="0"/>
                  <c:y val="-0.42316784869976359"/>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2F5A-43A5-86AD-696842D3C69A}"/>
                </c:ext>
              </c:extLst>
            </c:dLbl>
            <c:dLbl>
              <c:idx val="1"/>
              <c:layout>
                <c:manualLayout>
                  <c:x val="0"/>
                  <c:y val="-0.4113475177304964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2F5A-43A5-86AD-696842D3C69A}"/>
                </c:ext>
              </c:extLst>
            </c:dLbl>
            <c:dLbl>
              <c:idx val="2"/>
              <c:layout>
                <c:manualLayout>
                  <c:x val="0"/>
                  <c:y val="-0.4420803782505910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2F5A-43A5-86AD-696842D3C69A}"/>
                </c:ext>
              </c:extLst>
            </c:dLbl>
            <c:dLbl>
              <c:idx val="3"/>
              <c:layout>
                <c:manualLayout>
                  <c:x val="0"/>
                  <c:y val="-0.3924349881796690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2F5A-43A5-86AD-696842D3C69A}"/>
                </c:ext>
              </c:extLst>
            </c:dLbl>
            <c:dLbl>
              <c:idx val="4"/>
              <c:layout>
                <c:manualLayout>
                  <c:x val="0"/>
                  <c:y val="-0.3687943262411347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2F5A-43A5-86AD-696842D3C69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86</c:v>
                </c:pt>
                <c:pt idx="1">
                  <c:v>83</c:v>
                </c:pt>
                <c:pt idx="2">
                  <c:v>92</c:v>
                </c:pt>
                <c:pt idx="3">
                  <c:v>77</c:v>
                </c:pt>
                <c:pt idx="4">
                  <c:v>70</c:v>
                </c:pt>
              </c:numCache>
            </c:numRef>
          </c:val>
          <c:extLst>
            <c:ext xmlns:c16="http://schemas.microsoft.com/office/drawing/2014/chart" uri="{C3380CC4-5D6E-409C-BE32-E72D297353CC}">
              <c16:uniqueId val="{00000010-2F5A-43A5-86AD-696842D3C69A}"/>
            </c:ext>
          </c:extLst>
        </c:ser>
        <c:ser>
          <c:idx val="3"/>
          <c:order val="3"/>
          <c:spPr>
            <a:solidFill>
              <a:srgbClr val="197A56"/>
            </a:solidFill>
            <a:ln w="9525" algn="ctr">
              <a:solidFill>
                <a:schemeClr val="bg1"/>
              </a:solidFill>
              <a:prstDash val="solid"/>
            </a:ln>
          </c:spPr>
          <c:invertIfNegative val="0"/>
          <c:dLbls>
            <c:dLbl>
              <c:idx val="0"/>
              <c:layout>
                <c:manualLayout>
                  <c:x val="0"/>
                  <c:y val="-0.3900709219858156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2F5A-43A5-86AD-696842D3C69A}"/>
                </c:ext>
              </c:extLst>
            </c:dLbl>
            <c:dLbl>
              <c:idx val="1"/>
              <c:layout>
                <c:manualLayout>
                  <c:x val="0"/>
                  <c:y val="-0.3735224586288415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2F5A-43A5-86AD-696842D3C69A}"/>
                </c:ext>
              </c:extLst>
            </c:dLbl>
            <c:dLbl>
              <c:idx val="2"/>
              <c:layout>
                <c:manualLayout>
                  <c:x val="0"/>
                  <c:y val="-0.3829787234042553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2F5A-43A5-86AD-696842D3C69A}"/>
                </c:ext>
              </c:extLst>
            </c:dLbl>
            <c:dLbl>
              <c:idx val="3"/>
              <c:layout>
                <c:manualLayout>
                  <c:x val="0"/>
                  <c:y val="-0.3522458628841607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2F5A-43A5-86AD-696842D3C69A}"/>
                </c:ext>
              </c:extLst>
            </c:dLbl>
            <c:dLbl>
              <c:idx val="4"/>
              <c:layout>
                <c:manualLayout>
                  <c:x val="0"/>
                  <c:y val="-0.3522458628841607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2F5A-43A5-86AD-696842D3C69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76.5</c:v>
                </c:pt>
                <c:pt idx="1">
                  <c:v>72.25</c:v>
                </c:pt>
                <c:pt idx="2">
                  <c:v>75</c:v>
                </c:pt>
                <c:pt idx="3">
                  <c:v>65</c:v>
                </c:pt>
                <c:pt idx="4">
                  <c:v>65</c:v>
                </c:pt>
              </c:numCache>
            </c:numRef>
          </c:val>
          <c:extLst>
            <c:ext xmlns:c16="http://schemas.microsoft.com/office/drawing/2014/chart" uri="{C3380CC4-5D6E-409C-BE32-E72D297353CC}">
              <c16:uniqueId val="{00000016-2F5A-43A5-86AD-696842D3C69A}"/>
            </c:ext>
          </c:extLst>
        </c:ser>
        <c:ser>
          <c:idx val="4"/>
          <c:order val="4"/>
          <c:spPr>
            <a:solidFill>
              <a:srgbClr val="197A56"/>
            </a:solidFill>
            <a:ln w="9525" algn="ctr">
              <a:solidFill>
                <a:schemeClr val="bg1"/>
              </a:solidFill>
              <a:prstDash val="solid"/>
            </a:ln>
          </c:spPr>
          <c:invertIfNegative val="0"/>
          <c:dLbls>
            <c:dLbl>
              <c:idx val="0"/>
              <c:layout>
                <c:manualLayout>
                  <c:x val="0"/>
                  <c:y val="-0.34278959810874704"/>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2F5A-43A5-86AD-696842D3C69A}"/>
                </c:ext>
              </c:extLst>
            </c:dLbl>
            <c:dLbl>
              <c:idx val="1"/>
              <c:layout>
                <c:manualLayout>
                  <c:x val="0"/>
                  <c:y val="-0.33806146572104018"/>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2F5A-43A5-86AD-696842D3C69A}"/>
                </c:ext>
              </c:extLst>
            </c:dLbl>
            <c:dLbl>
              <c:idx val="2"/>
              <c:layout>
                <c:manualLayout>
                  <c:x val="0"/>
                  <c:y val="-0.35224586288416077"/>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2F5A-43A5-86AD-696842D3C69A}"/>
                </c:ext>
              </c:extLst>
            </c:dLbl>
            <c:dLbl>
              <c:idx val="3"/>
              <c:layout>
                <c:manualLayout>
                  <c:x val="0"/>
                  <c:y val="-0.34042553191489361"/>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2F5A-43A5-86AD-696842D3C69A}"/>
                </c:ext>
              </c:extLst>
            </c:dLbl>
            <c:dLbl>
              <c:idx val="4"/>
              <c:layout>
                <c:manualLayout>
                  <c:x val="0"/>
                  <c:y val="-0.35224586288416077"/>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2F5A-43A5-86AD-696842D3C69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63.17647058823529</c:v>
                </c:pt>
                <c:pt idx="1">
                  <c:v>61.453744493392072</c:v>
                </c:pt>
                <c:pt idx="2">
                  <c:v>66</c:v>
                </c:pt>
                <c:pt idx="3">
                  <c:v>62</c:v>
                </c:pt>
                <c:pt idx="4">
                  <c:v>66</c:v>
                </c:pt>
              </c:numCache>
            </c:numRef>
          </c:val>
          <c:extLst>
            <c:ext xmlns:c16="http://schemas.microsoft.com/office/drawing/2014/chart" uri="{C3380CC4-5D6E-409C-BE32-E72D297353CC}">
              <c16:uniqueId val="{0000001C-2F5A-43A5-86AD-696842D3C69A}"/>
            </c:ext>
          </c:extLst>
        </c:ser>
        <c:dLbls>
          <c:showLegendKey val="0"/>
          <c:showVal val="0"/>
          <c:showCatName val="0"/>
          <c:showSerName val="0"/>
          <c:showPercent val="0"/>
          <c:showBubbleSize val="0"/>
        </c:dLbls>
        <c:gapWidth val="60"/>
        <c:axId val="876590680"/>
        <c:axId val="1"/>
      </c:barChart>
      <c:catAx>
        <c:axId val="876590680"/>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76590680"/>
        <c:crosses val="min"/>
        <c:crossBetween val="between"/>
      </c:valAx>
    </c:plotArea>
    <c:plotVisOnly val="0"/>
    <c:dispBlanksAs val="gap"/>
    <c:showDLblsOverMax val="1"/>
  </c:chart>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79603011635866E-2"/>
          <c:y val="5.078125E-2"/>
          <c:w val="0.96440793976728267"/>
          <c:h val="0.8984375"/>
        </c:manualLayout>
      </c:layout>
      <c:barChart>
        <c:barDir val="col"/>
        <c:grouping val="clustered"/>
        <c:varyColors val="0"/>
        <c:ser>
          <c:idx val="0"/>
          <c:order val="0"/>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0-2154-456E-9432-FC0E6AD4AD58}"/>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1-2154-456E-9432-FC0E6AD4AD58}"/>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2-2154-456E-9432-FC0E6AD4AD58}"/>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3-2154-456E-9432-FC0E6AD4AD58}"/>
              </c:ext>
            </c:extLst>
          </c:dPt>
          <c:dLbls>
            <c:dLbl>
              <c:idx val="0"/>
              <c:layout>
                <c:manualLayout>
                  <c:x val="0"/>
                  <c:y val="-0.3955078125"/>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154-456E-9432-FC0E6AD4AD58}"/>
                </c:ext>
              </c:extLst>
            </c:dLbl>
            <c:dLbl>
              <c:idx val="1"/>
              <c:layout>
                <c:manualLayout>
                  <c:x val="0"/>
                  <c:y val="-0.4179687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154-456E-9432-FC0E6AD4AD58}"/>
                </c:ext>
              </c:extLst>
            </c:dLbl>
            <c:dLbl>
              <c:idx val="2"/>
              <c:layout>
                <c:manualLayout>
                  <c:x val="0"/>
                  <c:y val="-0.46679687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2154-456E-9432-FC0E6AD4AD58}"/>
                </c:ext>
              </c:extLst>
            </c:dLbl>
            <c:dLbl>
              <c:idx val="3"/>
              <c:layout>
                <c:manualLayout>
                  <c:x val="0"/>
                  <c:y val="-0.43554687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2154-456E-9432-FC0E6AD4AD58}"/>
                </c:ext>
              </c:extLst>
            </c:dLbl>
            <c:dLbl>
              <c:idx val="4"/>
              <c:layout>
                <c:manualLayout>
                  <c:x val="0"/>
                  <c:y val="-0.430664062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2154-456E-9432-FC0E6AD4AD5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74</c:v>
                </c:pt>
                <c:pt idx="1">
                  <c:v>79</c:v>
                </c:pt>
                <c:pt idx="2">
                  <c:v>90</c:v>
                </c:pt>
                <c:pt idx="3">
                  <c:v>83</c:v>
                </c:pt>
                <c:pt idx="4">
                  <c:v>82</c:v>
                </c:pt>
              </c:numCache>
            </c:numRef>
          </c:val>
          <c:extLst>
            <c:ext xmlns:c16="http://schemas.microsoft.com/office/drawing/2014/chart" uri="{C3380CC4-5D6E-409C-BE32-E72D297353CC}">
              <c16:uniqueId val="{00000005-2154-456E-9432-FC0E6AD4AD58}"/>
            </c:ext>
          </c:extLst>
        </c:ser>
        <c:ser>
          <c:idx val="1"/>
          <c:order val="1"/>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6-2154-456E-9432-FC0E6AD4AD58}"/>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7-2154-456E-9432-FC0E6AD4AD58}"/>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8-2154-456E-9432-FC0E6AD4AD58}"/>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9-2154-456E-9432-FC0E6AD4AD58}"/>
              </c:ext>
            </c:extLst>
          </c:dPt>
          <c:dLbls>
            <c:dLbl>
              <c:idx val="0"/>
              <c:layout>
                <c:manualLayout>
                  <c:x val="0"/>
                  <c:y val="-0.413085937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2154-456E-9432-FC0E6AD4AD58}"/>
                </c:ext>
              </c:extLst>
            </c:dLbl>
            <c:dLbl>
              <c:idx val="1"/>
              <c:layout>
                <c:manualLayout>
                  <c:x val="0"/>
                  <c:y val="-0.440429687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2154-456E-9432-FC0E6AD4AD58}"/>
                </c:ext>
              </c:extLst>
            </c:dLbl>
            <c:dLbl>
              <c:idx val="2"/>
              <c:layout>
                <c:manualLayout>
                  <c:x val="0"/>
                  <c:y val="-0.46289062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2154-456E-9432-FC0E6AD4AD58}"/>
                </c:ext>
              </c:extLst>
            </c:dLbl>
            <c:dLbl>
              <c:idx val="3"/>
              <c:layout>
                <c:manualLayout>
                  <c:x val="0"/>
                  <c:y val="-0.448242187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2154-456E-9432-FC0E6AD4AD58}"/>
                </c:ext>
              </c:extLst>
            </c:dLbl>
            <c:dLbl>
              <c:idx val="4"/>
              <c:layout>
                <c:manualLayout>
                  <c:x val="0"/>
                  <c:y val="-0.440429687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2154-456E-9432-FC0E6AD4AD5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78</c:v>
                </c:pt>
                <c:pt idx="1">
                  <c:v>84</c:v>
                </c:pt>
                <c:pt idx="2">
                  <c:v>89</c:v>
                </c:pt>
                <c:pt idx="3">
                  <c:v>86</c:v>
                </c:pt>
                <c:pt idx="4">
                  <c:v>84</c:v>
                </c:pt>
              </c:numCache>
            </c:numRef>
          </c:val>
          <c:extLst>
            <c:ext xmlns:c16="http://schemas.microsoft.com/office/drawing/2014/chart" uri="{C3380CC4-5D6E-409C-BE32-E72D297353CC}">
              <c16:uniqueId val="{0000000B-2154-456E-9432-FC0E6AD4AD58}"/>
            </c:ext>
          </c:extLst>
        </c:ser>
        <c:ser>
          <c:idx val="2"/>
          <c:order val="2"/>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C-2154-456E-9432-FC0E6AD4AD58}"/>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D-2154-456E-9432-FC0E6AD4AD58}"/>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E-2154-456E-9432-FC0E6AD4AD58}"/>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F-2154-456E-9432-FC0E6AD4AD58}"/>
              </c:ext>
            </c:extLst>
          </c:dPt>
          <c:dLbls>
            <c:dLbl>
              <c:idx val="0"/>
              <c:layout>
                <c:manualLayout>
                  <c:x val="0"/>
                  <c:y val="-0.4257812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2154-456E-9432-FC0E6AD4AD58}"/>
                </c:ext>
              </c:extLst>
            </c:dLbl>
            <c:dLbl>
              <c:idx val="1"/>
              <c:layout>
                <c:manualLayout>
                  <c:x val="0"/>
                  <c:y val="-0.4257812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2154-456E-9432-FC0E6AD4AD58}"/>
                </c:ext>
              </c:extLst>
            </c:dLbl>
            <c:dLbl>
              <c:idx val="2"/>
              <c:layout>
                <c:manualLayout>
                  <c:x val="0"/>
                  <c:y val="-0.46679687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2154-456E-9432-FC0E6AD4AD58}"/>
                </c:ext>
              </c:extLst>
            </c:dLbl>
            <c:dLbl>
              <c:idx val="3"/>
              <c:layout>
                <c:manualLayout>
                  <c:x val="0"/>
                  <c:y val="-0.448242187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2154-456E-9432-FC0E6AD4AD58}"/>
                </c:ext>
              </c:extLst>
            </c:dLbl>
            <c:dLbl>
              <c:idx val="4"/>
              <c:layout>
                <c:manualLayout>
                  <c:x val="0"/>
                  <c:y val="-0.440429687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2154-456E-9432-FC0E6AD4AD5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81</c:v>
                </c:pt>
                <c:pt idx="1">
                  <c:v>81</c:v>
                </c:pt>
                <c:pt idx="2">
                  <c:v>90</c:v>
                </c:pt>
                <c:pt idx="3">
                  <c:v>86</c:v>
                </c:pt>
                <c:pt idx="4">
                  <c:v>84</c:v>
                </c:pt>
              </c:numCache>
            </c:numRef>
          </c:val>
          <c:extLst>
            <c:ext xmlns:c16="http://schemas.microsoft.com/office/drawing/2014/chart" uri="{C3380CC4-5D6E-409C-BE32-E72D297353CC}">
              <c16:uniqueId val="{00000011-2154-456E-9432-FC0E6AD4AD58}"/>
            </c:ext>
          </c:extLst>
        </c:ser>
        <c:ser>
          <c:idx val="3"/>
          <c:order val="3"/>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2-2154-456E-9432-FC0E6AD4AD58}"/>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3-2154-456E-9432-FC0E6AD4AD58}"/>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4-2154-456E-9432-FC0E6AD4AD58}"/>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5-2154-456E-9432-FC0E6AD4AD58}"/>
              </c:ext>
            </c:extLst>
          </c:dPt>
          <c:dLbls>
            <c:dLbl>
              <c:idx val="0"/>
              <c:layout>
                <c:manualLayout>
                  <c:x val="0"/>
                  <c:y val="-0.39062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2154-456E-9432-FC0E6AD4AD58}"/>
                </c:ext>
              </c:extLst>
            </c:dLbl>
            <c:dLbl>
              <c:idx val="1"/>
              <c:layout>
                <c:manualLayout>
                  <c:x val="0"/>
                  <c:y val="-0.395507812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2154-456E-9432-FC0E6AD4AD58}"/>
                </c:ext>
              </c:extLst>
            </c:dLbl>
            <c:dLbl>
              <c:idx val="2"/>
              <c:layout>
                <c:manualLayout>
                  <c:x val="0"/>
                  <c:y val="-0.4257812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2154-456E-9432-FC0E6AD4AD58}"/>
                </c:ext>
              </c:extLst>
            </c:dLbl>
            <c:dLbl>
              <c:idx val="3"/>
              <c:layout>
                <c:manualLayout>
                  <c:x val="0"/>
                  <c:y val="-0.403320312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2154-456E-9432-FC0E6AD4AD58}"/>
                </c:ext>
              </c:extLst>
            </c:dLbl>
            <c:dLbl>
              <c:idx val="4"/>
              <c:layout>
                <c:manualLayout>
                  <c:x val="0"/>
                  <c:y val="-0.403320312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2154-456E-9432-FC0E6AD4AD5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73</c:v>
                </c:pt>
                <c:pt idx="1">
                  <c:v>74</c:v>
                </c:pt>
                <c:pt idx="2">
                  <c:v>81</c:v>
                </c:pt>
                <c:pt idx="3">
                  <c:v>76</c:v>
                </c:pt>
                <c:pt idx="4">
                  <c:v>76</c:v>
                </c:pt>
              </c:numCache>
            </c:numRef>
          </c:val>
          <c:extLst>
            <c:ext xmlns:c16="http://schemas.microsoft.com/office/drawing/2014/chart" uri="{C3380CC4-5D6E-409C-BE32-E72D297353CC}">
              <c16:uniqueId val="{00000017-2154-456E-9432-FC0E6AD4AD58}"/>
            </c:ext>
          </c:extLst>
        </c:ser>
        <c:ser>
          <c:idx val="4"/>
          <c:order val="4"/>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8-2154-456E-9432-FC0E6AD4AD58}"/>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9-2154-456E-9432-FC0E6AD4AD58}"/>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A-2154-456E-9432-FC0E6AD4AD58}"/>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B-2154-456E-9432-FC0E6AD4AD58}"/>
              </c:ext>
            </c:extLst>
          </c:dPt>
          <c:dLbls>
            <c:dLbl>
              <c:idx val="0"/>
              <c:layout>
                <c:manualLayout>
                  <c:x val="0"/>
                  <c:y val="-0.3583984375"/>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2154-456E-9432-FC0E6AD4AD58}"/>
                </c:ext>
              </c:extLst>
            </c:dLbl>
            <c:dLbl>
              <c:idx val="1"/>
              <c:layout>
                <c:manualLayout>
                  <c:x val="0"/>
                  <c:y val="-0.3359375"/>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2154-456E-9432-FC0E6AD4AD58}"/>
                </c:ext>
              </c:extLst>
            </c:dLbl>
            <c:dLbl>
              <c:idx val="2"/>
              <c:layout>
                <c:manualLayout>
                  <c:x val="0"/>
                  <c:y val="-0.3056640625"/>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2154-456E-9432-FC0E6AD4AD58}"/>
                </c:ext>
              </c:extLst>
            </c:dLbl>
            <c:dLbl>
              <c:idx val="3"/>
              <c:layout>
                <c:manualLayout>
                  <c:x val="0"/>
                  <c:y val="-0.345703125"/>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2154-456E-9432-FC0E6AD4AD58}"/>
                </c:ext>
              </c:extLst>
            </c:dLbl>
            <c:dLbl>
              <c:idx val="4"/>
              <c:layout>
                <c:manualLayout>
                  <c:x val="0"/>
                  <c:y val="-0.33203125"/>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2154-456E-9432-FC0E6AD4AD5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66.00000262260437</c:v>
                </c:pt>
                <c:pt idx="1">
                  <c:v>61.000001430511475</c:v>
                </c:pt>
                <c:pt idx="2">
                  <c:v>54.000002145767212</c:v>
                </c:pt>
                <c:pt idx="3">
                  <c:v>62.999999523162842</c:v>
                </c:pt>
                <c:pt idx="4">
                  <c:v>60.000002384185791</c:v>
                </c:pt>
              </c:numCache>
            </c:numRef>
          </c:val>
          <c:extLst>
            <c:ext xmlns:c16="http://schemas.microsoft.com/office/drawing/2014/chart" uri="{C3380CC4-5D6E-409C-BE32-E72D297353CC}">
              <c16:uniqueId val="{0000001D-2154-456E-9432-FC0E6AD4AD58}"/>
            </c:ext>
          </c:extLst>
        </c:ser>
        <c:dLbls>
          <c:showLegendKey val="0"/>
          <c:showVal val="0"/>
          <c:showCatName val="0"/>
          <c:showSerName val="0"/>
          <c:showPercent val="0"/>
          <c:showBubbleSize val="0"/>
        </c:dLbls>
        <c:gapWidth val="60"/>
        <c:axId val="1225871512"/>
        <c:axId val="1"/>
      </c:barChart>
      <c:catAx>
        <c:axId val="122587151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200" kern="1200">
                <a:latin typeface="Trebuchet MS"/>
                <a:ea typeface="Trebuchet MS"/>
                <a:cs typeface="Trebuchet MS"/>
                <a:sym typeface="Trebuchet MS"/>
              </a:defRPr>
            </a:pPr>
            <a:endParaRPr lang="en-US"/>
          </a:p>
        </c:txPr>
        <c:crossAx val="1225871512"/>
        <c:crosses val="min"/>
        <c:crossBetween val="between"/>
        <c:majorUnit val="50"/>
      </c:valAx>
    </c:plotArea>
    <c:plotVisOnly val="0"/>
    <c:dispBlanksAs val="gap"/>
    <c:showDLblsOverMax val="1"/>
  </c:chart>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79603011635866E-2"/>
          <c:y val="7.0175438596491224E-2"/>
          <c:w val="0.96440793976728267"/>
          <c:h val="0.85964912280701755"/>
        </c:manualLayout>
      </c:layout>
      <c:barChart>
        <c:barDir val="col"/>
        <c:grouping val="clustered"/>
        <c:varyColors val="0"/>
        <c:ser>
          <c:idx val="0"/>
          <c:order val="0"/>
          <c:spPr>
            <a:solidFill>
              <a:srgbClr val="D4DF33"/>
            </a:solidFill>
            <a:ln w="9525" algn="ctr">
              <a:solidFill>
                <a:schemeClr val="bg1"/>
              </a:solidFill>
              <a:prstDash val="solid"/>
            </a:ln>
          </c:spPr>
          <c:invertIfNegative val="0"/>
          <c:dLbls>
            <c:dLbl>
              <c:idx val="0"/>
              <c:layout>
                <c:manualLayout>
                  <c:x val="0"/>
                  <c:y val="-0.43454790823211875"/>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41B-43B2-BFFC-A18117E588CE}"/>
                </c:ext>
              </c:extLst>
            </c:dLbl>
            <c:dLbl>
              <c:idx val="1"/>
              <c:layout>
                <c:manualLayout>
                  <c:x val="0"/>
                  <c:y val="-0.4439946018893387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41B-43B2-BFFC-A18117E588CE}"/>
                </c:ext>
              </c:extLst>
            </c:dLbl>
            <c:dLbl>
              <c:idx val="2"/>
              <c:layout>
                <c:manualLayout>
                  <c:x val="0"/>
                  <c:y val="-0.44399460188933876"/>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41B-43B2-BFFC-A18117E588CE}"/>
                </c:ext>
              </c:extLst>
            </c:dLbl>
            <c:dLbl>
              <c:idx val="3"/>
              <c:layout>
                <c:manualLayout>
                  <c:x val="0"/>
                  <c:y val="-0.40890688259109309"/>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F41B-43B2-BFFC-A18117E588C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Sheet1!$A$1:$D$1</c:f>
              <c:numCache>
                <c:formatCode>General</c:formatCode>
                <c:ptCount val="4"/>
                <c:pt idx="0">
                  <c:v>81</c:v>
                </c:pt>
                <c:pt idx="1">
                  <c:v>83</c:v>
                </c:pt>
                <c:pt idx="2">
                  <c:v>83</c:v>
                </c:pt>
                <c:pt idx="3">
                  <c:v>75</c:v>
                </c:pt>
              </c:numCache>
            </c:numRef>
          </c:val>
          <c:extLst>
            <c:ext xmlns:c16="http://schemas.microsoft.com/office/drawing/2014/chart" uri="{C3380CC4-5D6E-409C-BE32-E72D297353CC}">
              <c16:uniqueId val="{00000004-F41B-43B2-BFFC-A18117E588CE}"/>
            </c:ext>
          </c:extLst>
        </c:ser>
        <c:ser>
          <c:idx val="1"/>
          <c:order val="1"/>
          <c:spPr>
            <a:solidFill>
              <a:srgbClr val="D4DF33"/>
            </a:solidFill>
            <a:ln w="9525" algn="ctr">
              <a:solidFill>
                <a:schemeClr val="bg1"/>
              </a:solidFill>
              <a:prstDash val="solid"/>
            </a:ln>
          </c:spPr>
          <c:invertIfNegative val="0"/>
          <c:dLbls>
            <c:dLbl>
              <c:idx val="0"/>
              <c:layout>
                <c:manualLayout>
                  <c:x val="0"/>
                  <c:y val="-0.4439946018893387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F41B-43B2-BFFC-A18117E588CE}"/>
                </c:ext>
              </c:extLst>
            </c:dLbl>
            <c:dLbl>
              <c:idx val="1"/>
              <c:layout>
                <c:manualLayout>
                  <c:x val="0"/>
                  <c:y val="-0.44669365721997301"/>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F41B-43B2-BFFC-A18117E588CE}"/>
                </c:ext>
              </c:extLst>
            </c:dLbl>
            <c:dLbl>
              <c:idx val="2"/>
              <c:layout>
                <c:manualLayout>
                  <c:x val="0"/>
                  <c:y val="-0.46018893387314441"/>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F41B-43B2-BFFC-A18117E588CE}"/>
                </c:ext>
              </c:extLst>
            </c:dLbl>
            <c:dLbl>
              <c:idx val="3"/>
              <c:layout>
                <c:manualLayout>
                  <c:x val="0"/>
                  <c:y val="-0.4439946018893387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F41B-43B2-BFFC-A18117E588C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Sheet1!$A$2:$D$2</c:f>
              <c:numCache>
                <c:formatCode>General</c:formatCode>
                <c:ptCount val="4"/>
                <c:pt idx="0">
                  <c:v>83</c:v>
                </c:pt>
                <c:pt idx="1">
                  <c:v>84</c:v>
                </c:pt>
                <c:pt idx="2">
                  <c:v>87</c:v>
                </c:pt>
                <c:pt idx="3">
                  <c:v>83</c:v>
                </c:pt>
              </c:numCache>
            </c:numRef>
          </c:val>
          <c:extLst>
            <c:ext xmlns:c16="http://schemas.microsoft.com/office/drawing/2014/chart" uri="{C3380CC4-5D6E-409C-BE32-E72D297353CC}">
              <c16:uniqueId val="{00000009-F41B-43B2-BFFC-A18117E588CE}"/>
            </c:ext>
          </c:extLst>
        </c:ser>
        <c:ser>
          <c:idx val="2"/>
          <c:order val="2"/>
          <c:spPr>
            <a:solidFill>
              <a:srgbClr val="D4DF33"/>
            </a:solidFill>
            <a:ln w="9525" algn="ctr">
              <a:solidFill>
                <a:schemeClr val="bg1"/>
              </a:solidFill>
              <a:prstDash val="solid"/>
            </a:ln>
          </c:spPr>
          <c:invertIfNegative val="0"/>
          <c:dLbls>
            <c:dLbl>
              <c:idx val="0"/>
              <c:layout>
                <c:manualLayout>
                  <c:x val="0"/>
                  <c:y val="-0.44669365721997301"/>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F41B-43B2-BFFC-A18117E588CE}"/>
                </c:ext>
              </c:extLst>
            </c:dLbl>
            <c:dLbl>
              <c:idx val="1"/>
              <c:layout>
                <c:manualLayout>
                  <c:x val="0"/>
                  <c:y val="-0.44399460188933876"/>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F41B-43B2-BFFC-A18117E588CE}"/>
                </c:ext>
              </c:extLst>
            </c:dLbl>
            <c:dLbl>
              <c:idx val="2"/>
              <c:layout>
                <c:manualLayout>
                  <c:x val="0"/>
                  <c:y val="-0.46558704453441296"/>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F41B-43B2-BFFC-A18117E588CE}"/>
                </c:ext>
              </c:extLst>
            </c:dLbl>
            <c:dLbl>
              <c:idx val="3"/>
              <c:layout>
                <c:manualLayout>
                  <c:x val="0"/>
                  <c:y val="-0.44399460188933876"/>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F41B-43B2-BFFC-A18117E588C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Sheet1!$A$3:$D$3</c:f>
              <c:numCache>
                <c:formatCode>General</c:formatCode>
                <c:ptCount val="4"/>
                <c:pt idx="0">
                  <c:v>84</c:v>
                </c:pt>
                <c:pt idx="1">
                  <c:v>83</c:v>
                </c:pt>
                <c:pt idx="2">
                  <c:v>88</c:v>
                </c:pt>
                <c:pt idx="3">
                  <c:v>83</c:v>
                </c:pt>
              </c:numCache>
            </c:numRef>
          </c:val>
          <c:extLst>
            <c:ext xmlns:c16="http://schemas.microsoft.com/office/drawing/2014/chart" uri="{C3380CC4-5D6E-409C-BE32-E72D297353CC}">
              <c16:uniqueId val="{0000000E-F41B-43B2-BFFC-A18117E588CE}"/>
            </c:ext>
          </c:extLst>
        </c:ser>
        <c:ser>
          <c:idx val="3"/>
          <c:order val="3"/>
          <c:spPr>
            <a:solidFill>
              <a:srgbClr val="D4DF33"/>
            </a:solidFill>
            <a:ln w="9525" algn="ctr">
              <a:solidFill>
                <a:schemeClr val="bg1"/>
              </a:solidFill>
              <a:prstDash val="solid"/>
            </a:ln>
          </c:spPr>
          <c:invertIfNegative val="0"/>
          <c:dLbls>
            <c:dLbl>
              <c:idx val="0"/>
              <c:layout>
                <c:manualLayout>
                  <c:x val="0"/>
                  <c:y val="-0.4170040485829959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F41B-43B2-BFFC-A18117E588CE}"/>
                </c:ext>
              </c:extLst>
            </c:dLbl>
            <c:dLbl>
              <c:idx val="1"/>
              <c:layout>
                <c:manualLayout>
                  <c:x val="0"/>
                  <c:y val="-0.4089068825910930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F41B-43B2-BFFC-A18117E588CE}"/>
                </c:ext>
              </c:extLst>
            </c:dLbl>
            <c:dLbl>
              <c:idx val="2"/>
              <c:layout>
                <c:manualLayout>
                  <c:x val="0"/>
                  <c:y val="-0.4170040485829959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F41B-43B2-BFFC-A18117E588CE}"/>
                </c:ext>
              </c:extLst>
            </c:dLbl>
            <c:dLbl>
              <c:idx val="3"/>
              <c:layout>
                <c:manualLayout>
                  <c:x val="0"/>
                  <c:y val="-0.4035087719298245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F41B-43B2-BFFC-A18117E588C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Sheet1!$A$4:$D$4</c:f>
              <c:numCache>
                <c:formatCode>General</c:formatCode>
                <c:ptCount val="4"/>
                <c:pt idx="0">
                  <c:v>77</c:v>
                </c:pt>
                <c:pt idx="1">
                  <c:v>75</c:v>
                </c:pt>
                <c:pt idx="2">
                  <c:v>77</c:v>
                </c:pt>
                <c:pt idx="3">
                  <c:v>74</c:v>
                </c:pt>
              </c:numCache>
            </c:numRef>
          </c:val>
          <c:extLst>
            <c:ext xmlns:c16="http://schemas.microsoft.com/office/drawing/2014/chart" uri="{C3380CC4-5D6E-409C-BE32-E72D297353CC}">
              <c16:uniqueId val="{00000013-F41B-43B2-BFFC-A18117E588CE}"/>
            </c:ext>
          </c:extLst>
        </c:ser>
        <c:ser>
          <c:idx val="4"/>
          <c:order val="4"/>
          <c:spPr>
            <a:solidFill>
              <a:srgbClr val="D4DF33"/>
            </a:solidFill>
            <a:ln w="9525" algn="ctr">
              <a:solidFill>
                <a:schemeClr val="bg1"/>
              </a:solidFill>
              <a:prstDash val="solid"/>
            </a:ln>
          </c:spPr>
          <c:invertIfNegative val="0"/>
          <c:dLbls>
            <c:dLbl>
              <c:idx val="0"/>
              <c:layout>
                <c:manualLayout>
                  <c:x val="0"/>
                  <c:y val="-0.35627530364372467"/>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F41B-43B2-BFFC-A18117E588CE}"/>
                </c:ext>
              </c:extLst>
            </c:dLbl>
            <c:dLbl>
              <c:idx val="1"/>
              <c:layout>
                <c:manualLayout>
                  <c:x val="0"/>
                  <c:y val="-0.33468286099865047"/>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F41B-43B2-BFFC-A18117E588CE}"/>
                </c:ext>
              </c:extLst>
            </c:dLbl>
            <c:dLbl>
              <c:idx val="2"/>
              <c:layout>
                <c:manualLayout>
                  <c:x val="0"/>
                  <c:y val="-0.33063427800269907"/>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F41B-43B2-BFFC-A18117E588CE}"/>
                </c:ext>
              </c:extLst>
            </c:dLbl>
            <c:dLbl>
              <c:idx val="3"/>
              <c:layout>
                <c:manualLayout>
                  <c:x val="0"/>
                  <c:y val="-0.35357624831309042"/>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F41B-43B2-BFFC-A18117E588C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Sheet1!$A$5:$D$5</c:f>
              <c:numCache>
                <c:formatCode>General</c:formatCode>
                <c:ptCount val="4"/>
                <c:pt idx="0">
                  <c:v>63</c:v>
                </c:pt>
                <c:pt idx="1">
                  <c:v>57.999999999999993</c:v>
                </c:pt>
                <c:pt idx="2">
                  <c:v>56.999999999999993</c:v>
                </c:pt>
                <c:pt idx="3">
                  <c:v>62</c:v>
                </c:pt>
              </c:numCache>
            </c:numRef>
          </c:val>
          <c:extLst>
            <c:ext xmlns:c16="http://schemas.microsoft.com/office/drawing/2014/chart" uri="{C3380CC4-5D6E-409C-BE32-E72D297353CC}">
              <c16:uniqueId val="{00000018-F41B-43B2-BFFC-A18117E588CE}"/>
            </c:ext>
          </c:extLst>
        </c:ser>
        <c:dLbls>
          <c:showLegendKey val="0"/>
          <c:showVal val="0"/>
          <c:showCatName val="0"/>
          <c:showSerName val="0"/>
          <c:showPercent val="0"/>
          <c:showBubbleSize val="0"/>
        </c:dLbls>
        <c:gapWidth val="60"/>
        <c:axId val="1110220608"/>
        <c:axId val="1"/>
      </c:barChart>
      <c:catAx>
        <c:axId val="1110220608"/>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1110220608"/>
        <c:crosses val="min"/>
        <c:crossBetween val="between"/>
      </c:valAx>
    </c:plotArea>
    <c:plotVisOnly val="0"/>
    <c:dispBlanksAs val="gap"/>
    <c:showDLblsOverMax val="1"/>
  </c:chart>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246344206974129E-2"/>
          <c:y val="3.2766225582860742E-2"/>
          <c:w val="0.94150731158605172"/>
          <c:h val="0.93446754883427852"/>
        </c:manualLayout>
      </c:layout>
      <c:barChart>
        <c:barDir val="col"/>
        <c:grouping val="clustered"/>
        <c:varyColors val="0"/>
        <c:ser>
          <c:idx val="0"/>
          <c:order val="0"/>
          <c:spPr>
            <a:solidFill>
              <a:srgbClr val="29BA74"/>
            </a:solidFill>
            <a:ln w="3175" algn="ctr">
              <a:solidFill>
                <a:srgbClr val="FFFFFF"/>
              </a:solidFill>
              <a:prstDash val="solid"/>
            </a:ln>
          </c:spPr>
          <c:invertIfNegative val="0"/>
          <c:dLbls>
            <c:dLbl>
              <c:idx val="0"/>
              <c:layout>
                <c:manualLayout>
                  <c:x val="0"/>
                  <c:y val="-0.45494643982356647"/>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96C-4E74-80B8-80118E751A8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70.999997854232788</c:v>
                </c:pt>
              </c:numCache>
            </c:numRef>
          </c:val>
          <c:extLst>
            <c:ext xmlns:c16="http://schemas.microsoft.com/office/drawing/2014/chart" uri="{C3380CC4-5D6E-409C-BE32-E72D297353CC}">
              <c16:uniqueId val="{00000001-296C-4E74-80B8-80118E751A85}"/>
            </c:ext>
          </c:extLst>
        </c:ser>
        <c:ser>
          <c:idx val="1"/>
          <c:order val="1"/>
          <c:spPr>
            <a:solidFill>
              <a:srgbClr val="295E7E"/>
            </a:solidFill>
            <a:ln w="3175" algn="ctr">
              <a:solidFill>
                <a:srgbClr val="FFFFFF"/>
              </a:solidFill>
              <a:prstDash val="solid"/>
            </a:ln>
          </c:spPr>
          <c:invertIfNegative val="0"/>
          <c:dLbls>
            <c:dLbl>
              <c:idx val="0"/>
              <c:layout>
                <c:manualLayout>
                  <c:x val="0"/>
                  <c:y val="-0.38500315059861373"/>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296C-4E74-80B8-80118E751A8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f>
              <c:numCache>
                <c:formatCode>General</c:formatCode>
                <c:ptCount val="1"/>
                <c:pt idx="0">
                  <c:v>58.99999737739563</c:v>
                </c:pt>
              </c:numCache>
            </c:numRef>
          </c:val>
          <c:extLst>
            <c:ext xmlns:c16="http://schemas.microsoft.com/office/drawing/2014/chart" uri="{C3380CC4-5D6E-409C-BE32-E72D297353CC}">
              <c16:uniqueId val="{00000003-296C-4E74-80B8-80118E751A85}"/>
            </c:ext>
          </c:extLst>
        </c:ser>
        <c:ser>
          <c:idx val="2"/>
          <c:order val="2"/>
          <c:spPr>
            <a:solidFill>
              <a:srgbClr val="3EAD92"/>
            </a:solidFill>
            <a:ln w="3175" algn="ctr">
              <a:solidFill>
                <a:srgbClr val="FFFFFF"/>
              </a:solidFill>
              <a:prstDash val="solid"/>
            </a:ln>
          </c:spPr>
          <c:invertIfNegative val="0"/>
          <c:dLbls>
            <c:dLbl>
              <c:idx val="0"/>
              <c:layout>
                <c:manualLayout>
                  <c:x val="0"/>
                  <c:y val="-0.29111531190926276"/>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296C-4E74-80B8-80118E751A8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c:f>
              <c:numCache>
                <c:formatCode>General</c:formatCode>
                <c:ptCount val="1"/>
                <c:pt idx="0">
                  <c:v>43.000000715255737</c:v>
                </c:pt>
              </c:numCache>
            </c:numRef>
          </c:val>
          <c:extLst>
            <c:ext xmlns:c16="http://schemas.microsoft.com/office/drawing/2014/chart" uri="{C3380CC4-5D6E-409C-BE32-E72D297353CC}">
              <c16:uniqueId val="{00000005-296C-4E74-80B8-80118E751A85}"/>
            </c:ext>
          </c:extLst>
        </c:ser>
        <c:ser>
          <c:idx val="3"/>
          <c:order val="3"/>
          <c:spPr>
            <a:solidFill>
              <a:srgbClr val="197A56"/>
            </a:solidFill>
            <a:ln w="3175" algn="ctr">
              <a:solidFill>
                <a:srgbClr val="FFFFFF"/>
              </a:solidFill>
              <a:prstDash val="solid"/>
            </a:ln>
          </c:spPr>
          <c:invertIfNegative val="0"/>
          <c:dLbls>
            <c:dLbl>
              <c:idx val="0"/>
              <c:layout>
                <c:manualLayout>
                  <c:x val="0"/>
                  <c:y val="-0.37366099558916194"/>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296C-4E74-80B8-80118E751A8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c:f>
              <c:numCache>
                <c:formatCode>General</c:formatCode>
                <c:ptCount val="1"/>
                <c:pt idx="0">
                  <c:v>56.999999284744263</c:v>
                </c:pt>
              </c:numCache>
            </c:numRef>
          </c:val>
          <c:extLst>
            <c:ext xmlns:c16="http://schemas.microsoft.com/office/drawing/2014/chart" uri="{C3380CC4-5D6E-409C-BE32-E72D297353CC}">
              <c16:uniqueId val="{00000007-296C-4E74-80B8-80118E751A85}"/>
            </c:ext>
          </c:extLst>
        </c:ser>
        <c:ser>
          <c:idx val="4"/>
          <c:order val="4"/>
          <c:spPr>
            <a:solidFill>
              <a:srgbClr val="D4DF33"/>
            </a:solidFill>
            <a:ln w="3175" algn="ctr">
              <a:solidFill>
                <a:srgbClr val="FFFFFF"/>
              </a:solidFill>
              <a:prstDash val="solid"/>
            </a:ln>
          </c:spPr>
          <c:invertIfNegative val="0"/>
          <c:dLbls>
            <c:dLbl>
              <c:idx val="0"/>
              <c:layout>
                <c:manualLayout>
                  <c:x val="0"/>
                  <c:y val="-0.36735979836168869"/>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296C-4E74-80B8-80118E751A8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c:f>
              <c:numCache>
                <c:formatCode>General</c:formatCode>
                <c:ptCount val="1"/>
                <c:pt idx="0">
                  <c:v>56.000000238418579</c:v>
                </c:pt>
              </c:numCache>
            </c:numRef>
          </c:val>
          <c:extLst>
            <c:ext xmlns:c16="http://schemas.microsoft.com/office/drawing/2014/chart" uri="{C3380CC4-5D6E-409C-BE32-E72D297353CC}">
              <c16:uniqueId val="{00000009-296C-4E74-80B8-80118E751A85}"/>
            </c:ext>
          </c:extLst>
        </c:ser>
        <c:dLbls>
          <c:showLegendKey val="0"/>
          <c:showVal val="0"/>
          <c:showCatName val="0"/>
          <c:showSerName val="0"/>
          <c:showPercent val="0"/>
          <c:showBubbleSize val="0"/>
        </c:dLbls>
        <c:gapWidth val="60"/>
        <c:axId val="1163512504"/>
        <c:axId val="1"/>
      </c:barChart>
      <c:catAx>
        <c:axId val="1163512504"/>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80"/>
          <c:min val="0"/>
        </c:scaling>
        <c:delete val="0"/>
        <c:axPos val="l"/>
        <c:majorGridlines>
          <c:spPr>
            <a:ln>
              <a:noFill/>
            </a:ln>
          </c:spPr>
        </c:majorGridlines>
        <c:numFmt formatCode="General" sourceLinked="1"/>
        <c:majorTickMark val="none"/>
        <c:minorTickMark val="none"/>
        <c:tickLblPos val="none"/>
        <c:spPr>
          <a:ln w="9525" algn="ctr">
            <a:solidFill>
              <a:srgbClr val="FFFFFF"/>
            </a:solidFill>
            <a:prstDash val="solid"/>
          </a:ln>
        </c:spPr>
        <c:crossAx val="1163512504"/>
        <c:crosses val="min"/>
        <c:crossBetween val="between"/>
      </c:valAx>
    </c:plotArea>
    <c:plotVisOnly val="0"/>
    <c:dispBlanksAs val="gap"/>
    <c:showDLblsOverMax val="1"/>
  </c:chart>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395138496325607E-2"/>
          <c:y val="3.2766225582860742E-2"/>
          <c:w val="0.94120972300734873"/>
          <c:h val="0.93446754883427852"/>
        </c:manualLayout>
      </c:layout>
      <c:barChart>
        <c:barDir val="col"/>
        <c:grouping val="clustered"/>
        <c:varyColors val="0"/>
        <c:ser>
          <c:idx val="0"/>
          <c:order val="0"/>
          <c:spPr>
            <a:solidFill>
              <a:srgbClr val="29BA74"/>
            </a:solidFill>
            <a:ln w="3175" algn="ctr">
              <a:solidFill>
                <a:srgbClr val="FFFFFF"/>
              </a:solidFill>
              <a:prstDash val="solid"/>
            </a:ln>
          </c:spPr>
          <c:invertIfNegative val="0"/>
          <c:dLbls>
            <c:dLbl>
              <c:idx val="0"/>
              <c:layout>
                <c:manualLayout>
                  <c:x val="0"/>
                  <c:y val="-0.41398865784499056"/>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3DD3-44F4-9131-7D36833DCEB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63.999998569488525</c:v>
                </c:pt>
              </c:numCache>
            </c:numRef>
          </c:val>
          <c:extLst>
            <c:ext xmlns:c16="http://schemas.microsoft.com/office/drawing/2014/chart" uri="{C3380CC4-5D6E-409C-BE32-E72D297353CC}">
              <c16:uniqueId val="{00000001-3DD3-44F4-9131-7D36833DCEB5}"/>
            </c:ext>
          </c:extLst>
        </c:ser>
        <c:ser>
          <c:idx val="1"/>
          <c:order val="1"/>
          <c:spPr>
            <a:solidFill>
              <a:srgbClr val="295E7E"/>
            </a:solidFill>
            <a:ln w="3175" algn="ctr">
              <a:solidFill>
                <a:srgbClr val="FFFFFF"/>
              </a:solidFill>
              <a:prstDash val="solid"/>
            </a:ln>
          </c:spPr>
          <c:invertIfNegative val="0"/>
          <c:dLbls>
            <c:dLbl>
              <c:idx val="0"/>
              <c:layout>
                <c:manualLayout>
                  <c:x val="0"/>
                  <c:y val="-0.32073093887838688"/>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3DD3-44F4-9131-7D36833DCEB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f>
              <c:numCache>
                <c:formatCode>General</c:formatCode>
                <c:ptCount val="1"/>
                <c:pt idx="0">
                  <c:v>47.999998927116394</c:v>
                </c:pt>
              </c:numCache>
            </c:numRef>
          </c:val>
          <c:extLst>
            <c:ext xmlns:c16="http://schemas.microsoft.com/office/drawing/2014/chart" uri="{C3380CC4-5D6E-409C-BE32-E72D297353CC}">
              <c16:uniqueId val="{00000003-3DD3-44F4-9131-7D36833DCEB5}"/>
            </c:ext>
          </c:extLst>
        </c:ser>
        <c:ser>
          <c:idx val="2"/>
          <c:order val="2"/>
          <c:spPr>
            <a:solidFill>
              <a:srgbClr val="3EAD92"/>
            </a:solidFill>
            <a:ln w="3175" algn="ctr">
              <a:solidFill>
                <a:srgbClr val="FFFFFF"/>
              </a:solidFill>
              <a:prstDash val="solid"/>
            </a:ln>
          </c:spPr>
          <c:invertIfNegative val="0"/>
          <c:dLbls>
            <c:dLbl>
              <c:idx val="0"/>
              <c:layout>
                <c:manualLayout>
                  <c:x val="0"/>
                  <c:y val="-0.24511657214870824"/>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3DD3-44F4-9131-7D36833DCEB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c:f>
              <c:numCache>
                <c:formatCode>General</c:formatCode>
                <c:ptCount val="1"/>
                <c:pt idx="0">
                  <c:v>34.999999403953552</c:v>
                </c:pt>
              </c:numCache>
            </c:numRef>
          </c:val>
          <c:extLst>
            <c:ext xmlns:c16="http://schemas.microsoft.com/office/drawing/2014/chart" uri="{C3380CC4-5D6E-409C-BE32-E72D297353CC}">
              <c16:uniqueId val="{00000005-3DD3-44F4-9131-7D36833DCEB5}"/>
            </c:ext>
          </c:extLst>
        </c:ser>
        <c:ser>
          <c:idx val="3"/>
          <c:order val="3"/>
          <c:spPr>
            <a:solidFill>
              <a:srgbClr val="197A56"/>
            </a:solidFill>
            <a:ln w="3175" algn="ctr">
              <a:solidFill>
                <a:srgbClr val="FFFFFF"/>
              </a:solidFill>
              <a:prstDash val="solid"/>
            </a:ln>
          </c:spPr>
          <c:invertIfNegative val="0"/>
          <c:dLbls>
            <c:dLbl>
              <c:idx val="0"/>
              <c:layout>
                <c:manualLayout>
                  <c:x val="0"/>
                  <c:y val="-0.35538752362948961"/>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3DD3-44F4-9131-7D36833DCEB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c:f>
              <c:numCache>
                <c:formatCode>General</c:formatCode>
                <c:ptCount val="1"/>
                <c:pt idx="0">
                  <c:v>54.000002145767212</c:v>
                </c:pt>
              </c:numCache>
            </c:numRef>
          </c:val>
          <c:extLst>
            <c:ext xmlns:c16="http://schemas.microsoft.com/office/drawing/2014/chart" uri="{C3380CC4-5D6E-409C-BE32-E72D297353CC}">
              <c16:uniqueId val="{00000007-3DD3-44F4-9131-7D36833DCEB5}"/>
            </c:ext>
          </c:extLst>
        </c:ser>
        <c:ser>
          <c:idx val="4"/>
          <c:order val="4"/>
          <c:spPr>
            <a:solidFill>
              <a:srgbClr val="D4DF33"/>
            </a:solidFill>
            <a:ln w="3175" algn="ctr">
              <a:solidFill>
                <a:srgbClr val="FFFFFF"/>
              </a:solidFill>
              <a:prstDash val="solid"/>
            </a:ln>
          </c:spPr>
          <c:invertIfNegative val="0"/>
          <c:dLbls>
            <c:dLbl>
              <c:idx val="0"/>
              <c:layout>
                <c:manualLayout>
                  <c:x val="0"/>
                  <c:y val="-0.32640201638311278"/>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3DD3-44F4-9131-7D36833DCEB5}"/>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c:f>
              <c:numCache>
                <c:formatCode>General</c:formatCode>
                <c:ptCount val="1"/>
                <c:pt idx="0">
                  <c:v>49.000000953674316</c:v>
                </c:pt>
              </c:numCache>
            </c:numRef>
          </c:val>
          <c:extLst>
            <c:ext xmlns:c16="http://schemas.microsoft.com/office/drawing/2014/chart" uri="{C3380CC4-5D6E-409C-BE32-E72D297353CC}">
              <c16:uniqueId val="{00000009-3DD3-44F4-9131-7D36833DCEB5}"/>
            </c:ext>
          </c:extLst>
        </c:ser>
        <c:dLbls>
          <c:showLegendKey val="0"/>
          <c:showVal val="0"/>
          <c:showCatName val="0"/>
          <c:showSerName val="0"/>
          <c:showPercent val="0"/>
          <c:showBubbleSize val="0"/>
        </c:dLbls>
        <c:gapWidth val="60"/>
        <c:axId val="1163519392"/>
        <c:axId val="1"/>
      </c:barChart>
      <c:catAx>
        <c:axId val="116351939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80"/>
          <c:min val="0"/>
        </c:scaling>
        <c:delete val="0"/>
        <c:axPos val="l"/>
        <c:majorGridlines>
          <c:spPr>
            <a:ln>
              <a:noFill/>
            </a:ln>
          </c:spPr>
        </c:majorGridlines>
        <c:numFmt formatCode="General" sourceLinked="1"/>
        <c:majorTickMark val="none"/>
        <c:minorTickMark val="none"/>
        <c:tickLblPos val="none"/>
        <c:spPr>
          <a:ln w="9525" algn="ctr">
            <a:solidFill>
              <a:srgbClr val="FFFFFF"/>
            </a:solidFill>
            <a:prstDash val="solid"/>
          </a:ln>
        </c:spPr>
        <c:crossAx val="1163519392"/>
        <c:crosses val="min"/>
        <c:crossBetween val="between"/>
      </c:valAx>
    </c:plotArea>
    <c:plotVisOnly val="0"/>
    <c:dispBlanksAs val="gap"/>
    <c:showDLblsOverMax val="1"/>
  </c:chart>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246344206974129E-2"/>
          <c:y val="3.2766225582860742E-2"/>
          <c:w val="0.94150731158605172"/>
          <c:h val="0.93446754883427852"/>
        </c:manualLayout>
      </c:layout>
      <c:barChart>
        <c:barDir val="col"/>
        <c:grouping val="clustered"/>
        <c:varyColors val="0"/>
        <c:ser>
          <c:idx val="0"/>
          <c:order val="0"/>
          <c:spPr>
            <a:solidFill>
              <a:srgbClr val="29BA74"/>
            </a:solidFill>
            <a:ln w="3175" algn="ctr">
              <a:solidFill>
                <a:srgbClr val="FFFFFF"/>
              </a:solidFill>
              <a:prstDash val="solid"/>
            </a:ln>
          </c:spPr>
          <c:invertIfNegative val="0"/>
          <c:dLbls>
            <c:dLbl>
              <c:idx val="0"/>
              <c:layout>
                <c:manualLayout>
                  <c:x val="0"/>
                  <c:y val="-0.42596093257718964"/>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4850-4B67-8654-7DBA8395C64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c:f>
              <c:numCache>
                <c:formatCode>General</c:formatCode>
                <c:ptCount val="1"/>
                <c:pt idx="0">
                  <c:v>66.00000262260437</c:v>
                </c:pt>
              </c:numCache>
            </c:numRef>
          </c:val>
          <c:extLst>
            <c:ext xmlns:c16="http://schemas.microsoft.com/office/drawing/2014/chart" uri="{C3380CC4-5D6E-409C-BE32-E72D297353CC}">
              <c16:uniqueId val="{00000001-4850-4B67-8654-7DBA8395C64B}"/>
            </c:ext>
          </c:extLst>
        </c:ser>
        <c:ser>
          <c:idx val="1"/>
          <c:order val="1"/>
          <c:spPr>
            <a:solidFill>
              <a:srgbClr val="295E7E"/>
            </a:solidFill>
            <a:ln w="3175" algn="ctr">
              <a:solidFill>
                <a:srgbClr val="FFFFFF"/>
              </a:solidFill>
              <a:prstDash val="solid"/>
            </a:ln>
          </c:spPr>
          <c:invertIfNegative val="0"/>
          <c:dLbls>
            <c:dLbl>
              <c:idx val="0"/>
              <c:layout>
                <c:manualLayout>
                  <c:x val="0"/>
                  <c:y val="-0.34404536862003782"/>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4850-4B67-8654-7DBA8395C64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c:f>
              <c:numCache>
                <c:formatCode>General</c:formatCode>
                <c:ptCount val="1"/>
                <c:pt idx="0">
                  <c:v>51.999998092651367</c:v>
                </c:pt>
              </c:numCache>
            </c:numRef>
          </c:val>
          <c:extLst>
            <c:ext xmlns:c16="http://schemas.microsoft.com/office/drawing/2014/chart" uri="{C3380CC4-5D6E-409C-BE32-E72D297353CC}">
              <c16:uniqueId val="{00000003-4850-4B67-8654-7DBA8395C64B}"/>
            </c:ext>
          </c:extLst>
        </c:ser>
        <c:ser>
          <c:idx val="2"/>
          <c:order val="2"/>
          <c:spPr>
            <a:solidFill>
              <a:srgbClr val="3EAD92"/>
            </a:solidFill>
            <a:ln w="3175" algn="ctr">
              <a:solidFill>
                <a:srgbClr val="FFFFFF"/>
              </a:solidFill>
              <a:prstDash val="solid"/>
            </a:ln>
          </c:spPr>
          <c:invertIfNegative val="0"/>
          <c:dLbls>
            <c:dLbl>
              <c:idx val="0"/>
              <c:layout>
                <c:manualLayout>
                  <c:x val="0"/>
                  <c:y val="-0.350346565847511"/>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4850-4B67-8654-7DBA8395C64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c:f>
              <c:numCache>
                <c:formatCode>General</c:formatCode>
                <c:ptCount val="1"/>
                <c:pt idx="0">
                  <c:v>52.999997138977051</c:v>
                </c:pt>
              </c:numCache>
            </c:numRef>
          </c:val>
          <c:extLst>
            <c:ext xmlns:c16="http://schemas.microsoft.com/office/drawing/2014/chart" uri="{C3380CC4-5D6E-409C-BE32-E72D297353CC}">
              <c16:uniqueId val="{00000005-4850-4B67-8654-7DBA8395C64B}"/>
            </c:ext>
          </c:extLst>
        </c:ser>
        <c:ser>
          <c:idx val="3"/>
          <c:order val="3"/>
          <c:spPr>
            <a:solidFill>
              <a:srgbClr val="197A56"/>
            </a:solidFill>
            <a:ln w="3175" algn="ctr">
              <a:solidFill>
                <a:srgbClr val="FFFFFF"/>
              </a:solidFill>
              <a:prstDash val="solid"/>
            </a:ln>
          </c:spPr>
          <c:invertIfNegative val="0"/>
          <c:dLbls>
            <c:dLbl>
              <c:idx val="0"/>
              <c:layout>
                <c:manualLayout>
                  <c:x val="0"/>
                  <c:y val="-0.37870195337114054"/>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4850-4B67-8654-7DBA8395C64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c:f>
              <c:numCache>
                <c:formatCode>General</c:formatCode>
                <c:ptCount val="1"/>
                <c:pt idx="0">
                  <c:v>57.999998331069946</c:v>
                </c:pt>
              </c:numCache>
            </c:numRef>
          </c:val>
          <c:extLst>
            <c:ext xmlns:c16="http://schemas.microsoft.com/office/drawing/2014/chart" uri="{C3380CC4-5D6E-409C-BE32-E72D297353CC}">
              <c16:uniqueId val="{00000007-4850-4B67-8654-7DBA8395C64B}"/>
            </c:ext>
          </c:extLst>
        </c:ser>
        <c:ser>
          <c:idx val="4"/>
          <c:order val="4"/>
          <c:spPr>
            <a:solidFill>
              <a:srgbClr val="D4DF33"/>
            </a:solidFill>
            <a:ln w="3175" algn="ctr">
              <a:solidFill>
                <a:srgbClr val="FFFFFF"/>
              </a:solidFill>
              <a:prstDash val="solid"/>
            </a:ln>
          </c:spPr>
          <c:invertIfNegative val="0"/>
          <c:dLbls>
            <c:dLbl>
              <c:idx val="0"/>
              <c:layout>
                <c:manualLayout>
                  <c:x val="0"/>
                  <c:y val="-0.36735979836168869"/>
                </c:manualLayout>
              </c:layout>
              <c:numFmt formatCode="#,##0;&quot;-&quot;#,##0" sourceLinked="0"/>
              <c:spPr>
                <a:noFill/>
                <a:ln>
                  <a:noFill/>
                </a:ln>
              </c:spPr>
              <c:txPr>
                <a:bodyPr wrap="none"/>
                <a:lstStyle/>
                <a:p>
                  <a:pPr>
                    <a:defRPr sz="1000" kern="1200">
                      <a:solidFill>
                        <a:schemeClr val="tx1"/>
                      </a:solidFill>
                      <a:latin typeface="Trebuchet MS"/>
                      <a:ea typeface="Trebuchet MS"/>
                      <a:cs typeface="Trebuchet M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4850-4B67-8654-7DBA8395C64B}"/>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c:f>
              <c:numCache>
                <c:formatCode>General</c:formatCode>
                <c:ptCount val="1"/>
                <c:pt idx="0">
                  <c:v>56.000000238418579</c:v>
                </c:pt>
              </c:numCache>
            </c:numRef>
          </c:val>
          <c:extLst>
            <c:ext xmlns:c16="http://schemas.microsoft.com/office/drawing/2014/chart" uri="{C3380CC4-5D6E-409C-BE32-E72D297353CC}">
              <c16:uniqueId val="{00000009-4850-4B67-8654-7DBA8395C64B}"/>
            </c:ext>
          </c:extLst>
        </c:ser>
        <c:dLbls>
          <c:showLegendKey val="0"/>
          <c:showVal val="0"/>
          <c:showCatName val="0"/>
          <c:showSerName val="0"/>
          <c:showPercent val="0"/>
          <c:showBubbleSize val="0"/>
        </c:dLbls>
        <c:gapWidth val="60"/>
        <c:axId val="1163508568"/>
        <c:axId val="1"/>
      </c:barChart>
      <c:catAx>
        <c:axId val="1163508568"/>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80"/>
          <c:min val="0"/>
        </c:scaling>
        <c:delete val="0"/>
        <c:axPos val="l"/>
        <c:majorGridlines>
          <c:spPr>
            <a:ln>
              <a:noFill/>
            </a:ln>
          </c:spPr>
        </c:majorGridlines>
        <c:numFmt formatCode="General" sourceLinked="1"/>
        <c:majorTickMark val="none"/>
        <c:minorTickMark val="none"/>
        <c:tickLblPos val="none"/>
        <c:spPr>
          <a:ln w="9525" algn="ctr">
            <a:solidFill>
              <a:srgbClr val="FFFFFF"/>
            </a:solidFill>
            <a:prstDash val="solid"/>
          </a:ln>
        </c:spPr>
        <c:crossAx val="1163508568"/>
        <c:crosses val="min"/>
        <c:crossBetween val="between"/>
      </c:valAx>
    </c:plotArea>
    <c:plotVisOnly val="0"/>
    <c:dispBlanksAs val="gap"/>
    <c:showDLblsOverMax val="1"/>
  </c:chart>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79603011635866E-2"/>
          <c:y val="5.0485436893203881E-2"/>
          <c:w val="0.96440793976728267"/>
          <c:h val="0.89902912621359221"/>
        </c:manualLayout>
      </c:layout>
      <c:barChart>
        <c:barDir val="col"/>
        <c:grouping val="clustered"/>
        <c:varyColors val="0"/>
        <c:ser>
          <c:idx val="0"/>
          <c:order val="0"/>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0-B433-4C01-8508-63907464E1C0}"/>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1-B433-4C01-8508-63907464E1C0}"/>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2-B433-4C01-8508-63907464E1C0}"/>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3-B433-4C01-8508-63907464E1C0}"/>
              </c:ext>
            </c:extLst>
          </c:dPt>
          <c:dLbls>
            <c:dLbl>
              <c:idx val="0"/>
              <c:layout>
                <c:manualLayout>
                  <c:x val="0"/>
                  <c:y val="-0.4262135922330097"/>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433-4C01-8508-63907464E1C0}"/>
                </c:ext>
              </c:extLst>
            </c:dLbl>
            <c:dLbl>
              <c:idx val="1"/>
              <c:layout>
                <c:manualLayout>
                  <c:x val="0"/>
                  <c:y val="-0.3864077669902912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433-4C01-8508-63907464E1C0}"/>
                </c:ext>
              </c:extLst>
            </c:dLbl>
            <c:dLbl>
              <c:idx val="2"/>
              <c:layout>
                <c:manualLayout>
                  <c:x val="0"/>
                  <c:y val="-0.4621359223300970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B433-4C01-8508-63907464E1C0}"/>
                </c:ext>
              </c:extLst>
            </c:dLbl>
            <c:dLbl>
              <c:idx val="3"/>
              <c:layout>
                <c:manualLayout>
                  <c:x val="0"/>
                  <c:y val="-0.4174757281553397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B433-4C01-8508-63907464E1C0}"/>
                </c:ext>
              </c:extLst>
            </c:dLbl>
            <c:dLbl>
              <c:idx val="4"/>
              <c:layout>
                <c:manualLayout>
                  <c:x val="0"/>
                  <c:y val="-0.4223300970873786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B433-4C01-8508-63907464E1C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81</c:v>
                </c:pt>
                <c:pt idx="1">
                  <c:v>72</c:v>
                </c:pt>
                <c:pt idx="2">
                  <c:v>89</c:v>
                </c:pt>
                <c:pt idx="3">
                  <c:v>79</c:v>
                </c:pt>
                <c:pt idx="4">
                  <c:v>80</c:v>
                </c:pt>
              </c:numCache>
            </c:numRef>
          </c:val>
          <c:extLst>
            <c:ext xmlns:c16="http://schemas.microsoft.com/office/drawing/2014/chart" uri="{C3380CC4-5D6E-409C-BE32-E72D297353CC}">
              <c16:uniqueId val="{00000005-B433-4C01-8508-63907464E1C0}"/>
            </c:ext>
          </c:extLst>
        </c:ser>
        <c:ser>
          <c:idx val="1"/>
          <c:order val="1"/>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6-B433-4C01-8508-63907464E1C0}"/>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7-B433-4C01-8508-63907464E1C0}"/>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8-B433-4C01-8508-63907464E1C0}"/>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9-B433-4C01-8508-63907464E1C0}"/>
              </c:ext>
            </c:extLst>
          </c:dPt>
          <c:dLbls>
            <c:dLbl>
              <c:idx val="0"/>
              <c:layout>
                <c:manualLayout>
                  <c:x val="0"/>
                  <c:y val="-0.4174757281553397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B433-4C01-8508-63907464E1C0}"/>
                </c:ext>
              </c:extLst>
            </c:dLbl>
            <c:dLbl>
              <c:idx val="1"/>
              <c:layout>
                <c:manualLayout>
                  <c:x val="0"/>
                  <c:y val="-0.4077669902912621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B433-4C01-8508-63907464E1C0}"/>
                </c:ext>
              </c:extLst>
            </c:dLbl>
            <c:dLbl>
              <c:idx val="2"/>
              <c:layout>
                <c:manualLayout>
                  <c:x val="0"/>
                  <c:y val="-0.4533980582524271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B433-4C01-8508-63907464E1C0}"/>
                </c:ext>
              </c:extLst>
            </c:dLbl>
            <c:dLbl>
              <c:idx val="3"/>
              <c:layout>
                <c:manualLayout>
                  <c:x val="0"/>
                  <c:y val="-0.4300970873786407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B433-4C01-8508-63907464E1C0}"/>
                </c:ext>
              </c:extLst>
            </c:dLbl>
            <c:dLbl>
              <c:idx val="4"/>
              <c:layout>
                <c:manualLayout>
                  <c:x val="0"/>
                  <c:y val="-0.4300970873786407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B433-4C01-8508-63907464E1C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79</c:v>
                </c:pt>
                <c:pt idx="1">
                  <c:v>77</c:v>
                </c:pt>
                <c:pt idx="2">
                  <c:v>87</c:v>
                </c:pt>
                <c:pt idx="3">
                  <c:v>82</c:v>
                </c:pt>
                <c:pt idx="4">
                  <c:v>82</c:v>
                </c:pt>
              </c:numCache>
            </c:numRef>
          </c:val>
          <c:extLst>
            <c:ext xmlns:c16="http://schemas.microsoft.com/office/drawing/2014/chart" uri="{C3380CC4-5D6E-409C-BE32-E72D297353CC}">
              <c16:uniqueId val="{0000000B-B433-4C01-8508-63907464E1C0}"/>
            </c:ext>
          </c:extLst>
        </c:ser>
        <c:ser>
          <c:idx val="2"/>
          <c:order val="2"/>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C-B433-4C01-8508-63907464E1C0}"/>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D-B433-4C01-8508-63907464E1C0}"/>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E-B433-4C01-8508-63907464E1C0}"/>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F-B433-4C01-8508-63907464E1C0}"/>
              </c:ext>
            </c:extLst>
          </c:dPt>
          <c:dLbls>
            <c:dLbl>
              <c:idx val="0"/>
              <c:layout>
                <c:manualLayout>
                  <c:x val="0"/>
                  <c:y val="-0.426213592233009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B433-4C01-8508-63907464E1C0}"/>
                </c:ext>
              </c:extLst>
            </c:dLbl>
            <c:dLbl>
              <c:idx val="1"/>
              <c:layout>
                <c:manualLayout>
                  <c:x val="0"/>
                  <c:y val="-0.39902912621359221"/>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B433-4C01-8508-63907464E1C0}"/>
                </c:ext>
              </c:extLst>
            </c:dLbl>
            <c:dLbl>
              <c:idx val="2"/>
              <c:layout>
                <c:manualLayout>
                  <c:x val="0"/>
                  <c:y val="-0.4485436893203883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B433-4C01-8508-63907464E1C0}"/>
                </c:ext>
              </c:extLst>
            </c:dLbl>
            <c:dLbl>
              <c:idx val="3"/>
              <c:layout>
                <c:manualLayout>
                  <c:x val="0"/>
                  <c:y val="-0.4223300970873786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B433-4C01-8508-63907464E1C0}"/>
                </c:ext>
              </c:extLst>
            </c:dLbl>
            <c:dLbl>
              <c:idx val="4"/>
              <c:layout>
                <c:manualLayout>
                  <c:x val="0"/>
                  <c:y val="-0.426213592233009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B433-4C01-8508-63907464E1C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81</c:v>
                </c:pt>
                <c:pt idx="1">
                  <c:v>75</c:v>
                </c:pt>
                <c:pt idx="2">
                  <c:v>86</c:v>
                </c:pt>
                <c:pt idx="3">
                  <c:v>80</c:v>
                </c:pt>
                <c:pt idx="4">
                  <c:v>81</c:v>
                </c:pt>
              </c:numCache>
            </c:numRef>
          </c:val>
          <c:extLst>
            <c:ext xmlns:c16="http://schemas.microsoft.com/office/drawing/2014/chart" uri="{C3380CC4-5D6E-409C-BE32-E72D297353CC}">
              <c16:uniqueId val="{00000011-B433-4C01-8508-63907464E1C0}"/>
            </c:ext>
          </c:extLst>
        </c:ser>
        <c:ser>
          <c:idx val="3"/>
          <c:order val="3"/>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2-B433-4C01-8508-63907464E1C0}"/>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3-B433-4C01-8508-63907464E1C0}"/>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4-B433-4C01-8508-63907464E1C0}"/>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5-B433-4C01-8508-63907464E1C0}"/>
              </c:ext>
            </c:extLst>
          </c:dPt>
          <c:dLbls>
            <c:dLbl>
              <c:idx val="0"/>
              <c:layout>
                <c:manualLayout>
                  <c:x val="0"/>
                  <c:y val="-0.4126213592233009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B433-4C01-8508-63907464E1C0}"/>
                </c:ext>
              </c:extLst>
            </c:dLbl>
            <c:dLbl>
              <c:idx val="1"/>
              <c:layout>
                <c:manualLayout>
                  <c:x val="0"/>
                  <c:y val="-0.3864077669902912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B433-4C01-8508-63907464E1C0}"/>
                </c:ext>
              </c:extLst>
            </c:dLbl>
            <c:dLbl>
              <c:idx val="2"/>
              <c:layout>
                <c:manualLayout>
                  <c:x val="0"/>
                  <c:y val="-0.426213592233009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B433-4C01-8508-63907464E1C0}"/>
                </c:ext>
              </c:extLst>
            </c:dLbl>
            <c:dLbl>
              <c:idx val="3"/>
              <c:layout>
                <c:manualLayout>
                  <c:x val="0"/>
                  <c:y val="-0.4038834951456310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B433-4C01-8508-63907464E1C0}"/>
                </c:ext>
              </c:extLst>
            </c:dLbl>
            <c:dLbl>
              <c:idx val="4"/>
              <c:layout>
                <c:manualLayout>
                  <c:x val="0"/>
                  <c:y val="-0.4038834951456310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B433-4C01-8508-63907464E1C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78</c:v>
                </c:pt>
                <c:pt idx="1">
                  <c:v>72</c:v>
                </c:pt>
                <c:pt idx="2">
                  <c:v>81</c:v>
                </c:pt>
                <c:pt idx="3">
                  <c:v>76</c:v>
                </c:pt>
                <c:pt idx="4">
                  <c:v>76</c:v>
                </c:pt>
              </c:numCache>
            </c:numRef>
          </c:val>
          <c:extLst>
            <c:ext xmlns:c16="http://schemas.microsoft.com/office/drawing/2014/chart" uri="{C3380CC4-5D6E-409C-BE32-E72D297353CC}">
              <c16:uniqueId val="{00000017-B433-4C01-8508-63907464E1C0}"/>
            </c:ext>
          </c:extLst>
        </c:ser>
        <c:ser>
          <c:idx val="4"/>
          <c:order val="4"/>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8-B433-4C01-8508-63907464E1C0}"/>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9-B433-4C01-8508-63907464E1C0}"/>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A-B433-4C01-8508-63907464E1C0}"/>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B-B433-4C01-8508-63907464E1C0}"/>
              </c:ext>
            </c:extLst>
          </c:dPt>
          <c:dLbls>
            <c:dLbl>
              <c:idx val="0"/>
              <c:layout>
                <c:manualLayout>
                  <c:x val="0"/>
                  <c:y val="-0.38640776699029128"/>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B433-4C01-8508-63907464E1C0}"/>
                </c:ext>
              </c:extLst>
            </c:dLbl>
            <c:dLbl>
              <c:idx val="1"/>
              <c:layout>
                <c:manualLayout>
                  <c:x val="0"/>
                  <c:y val="-0.3446601941747573"/>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B433-4C01-8508-63907464E1C0}"/>
                </c:ext>
              </c:extLst>
            </c:dLbl>
            <c:dLbl>
              <c:idx val="2"/>
              <c:layout>
                <c:manualLayout>
                  <c:x val="0"/>
                  <c:y val="-0.35048543689320388"/>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B433-4C01-8508-63907464E1C0}"/>
                </c:ext>
              </c:extLst>
            </c:dLbl>
            <c:dLbl>
              <c:idx val="3"/>
              <c:layout>
                <c:manualLayout>
                  <c:x val="0"/>
                  <c:y val="-0.35825242718446604"/>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B433-4C01-8508-63907464E1C0}"/>
                </c:ext>
              </c:extLst>
            </c:dLbl>
            <c:dLbl>
              <c:idx val="4"/>
              <c:layout>
                <c:manualLayout>
                  <c:x val="0"/>
                  <c:y val="-0.36310679611650487"/>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B433-4C01-8508-63907464E1C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72.000002861022949</c:v>
                </c:pt>
                <c:pt idx="1">
                  <c:v>62.999999523162842</c:v>
                </c:pt>
                <c:pt idx="2">
                  <c:v>63.999998569488525</c:v>
                </c:pt>
                <c:pt idx="3">
                  <c:v>66.00000262260437</c:v>
                </c:pt>
                <c:pt idx="4">
                  <c:v>67.000001668930054</c:v>
                </c:pt>
              </c:numCache>
            </c:numRef>
          </c:val>
          <c:extLst>
            <c:ext xmlns:c16="http://schemas.microsoft.com/office/drawing/2014/chart" uri="{C3380CC4-5D6E-409C-BE32-E72D297353CC}">
              <c16:uniqueId val="{0000001D-B433-4C01-8508-63907464E1C0}"/>
            </c:ext>
          </c:extLst>
        </c:ser>
        <c:dLbls>
          <c:showLegendKey val="0"/>
          <c:showVal val="0"/>
          <c:showCatName val="0"/>
          <c:showSerName val="0"/>
          <c:showPercent val="0"/>
          <c:showBubbleSize val="0"/>
        </c:dLbls>
        <c:gapWidth val="60"/>
        <c:axId val="997604296"/>
        <c:axId val="1"/>
      </c:barChart>
      <c:catAx>
        <c:axId val="997604296"/>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200" kern="1200">
                <a:latin typeface="Trebuchet MS"/>
                <a:ea typeface="Trebuchet MS"/>
                <a:cs typeface="Trebuchet MS"/>
                <a:sym typeface="Trebuchet MS"/>
              </a:defRPr>
            </a:pPr>
            <a:endParaRPr lang="en-US"/>
          </a:p>
        </c:txPr>
        <c:crossAx val="997604296"/>
        <c:crosses val="min"/>
        <c:crossBetween val="between"/>
        <c:majorUnit val="50"/>
      </c:valAx>
    </c:plotArea>
    <c:plotVisOnly val="0"/>
    <c:dispBlanksAs val="gap"/>
    <c:showDLblsOverMax val="1"/>
  </c:chart>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5880893300248139"/>
          <c:w val="0.96937573616018846"/>
          <c:h val="0.71215880893300243"/>
        </c:manualLayout>
      </c:layout>
      <c:barChart>
        <c:barDir val="col"/>
        <c:grouping val="clustered"/>
        <c:varyColors val="0"/>
        <c:ser>
          <c:idx val="0"/>
          <c:order val="0"/>
          <c:spPr>
            <a:solidFill>
              <a:srgbClr val="197A56"/>
            </a:solidFill>
            <a:ln w="9525" algn="ctr">
              <a:solidFill>
                <a:schemeClr val="bg1"/>
              </a:solidFill>
              <a:prstDash val="solid"/>
            </a:ln>
          </c:spPr>
          <c:invertIfNegative val="0"/>
          <c:dLbls>
            <c:dLbl>
              <c:idx val="0"/>
              <c:layout>
                <c:manualLayout>
                  <c:x val="0"/>
                  <c:y val="-0.41191066997518611"/>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D92-437C-A3F7-DD9103A78FA8}"/>
                </c:ext>
              </c:extLst>
            </c:dLbl>
            <c:dLbl>
              <c:idx val="1"/>
              <c:layout>
                <c:manualLayout>
                  <c:x val="0"/>
                  <c:y val="-0.4119106699751861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D92-437C-A3F7-DD9103A78FA8}"/>
                </c:ext>
              </c:extLst>
            </c:dLbl>
            <c:dLbl>
              <c:idx val="4"/>
              <c:layout>
                <c:manualLayout>
                  <c:x val="0"/>
                  <c:y val="-0.4193548387096774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D92-437C-A3F7-DD9103A78FA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77.5</c:v>
                </c:pt>
                <c:pt idx="1">
                  <c:v>77.333333333333329</c:v>
                </c:pt>
                <c:pt idx="4">
                  <c:v>79</c:v>
                </c:pt>
              </c:numCache>
            </c:numRef>
          </c:val>
          <c:extLst>
            <c:ext xmlns:c16="http://schemas.microsoft.com/office/drawing/2014/chart" uri="{C3380CC4-5D6E-409C-BE32-E72D297353CC}">
              <c16:uniqueId val="{00000003-FD92-437C-A3F7-DD9103A78FA8}"/>
            </c:ext>
          </c:extLst>
        </c:ser>
        <c:ser>
          <c:idx val="1"/>
          <c:order val="1"/>
          <c:spPr>
            <a:solidFill>
              <a:srgbClr val="197A56"/>
            </a:solidFill>
            <a:ln w="9525" algn="ctr">
              <a:solidFill>
                <a:schemeClr val="bg1"/>
              </a:solidFill>
              <a:prstDash val="solid"/>
            </a:ln>
          </c:spPr>
          <c:invertIfNegative val="0"/>
          <c:dLbls>
            <c:dLbl>
              <c:idx val="0"/>
              <c:layout>
                <c:manualLayout>
                  <c:x val="0"/>
                  <c:y val="-0.4193548387096774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FD92-437C-A3F7-DD9103A78FA8}"/>
                </c:ext>
              </c:extLst>
            </c:dLbl>
            <c:dLbl>
              <c:idx val="1"/>
              <c:layout>
                <c:manualLayout>
                  <c:x val="0"/>
                  <c:y val="-0.4267990074441687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FD92-437C-A3F7-DD9103A78FA8}"/>
                </c:ext>
              </c:extLst>
            </c:dLbl>
            <c:dLbl>
              <c:idx val="3"/>
              <c:layout>
                <c:manualLayout>
                  <c:x val="0"/>
                  <c:y val="-0.3771712158808933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FD92-437C-A3F7-DD9103A78FA8}"/>
                </c:ext>
              </c:extLst>
            </c:dLbl>
            <c:dLbl>
              <c:idx val="4"/>
              <c:layout>
                <c:manualLayout>
                  <c:x val="0"/>
                  <c:y val="-0.4392059553349875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FD92-437C-A3F7-DD9103A78FA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79.5</c:v>
                </c:pt>
                <c:pt idx="1">
                  <c:v>82</c:v>
                </c:pt>
                <c:pt idx="3">
                  <c:v>68</c:v>
                </c:pt>
                <c:pt idx="4">
                  <c:v>85</c:v>
                </c:pt>
              </c:numCache>
            </c:numRef>
          </c:val>
          <c:extLst>
            <c:ext xmlns:c16="http://schemas.microsoft.com/office/drawing/2014/chart" uri="{C3380CC4-5D6E-409C-BE32-E72D297353CC}">
              <c16:uniqueId val="{00000008-FD92-437C-A3F7-DD9103A78FA8}"/>
            </c:ext>
          </c:extLst>
        </c:ser>
        <c:ser>
          <c:idx val="2"/>
          <c:order val="2"/>
          <c:spPr>
            <a:solidFill>
              <a:srgbClr val="197A56"/>
            </a:solidFill>
            <a:ln w="9525" algn="ctr">
              <a:solidFill>
                <a:schemeClr val="bg1"/>
              </a:solidFill>
              <a:prstDash val="solid"/>
            </a:ln>
          </c:spPr>
          <c:invertIfNegative val="0"/>
          <c:dLbls>
            <c:dLbl>
              <c:idx val="0"/>
              <c:layout>
                <c:manualLayout>
                  <c:x val="0"/>
                  <c:y val="-0.42183622828784118"/>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FD92-437C-A3F7-DD9103A78FA8}"/>
                </c:ext>
              </c:extLst>
            </c:dLbl>
            <c:dLbl>
              <c:idx val="1"/>
              <c:layout>
                <c:manualLayout>
                  <c:x val="0"/>
                  <c:y val="-0.4267990074441687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FD92-437C-A3F7-DD9103A78FA8}"/>
                </c:ext>
              </c:extLst>
            </c:dLbl>
            <c:dLbl>
              <c:idx val="3"/>
              <c:layout>
                <c:manualLayout>
                  <c:x val="0"/>
                  <c:y val="-0.414392059553349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FD92-437C-A3F7-DD9103A78FA8}"/>
                </c:ext>
              </c:extLst>
            </c:dLbl>
            <c:dLbl>
              <c:idx val="4"/>
              <c:layout>
                <c:manualLayout>
                  <c:x val="0"/>
                  <c:y val="-0.4218362282878411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FD92-437C-A3F7-DD9103A78FA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80</c:v>
                </c:pt>
                <c:pt idx="1">
                  <c:v>82</c:v>
                </c:pt>
                <c:pt idx="3">
                  <c:v>78</c:v>
                </c:pt>
                <c:pt idx="4">
                  <c:v>80</c:v>
                </c:pt>
              </c:numCache>
            </c:numRef>
          </c:val>
          <c:extLst>
            <c:ext xmlns:c16="http://schemas.microsoft.com/office/drawing/2014/chart" uri="{C3380CC4-5D6E-409C-BE32-E72D297353CC}">
              <c16:uniqueId val="{0000000D-FD92-437C-A3F7-DD9103A78FA8}"/>
            </c:ext>
          </c:extLst>
        </c:ser>
        <c:ser>
          <c:idx val="3"/>
          <c:order val="3"/>
          <c:spPr>
            <a:solidFill>
              <a:srgbClr val="197A56"/>
            </a:solidFill>
            <a:ln w="9525" algn="ctr">
              <a:solidFill>
                <a:schemeClr val="bg1"/>
              </a:solidFill>
              <a:prstDash val="solid"/>
            </a:ln>
          </c:spPr>
          <c:invertIfNegative val="0"/>
          <c:dLbls>
            <c:dLbl>
              <c:idx val="0"/>
              <c:layout>
                <c:manualLayout>
                  <c:x val="0"/>
                  <c:y val="-0.3945409429280397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FD92-437C-A3F7-DD9103A78FA8}"/>
                </c:ext>
              </c:extLst>
            </c:dLbl>
            <c:dLbl>
              <c:idx val="1"/>
              <c:layout>
                <c:manualLayout>
                  <c:x val="0"/>
                  <c:y val="-0.397022332506203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FD92-437C-A3F7-DD9103A78FA8}"/>
                </c:ext>
              </c:extLst>
            </c:dLbl>
            <c:dLbl>
              <c:idx val="2"/>
              <c:layout>
                <c:manualLayout>
                  <c:x val="0"/>
                  <c:y val="-0.4392059553349875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FD92-437C-A3F7-DD9103A78FA8}"/>
                </c:ext>
              </c:extLst>
            </c:dLbl>
            <c:dLbl>
              <c:idx val="3"/>
              <c:layout>
                <c:manualLayout>
                  <c:x val="0"/>
                  <c:y val="-0.3995037220843672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FD92-437C-A3F7-DD9103A78FA8}"/>
                </c:ext>
              </c:extLst>
            </c:dLbl>
            <c:dLbl>
              <c:idx val="4"/>
              <c:layout>
                <c:manualLayout>
                  <c:x val="0"/>
                  <c:y val="-0.4243176178660049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FD92-437C-A3F7-DD9103A78FA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72</c:v>
                </c:pt>
                <c:pt idx="1">
                  <c:v>72.75</c:v>
                </c:pt>
                <c:pt idx="2">
                  <c:v>85</c:v>
                </c:pt>
                <c:pt idx="3">
                  <c:v>74</c:v>
                </c:pt>
                <c:pt idx="4">
                  <c:v>81</c:v>
                </c:pt>
              </c:numCache>
            </c:numRef>
          </c:val>
          <c:extLst>
            <c:ext xmlns:c16="http://schemas.microsoft.com/office/drawing/2014/chart" uri="{C3380CC4-5D6E-409C-BE32-E72D297353CC}">
              <c16:uniqueId val="{00000013-FD92-437C-A3F7-DD9103A78FA8}"/>
            </c:ext>
          </c:extLst>
        </c:ser>
        <c:ser>
          <c:idx val="4"/>
          <c:order val="4"/>
          <c:spPr>
            <a:solidFill>
              <a:srgbClr val="197A56"/>
            </a:solidFill>
            <a:ln w="9525" algn="ctr">
              <a:solidFill>
                <a:schemeClr val="bg1"/>
              </a:solidFill>
              <a:prstDash val="solid"/>
            </a:ln>
          </c:spPr>
          <c:invertIfNegative val="0"/>
          <c:dLbls>
            <c:dLbl>
              <c:idx val="0"/>
              <c:layout>
                <c:manualLayout>
                  <c:x val="0"/>
                  <c:y val="-0.34491315136476425"/>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FD92-437C-A3F7-DD9103A78FA8}"/>
                </c:ext>
              </c:extLst>
            </c:dLbl>
            <c:dLbl>
              <c:idx val="1"/>
              <c:layout>
                <c:manualLayout>
                  <c:x val="0"/>
                  <c:y val="-0.33250620347394538"/>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FD92-437C-A3F7-DD9103A78FA8}"/>
                </c:ext>
              </c:extLst>
            </c:dLbl>
            <c:dLbl>
              <c:idx val="2"/>
              <c:layout>
                <c:manualLayout>
                  <c:x val="0"/>
                  <c:y val="-0.4143920595533499"/>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FD92-437C-A3F7-DD9103A78FA8}"/>
                </c:ext>
              </c:extLst>
            </c:dLbl>
            <c:dLbl>
              <c:idx val="3"/>
              <c:layout>
                <c:manualLayout>
                  <c:x val="0"/>
                  <c:y val="-0.39454094292803971"/>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FD92-437C-A3F7-DD9103A78FA8}"/>
                </c:ext>
              </c:extLst>
            </c:dLbl>
            <c:dLbl>
              <c:idx val="4"/>
              <c:layout>
                <c:manualLayout>
                  <c:x val="0"/>
                  <c:y val="-0.42679900744416871"/>
                </c:manualLayout>
              </c:layout>
              <c:numFmt formatCode="0;&quot;-&quot;0" sourceLinked="0"/>
              <c:spPr>
                <a:noFill/>
                <a:ln>
                  <a:noFill/>
                </a:ln>
              </c:spPr>
              <c:txPr>
                <a:bodyPr wrap="none"/>
                <a:lstStyle/>
                <a:p>
                  <a:pPr>
                    <a:defRPr sz="800" kern="1200">
                      <a:solidFill>
                        <a:srgbClr val="29BA74"/>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FD92-437C-A3F7-DD9103A78FA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58.941176470588232</c:v>
                </c:pt>
                <c:pt idx="1">
                  <c:v>55.480984340044749</c:v>
                </c:pt>
                <c:pt idx="2">
                  <c:v>77.999997138977051</c:v>
                </c:pt>
                <c:pt idx="3">
                  <c:v>72.000002861022949</c:v>
                </c:pt>
                <c:pt idx="4">
                  <c:v>81.999999284744263</c:v>
                </c:pt>
              </c:numCache>
            </c:numRef>
          </c:val>
          <c:extLst>
            <c:ext xmlns:c16="http://schemas.microsoft.com/office/drawing/2014/chart" uri="{C3380CC4-5D6E-409C-BE32-E72D297353CC}">
              <c16:uniqueId val="{00000019-FD92-437C-A3F7-DD9103A78FA8}"/>
            </c:ext>
          </c:extLst>
        </c:ser>
        <c:dLbls>
          <c:showLegendKey val="0"/>
          <c:showVal val="0"/>
          <c:showCatName val="0"/>
          <c:showSerName val="0"/>
          <c:showPercent val="0"/>
          <c:showBubbleSize val="0"/>
        </c:dLbls>
        <c:gapWidth val="60"/>
        <c:axId val="997620368"/>
        <c:axId val="1"/>
      </c:barChart>
      <c:catAx>
        <c:axId val="997620368"/>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997620368"/>
        <c:crosses val="min"/>
        <c:crossBetween val="between"/>
      </c:valAx>
    </c:plotArea>
    <c:plotVisOnly val="0"/>
    <c:dispBlanksAs val="gap"/>
    <c:showDLblsOverMax val="1"/>
  </c:chart>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9285714285714287"/>
          <c:w val="0.96937573616018846"/>
          <c:h val="0.68333333333333335"/>
        </c:manualLayout>
      </c:layout>
      <c:barChart>
        <c:barDir val="col"/>
        <c:grouping val="clustered"/>
        <c:varyColors val="0"/>
        <c:ser>
          <c:idx val="0"/>
          <c:order val="0"/>
          <c:spPr>
            <a:solidFill>
              <a:srgbClr val="3EAD92"/>
            </a:solidFill>
            <a:ln w="9525" algn="ctr">
              <a:solidFill>
                <a:schemeClr val="bg1"/>
              </a:solidFill>
              <a:prstDash val="solid"/>
            </a:ln>
          </c:spPr>
          <c:invertIfNegative val="0"/>
          <c:dLbls>
            <c:dLbl>
              <c:idx val="0"/>
              <c:layout>
                <c:manualLayout>
                  <c:x val="0"/>
                  <c:y val="-0.43333333333333335"/>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F665-4743-94BF-72D32F2DEBB1}"/>
                </c:ext>
              </c:extLst>
            </c:dLbl>
            <c:dLbl>
              <c:idx val="1"/>
              <c:layout>
                <c:manualLayout>
                  <c:x val="0"/>
                  <c:y val="-0.4119047619047618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F665-4743-94BF-72D32F2DEBB1}"/>
                </c:ext>
              </c:extLst>
            </c:dLbl>
            <c:dLbl>
              <c:idx val="4"/>
              <c:layout>
                <c:manualLayout>
                  <c:x val="0"/>
                  <c:y val="-0.4380952380952380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F665-4743-94BF-72D32F2DEBB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88.5</c:v>
                </c:pt>
                <c:pt idx="1">
                  <c:v>82.666666666666671</c:v>
                </c:pt>
                <c:pt idx="4">
                  <c:v>90</c:v>
                </c:pt>
              </c:numCache>
            </c:numRef>
          </c:val>
          <c:extLst>
            <c:ext xmlns:c16="http://schemas.microsoft.com/office/drawing/2014/chart" uri="{C3380CC4-5D6E-409C-BE32-E72D297353CC}">
              <c16:uniqueId val="{00000003-F665-4743-94BF-72D32F2DEBB1}"/>
            </c:ext>
          </c:extLst>
        </c:ser>
        <c:ser>
          <c:idx val="1"/>
          <c:order val="1"/>
          <c:spPr>
            <a:solidFill>
              <a:srgbClr val="3EAD92"/>
            </a:solidFill>
            <a:ln w="9525" algn="ctr">
              <a:solidFill>
                <a:schemeClr val="bg1"/>
              </a:solidFill>
              <a:prstDash val="solid"/>
            </a:ln>
          </c:spPr>
          <c:invertIfNegative val="0"/>
          <c:dLbls>
            <c:dLbl>
              <c:idx val="0"/>
              <c:layout>
                <c:manualLayout>
                  <c:x val="0"/>
                  <c:y val="-0.4166666666666666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F665-4743-94BF-72D32F2DEBB1}"/>
                </c:ext>
              </c:extLst>
            </c:dLbl>
            <c:dLbl>
              <c:idx val="1"/>
              <c:layout>
                <c:manualLayout>
                  <c:x val="0"/>
                  <c:y val="-0.423809523809523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F665-4743-94BF-72D32F2DEBB1}"/>
                </c:ext>
              </c:extLst>
            </c:dLbl>
            <c:dLbl>
              <c:idx val="3"/>
              <c:layout>
                <c:manualLayout>
                  <c:x val="0"/>
                  <c:y val="-0.3952380952380952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F665-4743-94BF-72D32F2DEBB1}"/>
                </c:ext>
              </c:extLst>
            </c:dLbl>
            <c:dLbl>
              <c:idx val="4"/>
              <c:layout>
                <c:manualLayout>
                  <c:x val="0"/>
                  <c:y val="-0.4404761904761904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F665-4743-94BF-72D32F2DEBB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83.5</c:v>
                </c:pt>
                <c:pt idx="1">
                  <c:v>85.333333333333343</c:v>
                </c:pt>
                <c:pt idx="3">
                  <c:v>77</c:v>
                </c:pt>
                <c:pt idx="4">
                  <c:v>91</c:v>
                </c:pt>
              </c:numCache>
            </c:numRef>
          </c:val>
          <c:extLst>
            <c:ext xmlns:c16="http://schemas.microsoft.com/office/drawing/2014/chart" uri="{C3380CC4-5D6E-409C-BE32-E72D297353CC}">
              <c16:uniqueId val="{00000008-F665-4743-94BF-72D32F2DEBB1}"/>
            </c:ext>
          </c:extLst>
        </c:ser>
        <c:ser>
          <c:idx val="2"/>
          <c:order val="2"/>
          <c:spPr>
            <a:solidFill>
              <a:srgbClr val="3EAD92"/>
            </a:solidFill>
            <a:ln w="9525" algn="ctr">
              <a:solidFill>
                <a:schemeClr val="bg1"/>
              </a:solidFill>
              <a:prstDash val="solid"/>
            </a:ln>
          </c:spPr>
          <c:invertIfNegative val="0"/>
          <c:dLbls>
            <c:dLbl>
              <c:idx val="0"/>
              <c:layout>
                <c:manualLayout>
                  <c:x val="0"/>
                  <c:y val="-0.4095238095238095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F665-4743-94BF-72D32F2DEBB1}"/>
                </c:ext>
              </c:extLst>
            </c:dLbl>
            <c:dLbl>
              <c:idx val="1"/>
              <c:layout>
                <c:manualLayout>
                  <c:x val="0"/>
                  <c:y val="-0.42142857142857143"/>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F665-4743-94BF-72D32F2DEBB1}"/>
                </c:ext>
              </c:extLst>
            </c:dLbl>
            <c:dLbl>
              <c:idx val="3"/>
              <c:layout>
                <c:manualLayout>
                  <c:x val="0"/>
                  <c:y val="-0.4023809523809523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F665-4743-94BF-72D32F2DEBB1}"/>
                </c:ext>
              </c:extLst>
            </c:dLbl>
            <c:dLbl>
              <c:idx val="4"/>
              <c:layout>
                <c:manualLayout>
                  <c:x val="0"/>
                  <c:y val="-0.4404761904761904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F665-4743-94BF-72D32F2DEBB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82</c:v>
                </c:pt>
                <c:pt idx="1">
                  <c:v>84.666666666666671</c:v>
                </c:pt>
                <c:pt idx="3">
                  <c:v>79</c:v>
                </c:pt>
                <c:pt idx="4">
                  <c:v>91</c:v>
                </c:pt>
              </c:numCache>
            </c:numRef>
          </c:val>
          <c:extLst>
            <c:ext xmlns:c16="http://schemas.microsoft.com/office/drawing/2014/chart" uri="{C3380CC4-5D6E-409C-BE32-E72D297353CC}">
              <c16:uniqueId val="{0000000D-F665-4743-94BF-72D32F2DEBB1}"/>
            </c:ext>
          </c:extLst>
        </c:ser>
        <c:ser>
          <c:idx val="3"/>
          <c:order val="3"/>
          <c:spPr>
            <a:solidFill>
              <a:srgbClr val="3EAD92"/>
            </a:solidFill>
            <a:ln w="9525" algn="ctr">
              <a:solidFill>
                <a:schemeClr val="bg1"/>
              </a:solidFill>
              <a:prstDash val="solid"/>
            </a:ln>
          </c:spPr>
          <c:invertIfNegative val="0"/>
          <c:dLbls>
            <c:dLbl>
              <c:idx val="0"/>
              <c:layout>
                <c:manualLayout>
                  <c:x val="0"/>
                  <c:y val="-0.3952380952380952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F665-4743-94BF-72D32F2DEBB1}"/>
                </c:ext>
              </c:extLst>
            </c:dLbl>
            <c:dLbl>
              <c:idx val="1"/>
              <c:layout>
                <c:manualLayout>
                  <c:x val="0"/>
                  <c:y val="-0.3928571428571428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F665-4743-94BF-72D32F2DEBB1}"/>
                </c:ext>
              </c:extLst>
            </c:dLbl>
            <c:dLbl>
              <c:idx val="2"/>
              <c:layout>
                <c:manualLayout>
                  <c:x val="0"/>
                  <c:y val="-0.4095238095238095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F665-4743-94BF-72D32F2DEBB1}"/>
                </c:ext>
              </c:extLst>
            </c:dLbl>
            <c:dLbl>
              <c:idx val="3"/>
              <c:layout>
                <c:manualLayout>
                  <c:x val="0"/>
                  <c:y val="-0.3595238095238095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F665-4743-94BF-72D32F2DEBB1}"/>
                </c:ext>
              </c:extLst>
            </c:dLbl>
            <c:dLbl>
              <c:idx val="4"/>
              <c:layout>
                <c:manualLayout>
                  <c:x val="0"/>
                  <c:y val="-0.4404761904761904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F665-4743-94BF-72D32F2DEBB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77.5</c:v>
                </c:pt>
                <c:pt idx="1">
                  <c:v>76.25</c:v>
                </c:pt>
                <c:pt idx="2">
                  <c:v>82</c:v>
                </c:pt>
                <c:pt idx="3">
                  <c:v>67</c:v>
                </c:pt>
                <c:pt idx="4">
                  <c:v>91</c:v>
                </c:pt>
              </c:numCache>
            </c:numRef>
          </c:val>
          <c:extLst>
            <c:ext xmlns:c16="http://schemas.microsoft.com/office/drawing/2014/chart" uri="{C3380CC4-5D6E-409C-BE32-E72D297353CC}">
              <c16:uniqueId val="{00000013-F665-4743-94BF-72D32F2DEBB1}"/>
            </c:ext>
          </c:extLst>
        </c:ser>
        <c:ser>
          <c:idx val="4"/>
          <c:order val="4"/>
          <c:spPr>
            <a:solidFill>
              <a:srgbClr val="3EAD92"/>
            </a:solidFill>
            <a:ln w="9525" algn="ctr">
              <a:solidFill>
                <a:schemeClr val="bg1"/>
              </a:solidFill>
              <a:prstDash val="solid"/>
            </a:ln>
          </c:spPr>
          <c:invertIfNegative val="0"/>
          <c:dLbls>
            <c:dLbl>
              <c:idx val="0"/>
              <c:layout>
                <c:manualLayout>
                  <c:x val="0"/>
                  <c:y val="-0.30714285714285716"/>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F665-4743-94BF-72D32F2DEBB1}"/>
                </c:ext>
              </c:extLst>
            </c:dLbl>
            <c:dLbl>
              <c:idx val="1"/>
              <c:layout>
                <c:manualLayout>
                  <c:x val="0"/>
                  <c:y val="-0.30952380952380953"/>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F665-4743-94BF-72D32F2DEBB1}"/>
                </c:ext>
              </c:extLst>
            </c:dLbl>
            <c:dLbl>
              <c:idx val="2"/>
              <c:layout>
                <c:manualLayout>
                  <c:x val="0"/>
                  <c:y val="-0.38571428571428573"/>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F665-4743-94BF-72D32F2DEBB1}"/>
                </c:ext>
              </c:extLst>
            </c:dLbl>
            <c:dLbl>
              <c:idx val="3"/>
              <c:layout>
                <c:manualLayout>
                  <c:x val="0"/>
                  <c:y val="-0.3595238095238095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F665-4743-94BF-72D32F2DEBB1}"/>
                </c:ext>
              </c:extLst>
            </c:dLbl>
            <c:dLbl>
              <c:idx val="4"/>
              <c:layout>
                <c:manualLayout>
                  <c:x val="0"/>
                  <c:y val="-0.42142857142857143"/>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F665-4743-94BF-72D32F2DEBB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52.412101390024532</c:v>
                </c:pt>
                <c:pt idx="1">
                  <c:v>52.733900364520046</c:v>
                </c:pt>
                <c:pt idx="2">
                  <c:v>75</c:v>
                </c:pt>
                <c:pt idx="3">
                  <c:v>67.000001668930054</c:v>
                </c:pt>
                <c:pt idx="4">
                  <c:v>85.000002384185791</c:v>
                </c:pt>
              </c:numCache>
            </c:numRef>
          </c:val>
          <c:extLst>
            <c:ext xmlns:c16="http://schemas.microsoft.com/office/drawing/2014/chart" uri="{C3380CC4-5D6E-409C-BE32-E72D297353CC}">
              <c16:uniqueId val="{00000019-F665-4743-94BF-72D32F2DEBB1}"/>
            </c:ext>
          </c:extLst>
        </c:ser>
        <c:dLbls>
          <c:showLegendKey val="0"/>
          <c:showVal val="0"/>
          <c:showCatName val="0"/>
          <c:showSerName val="0"/>
          <c:showPercent val="0"/>
          <c:showBubbleSize val="0"/>
        </c:dLbls>
        <c:gapWidth val="60"/>
        <c:axId val="997629552"/>
        <c:axId val="1"/>
      </c:barChart>
      <c:catAx>
        <c:axId val="99762955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997629552"/>
        <c:crosses val="min"/>
        <c:crossBetween val="between"/>
      </c:valAx>
    </c:plotArea>
    <c:plotVisOnly val="0"/>
    <c:dispBlanksAs val="gap"/>
    <c:showDLblsOverMax val="1"/>
  </c:chart>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7718446601941748"/>
          <c:w val="0.96937573616018846"/>
          <c:h val="0.69660194174757284"/>
        </c:manualLayout>
      </c:layout>
      <c:barChart>
        <c:barDir val="col"/>
        <c:grouping val="clustered"/>
        <c:varyColors val="0"/>
        <c:ser>
          <c:idx val="0"/>
          <c:order val="0"/>
          <c:spPr>
            <a:solidFill>
              <a:srgbClr val="295E7E"/>
            </a:solidFill>
            <a:ln w="9525" algn="ctr">
              <a:solidFill>
                <a:schemeClr val="bg1"/>
              </a:solidFill>
              <a:prstDash val="solid"/>
            </a:ln>
          </c:spPr>
          <c:invertIfNegative val="0"/>
          <c:dLbls>
            <c:dLbl>
              <c:idx val="0"/>
              <c:layout>
                <c:manualLayout>
                  <c:x val="0"/>
                  <c:y val="-0.36165048543689321"/>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5BEA-4A1E-9577-2471A4ACDEF2}"/>
                </c:ext>
              </c:extLst>
            </c:dLbl>
            <c:dLbl>
              <c:idx val="1"/>
              <c:layout>
                <c:manualLayout>
                  <c:x val="0"/>
                  <c:y val="-0.3907766990291262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5BEA-4A1E-9577-2471A4ACDEF2}"/>
                </c:ext>
              </c:extLst>
            </c:dLbl>
            <c:dLbl>
              <c:idx val="4"/>
              <c:layout>
                <c:manualLayout>
                  <c:x val="0"/>
                  <c:y val="-0.4223300970873786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5BEA-4A1E-9577-2471A4ACDEF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65</c:v>
                </c:pt>
                <c:pt idx="1">
                  <c:v>73.999999999999986</c:v>
                </c:pt>
                <c:pt idx="4">
                  <c:v>83</c:v>
                </c:pt>
              </c:numCache>
            </c:numRef>
          </c:val>
          <c:extLst>
            <c:ext xmlns:c16="http://schemas.microsoft.com/office/drawing/2014/chart" uri="{C3380CC4-5D6E-409C-BE32-E72D297353CC}">
              <c16:uniqueId val="{00000003-5BEA-4A1E-9577-2471A4ACDEF2}"/>
            </c:ext>
          </c:extLst>
        </c:ser>
        <c:ser>
          <c:idx val="1"/>
          <c:order val="1"/>
          <c:spPr>
            <a:solidFill>
              <a:srgbClr val="295E7E"/>
            </a:solidFill>
            <a:ln w="9525" algn="ctr">
              <a:solidFill>
                <a:schemeClr val="bg1"/>
              </a:solidFill>
              <a:prstDash val="solid"/>
            </a:ln>
          </c:spPr>
          <c:invertIfNegative val="0"/>
          <c:dLbls>
            <c:dLbl>
              <c:idx val="0"/>
              <c:layout>
                <c:manualLayout>
                  <c:x val="0"/>
                  <c:y val="-0.37378640776699029"/>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5BEA-4A1E-9577-2471A4ACDEF2}"/>
                </c:ext>
              </c:extLst>
            </c:dLbl>
            <c:dLbl>
              <c:idx val="1"/>
              <c:layout>
                <c:manualLayout>
                  <c:x val="0"/>
                  <c:y val="-0.4029126213592232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5BEA-4A1E-9577-2471A4ACDEF2}"/>
                </c:ext>
              </c:extLst>
            </c:dLbl>
            <c:dLbl>
              <c:idx val="3"/>
              <c:layout>
                <c:manualLayout>
                  <c:x val="0"/>
                  <c:y val="-0.3932038834951456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5BEA-4A1E-9577-2471A4ACDEF2}"/>
                </c:ext>
              </c:extLst>
            </c:dLbl>
            <c:dLbl>
              <c:idx val="4"/>
              <c:layout>
                <c:manualLayout>
                  <c:x val="0"/>
                  <c:y val="-0.4417475728155340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5BEA-4A1E-9577-2471A4ACDEF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69.5</c:v>
                </c:pt>
                <c:pt idx="1">
                  <c:v>77</c:v>
                </c:pt>
                <c:pt idx="3">
                  <c:v>75</c:v>
                </c:pt>
                <c:pt idx="4">
                  <c:v>88</c:v>
                </c:pt>
              </c:numCache>
            </c:numRef>
          </c:val>
          <c:extLst>
            <c:ext xmlns:c16="http://schemas.microsoft.com/office/drawing/2014/chart" uri="{C3380CC4-5D6E-409C-BE32-E72D297353CC}">
              <c16:uniqueId val="{00000008-5BEA-4A1E-9577-2471A4ACDEF2}"/>
            </c:ext>
          </c:extLst>
        </c:ser>
        <c:ser>
          <c:idx val="2"/>
          <c:order val="2"/>
          <c:spPr>
            <a:solidFill>
              <a:srgbClr val="295E7E"/>
            </a:solidFill>
            <a:ln w="9525" algn="ctr">
              <a:solidFill>
                <a:schemeClr val="bg1"/>
              </a:solidFill>
              <a:prstDash val="solid"/>
            </a:ln>
          </c:spPr>
          <c:invertIfNegative val="0"/>
          <c:dLbls>
            <c:dLbl>
              <c:idx val="0"/>
              <c:layout>
                <c:manualLayout>
                  <c:x val="0"/>
                  <c:y val="-0.3665048543689320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5BEA-4A1E-9577-2471A4ACDEF2}"/>
                </c:ext>
              </c:extLst>
            </c:dLbl>
            <c:dLbl>
              <c:idx val="1"/>
              <c:layout>
                <c:manualLayout>
                  <c:x val="0"/>
                  <c:y val="-0.4029126213592232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5BEA-4A1E-9577-2471A4ACDEF2}"/>
                </c:ext>
              </c:extLst>
            </c:dLbl>
            <c:dLbl>
              <c:idx val="3"/>
              <c:layout>
                <c:manualLayout>
                  <c:x val="0"/>
                  <c:y val="-0.3907766990291262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5BEA-4A1E-9577-2471A4ACDEF2}"/>
                </c:ext>
              </c:extLst>
            </c:dLbl>
            <c:dLbl>
              <c:idx val="4"/>
              <c:layout>
                <c:manualLayout>
                  <c:x val="0"/>
                  <c:y val="-0.434466019417475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5BEA-4A1E-9577-2471A4ACDEF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66.5</c:v>
                </c:pt>
                <c:pt idx="1">
                  <c:v>77.333333333333329</c:v>
                </c:pt>
                <c:pt idx="3">
                  <c:v>74</c:v>
                </c:pt>
                <c:pt idx="4">
                  <c:v>86</c:v>
                </c:pt>
              </c:numCache>
            </c:numRef>
          </c:val>
          <c:extLst>
            <c:ext xmlns:c16="http://schemas.microsoft.com/office/drawing/2014/chart" uri="{C3380CC4-5D6E-409C-BE32-E72D297353CC}">
              <c16:uniqueId val="{0000000D-5BEA-4A1E-9577-2471A4ACDEF2}"/>
            </c:ext>
          </c:extLst>
        </c:ser>
        <c:ser>
          <c:idx val="3"/>
          <c:order val="3"/>
          <c:spPr>
            <a:solidFill>
              <a:srgbClr val="295E7E"/>
            </a:solidFill>
            <a:ln w="9525" algn="ctr">
              <a:solidFill>
                <a:schemeClr val="bg1"/>
              </a:solidFill>
              <a:prstDash val="solid"/>
            </a:ln>
          </c:spPr>
          <c:invertIfNegative val="0"/>
          <c:dLbls>
            <c:dLbl>
              <c:idx val="0"/>
              <c:layout>
                <c:manualLayout>
                  <c:x val="0"/>
                  <c:y val="-0.3543689320388349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5BEA-4A1E-9577-2471A4ACDEF2}"/>
                </c:ext>
              </c:extLst>
            </c:dLbl>
            <c:dLbl>
              <c:idx val="1"/>
              <c:layout>
                <c:manualLayout>
                  <c:x val="0"/>
                  <c:y val="-0.3810679611650485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5BEA-4A1E-9577-2471A4ACDEF2}"/>
                </c:ext>
              </c:extLst>
            </c:dLbl>
            <c:dLbl>
              <c:idx val="2"/>
              <c:layout>
                <c:manualLayout>
                  <c:x val="0"/>
                  <c:y val="-0.4417475728155340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5BEA-4A1E-9577-2471A4ACDEF2}"/>
                </c:ext>
              </c:extLst>
            </c:dLbl>
            <c:dLbl>
              <c:idx val="3"/>
              <c:layout>
                <c:manualLayout>
                  <c:x val="0"/>
                  <c:y val="-0.3689320388349514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5BEA-4A1E-9577-2471A4ACDEF2}"/>
                </c:ext>
              </c:extLst>
            </c:dLbl>
            <c:dLbl>
              <c:idx val="4"/>
              <c:layout>
                <c:manualLayout>
                  <c:x val="0"/>
                  <c:y val="-0.4247572815533980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5BEA-4A1E-9577-2471A4ACDEF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62</c:v>
                </c:pt>
                <c:pt idx="1">
                  <c:v>71.249999999999986</c:v>
                </c:pt>
                <c:pt idx="2">
                  <c:v>88</c:v>
                </c:pt>
                <c:pt idx="3">
                  <c:v>68</c:v>
                </c:pt>
                <c:pt idx="4">
                  <c:v>84</c:v>
                </c:pt>
              </c:numCache>
            </c:numRef>
          </c:val>
          <c:extLst>
            <c:ext xmlns:c16="http://schemas.microsoft.com/office/drawing/2014/chart" uri="{C3380CC4-5D6E-409C-BE32-E72D297353CC}">
              <c16:uniqueId val="{00000013-5BEA-4A1E-9577-2471A4ACDEF2}"/>
            </c:ext>
          </c:extLst>
        </c:ser>
        <c:ser>
          <c:idx val="4"/>
          <c:order val="4"/>
          <c:spPr>
            <a:solidFill>
              <a:srgbClr val="295E7E"/>
            </a:solidFill>
            <a:ln w="9525" algn="ctr">
              <a:solidFill>
                <a:schemeClr val="bg1"/>
              </a:solidFill>
              <a:prstDash val="solid"/>
            </a:ln>
          </c:spPr>
          <c:invertIfNegative val="0"/>
          <c:dLbls>
            <c:dLbl>
              <c:idx val="0"/>
              <c:layout>
                <c:manualLayout>
                  <c:x val="0"/>
                  <c:y val="-0.2936893203883495"/>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5BEA-4A1E-9577-2471A4ACDEF2}"/>
                </c:ext>
              </c:extLst>
            </c:dLbl>
            <c:dLbl>
              <c:idx val="1"/>
              <c:layout>
                <c:manualLayout>
                  <c:x val="0"/>
                  <c:y val="-0.34223300970873788"/>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5BEA-4A1E-9577-2471A4ACDEF2}"/>
                </c:ext>
              </c:extLst>
            </c:dLbl>
            <c:dLbl>
              <c:idx val="2"/>
              <c:layout>
                <c:manualLayout>
                  <c:x val="0"/>
                  <c:y val="-0.41747572815533979"/>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5BEA-4A1E-9577-2471A4ACDEF2}"/>
                </c:ext>
              </c:extLst>
            </c:dLbl>
            <c:dLbl>
              <c:idx val="3"/>
              <c:layout>
                <c:manualLayout>
                  <c:x val="0"/>
                  <c:y val="-0.36650485436893204"/>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5BEA-4A1E-9577-2471A4ACDEF2}"/>
                </c:ext>
              </c:extLst>
            </c:dLbl>
            <c:dLbl>
              <c:idx val="4"/>
              <c:layout>
                <c:manualLayout>
                  <c:x val="0"/>
                  <c:y val="-0.42233009708737862"/>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5BEA-4A1E-9577-2471A4ACDEF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48.865979381443296</c:v>
                </c:pt>
                <c:pt idx="1">
                  <c:v>58.481012658227847</c:v>
                </c:pt>
                <c:pt idx="2">
                  <c:v>80.000001192092896</c:v>
                </c:pt>
                <c:pt idx="3">
                  <c:v>66.00000262260437</c:v>
                </c:pt>
                <c:pt idx="4">
                  <c:v>81.999999284744263</c:v>
                </c:pt>
              </c:numCache>
            </c:numRef>
          </c:val>
          <c:extLst>
            <c:ext xmlns:c16="http://schemas.microsoft.com/office/drawing/2014/chart" uri="{C3380CC4-5D6E-409C-BE32-E72D297353CC}">
              <c16:uniqueId val="{00000019-5BEA-4A1E-9577-2471A4ACDEF2}"/>
            </c:ext>
          </c:extLst>
        </c:ser>
        <c:dLbls>
          <c:showLegendKey val="0"/>
          <c:showVal val="0"/>
          <c:showCatName val="0"/>
          <c:showSerName val="0"/>
          <c:showPercent val="0"/>
          <c:showBubbleSize val="0"/>
        </c:dLbls>
        <c:gapWidth val="60"/>
        <c:axId val="997647920"/>
        <c:axId val="1"/>
      </c:barChart>
      <c:catAx>
        <c:axId val="997647920"/>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997647920"/>
        <c:crosses val="min"/>
        <c:crossBetween val="between"/>
      </c:valAx>
    </c:plotArea>
    <c:plotVisOnly val="0"/>
    <c:dispBlanksAs val="gap"/>
    <c:showDLblsOverMax val="1"/>
  </c:chart>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9858156028368795"/>
          <c:w val="0.96937573616018846"/>
          <c:h val="0.67848699763593379"/>
        </c:manualLayout>
      </c:layout>
      <c:barChart>
        <c:barDir val="col"/>
        <c:grouping val="clustered"/>
        <c:varyColors val="0"/>
        <c:ser>
          <c:idx val="0"/>
          <c:order val="0"/>
          <c:spPr>
            <a:solidFill>
              <a:srgbClr val="29BA74"/>
            </a:solidFill>
            <a:ln w="9525" algn="ctr">
              <a:solidFill>
                <a:schemeClr val="bg1"/>
              </a:solidFill>
              <a:prstDash val="solid"/>
            </a:ln>
          </c:spPr>
          <c:invertIfNegative val="0"/>
          <c:dLbls>
            <c:dLbl>
              <c:idx val="0"/>
              <c:layout>
                <c:manualLayout>
                  <c:x val="0"/>
                  <c:y val="-0.39952718676122934"/>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3AE-4B96-BBCC-5D1113327663}"/>
                </c:ext>
              </c:extLst>
            </c:dLbl>
            <c:dLbl>
              <c:idx val="1"/>
              <c:layout>
                <c:manualLayout>
                  <c:x val="0"/>
                  <c:y val="-0.4042553191489361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3AE-4B96-BBCC-5D1113327663}"/>
                </c:ext>
              </c:extLst>
            </c:dLbl>
            <c:dLbl>
              <c:idx val="4"/>
              <c:layout>
                <c:manualLayout>
                  <c:x val="0"/>
                  <c:y val="-0.4113475177304964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63AE-4B96-BBCC-5D111332766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79</c:v>
                </c:pt>
                <c:pt idx="1">
                  <c:v>81</c:v>
                </c:pt>
                <c:pt idx="4">
                  <c:v>83</c:v>
                </c:pt>
              </c:numCache>
            </c:numRef>
          </c:val>
          <c:extLst>
            <c:ext xmlns:c16="http://schemas.microsoft.com/office/drawing/2014/chart" uri="{C3380CC4-5D6E-409C-BE32-E72D297353CC}">
              <c16:uniqueId val="{00000003-63AE-4B96-BBCC-5D1113327663}"/>
            </c:ext>
          </c:extLst>
        </c:ser>
        <c:ser>
          <c:idx val="1"/>
          <c:order val="1"/>
          <c:spPr>
            <a:solidFill>
              <a:srgbClr val="29BA74"/>
            </a:solidFill>
            <a:ln w="9525" algn="ctr">
              <a:solidFill>
                <a:schemeClr val="bg1"/>
              </a:solidFill>
              <a:prstDash val="solid"/>
            </a:ln>
          </c:spPr>
          <c:invertIfNegative val="0"/>
          <c:dLbls>
            <c:dLbl>
              <c:idx val="0"/>
              <c:layout>
                <c:manualLayout>
                  <c:x val="0"/>
                  <c:y val="-0.3877068557919621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63AE-4B96-BBCC-5D1113327663}"/>
                </c:ext>
              </c:extLst>
            </c:dLbl>
            <c:dLbl>
              <c:idx val="1"/>
              <c:layout>
                <c:manualLayout>
                  <c:x val="0"/>
                  <c:y val="-0.4137115839243498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63AE-4B96-BBCC-5D1113327663}"/>
                </c:ext>
              </c:extLst>
            </c:dLbl>
            <c:dLbl>
              <c:idx val="3"/>
              <c:layout>
                <c:manualLayout>
                  <c:x val="0"/>
                  <c:y val="-0.4042553191489361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63AE-4B96-BBCC-5D1113327663}"/>
                </c:ext>
              </c:extLst>
            </c:dLbl>
            <c:dLbl>
              <c:idx val="4"/>
              <c:layout>
                <c:manualLayout>
                  <c:x val="0"/>
                  <c:y val="-0.4113475177304964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63AE-4B96-BBCC-5D111332766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76</c:v>
                </c:pt>
                <c:pt idx="1">
                  <c:v>83.666666666666657</c:v>
                </c:pt>
                <c:pt idx="3">
                  <c:v>81</c:v>
                </c:pt>
                <c:pt idx="4">
                  <c:v>83</c:v>
                </c:pt>
              </c:numCache>
            </c:numRef>
          </c:val>
          <c:extLst>
            <c:ext xmlns:c16="http://schemas.microsoft.com/office/drawing/2014/chart" uri="{C3380CC4-5D6E-409C-BE32-E72D297353CC}">
              <c16:uniqueId val="{00000008-63AE-4B96-BBCC-5D1113327663}"/>
            </c:ext>
          </c:extLst>
        </c:ser>
        <c:ser>
          <c:idx val="2"/>
          <c:order val="2"/>
          <c:spPr>
            <a:solidFill>
              <a:srgbClr val="29BA74"/>
            </a:solidFill>
            <a:ln w="9525" algn="ctr">
              <a:solidFill>
                <a:schemeClr val="bg1"/>
              </a:solidFill>
              <a:prstDash val="solid"/>
            </a:ln>
          </c:spPr>
          <c:invertIfNegative val="0"/>
          <c:dLbls>
            <c:dLbl>
              <c:idx val="0"/>
              <c:layout>
                <c:manualLayout>
                  <c:x val="0"/>
                  <c:y val="-0.3995271867612293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63AE-4B96-BBCC-5D1113327663}"/>
                </c:ext>
              </c:extLst>
            </c:dLbl>
            <c:dLbl>
              <c:idx val="1"/>
              <c:layout>
                <c:manualLayout>
                  <c:x val="0"/>
                  <c:y val="-0.4302600472813238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63AE-4B96-BBCC-5D1113327663}"/>
                </c:ext>
              </c:extLst>
            </c:dLbl>
            <c:dLbl>
              <c:idx val="3"/>
              <c:layout>
                <c:manualLayout>
                  <c:x val="0"/>
                  <c:y val="-0.3947990543735224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63AE-4B96-BBCC-5D1113327663}"/>
                </c:ext>
              </c:extLst>
            </c:dLbl>
            <c:dLbl>
              <c:idx val="4"/>
              <c:layout>
                <c:manualLayout>
                  <c:x val="0"/>
                  <c:y val="-0.4018912529550827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63AE-4B96-BBCC-5D111332766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79.5</c:v>
                </c:pt>
                <c:pt idx="1">
                  <c:v>88</c:v>
                </c:pt>
                <c:pt idx="3">
                  <c:v>78</c:v>
                </c:pt>
                <c:pt idx="4">
                  <c:v>80</c:v>
                </c:pt>
              </c:numCache>
            </c:numRef>
          </c:val>
          <c:extLst>
            <c:ext xmlns:c16="http://schemas.microsoft.com/office/drawing/2014/chart" uri="{C3380CC4-5D6E-409C-BE32-E72D297353CC}">
              <c16:uniqueId val="{0000000D-63AE-4B96-BBCC-5D1113327663}"/>
            </c:ext>
          </c:extLst>
        </c:ser>
        <c:ser>
          <c:idx val="3"/>
          <c:order val="3"/>
          <c:spPr>
            <a:solidFill>
              <a:srgbClr val="29BA74"/>
            </a:solidFill>
            <a:ln w="9525" algn="ctr">
              <a:solidFill>
                <a:schemeClr val="bg1"/>
              </a:solidFill>
              <a:prstDash val="solid"/>
            </a:ln>
          </c:spPr>
          <c:invertIfNegative val="0"/>
          <c:dLbls>
            <c:dLbl>
              <c:idx val="0"/>
              <c:layout>
                <c:manualLayout>
                  <c:x val="0"/>
                  <c:y val="-0.3806146572104018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63AE-4B96-BBCC-5D1113327663}"/>
                </c:ext>
              </c:extLst>
            </c:dLbl>
            <c:dLbl>
              <c:idx val="1"/>
              <c:layout>
                <c:manualLayout>
                  <c:x val="0"/>
                  <c:y val="-0.397163120567375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63AE-4B96-BBCC-5D1113327663}"/>
                </c:ext>
              </c:extLst>
            </c:dLbl>
            <c:dLbl>
              <c:idx val="2"/>
              <c:layout>
                <c:manualLayout>
                  <c:x val="0"/>
                  <c:y val="-0.4420803782505910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63AE-4B96-BBCC-5D1113327663}"/>
                </c:ext>
              </c:extLst>
            </c:dLbl>
            <c:dLbl>
              <c:idx val="3"/>
              <c:layout>
                <c:manualLayout>
                  <c:x val="0"/>
                  <c:y val="-0.3758865248226950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63AE-4B96-BBCC-5D1113327663}"/>
                </c:ext>
              </c:extLst>
            </c:dLbl>
            <c:dLbl>
              <c:idx val="4"/>
              <c:layout>
                <c:manualLayout>
                  <c:x val="0"/>
                  <c:y val="-0.4066193853427895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63AE-4B96-BBCC-5D111332766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73.5</c:v>
                </c:pt>
                <c:pt idx="1">
                  <c:v>79.250000000000014</c:v>
                </c:pt>
                <c:pt idx="2">
                  <c:v>92</c:v>
                </c:pt>
                <c:pt idx="3">
                  <c:v>72</c:v>
                </c:pt>
                <c:pt idx="4">
                  <c:v>82</c:v>
                </c:pt>
              </c:numCache>
            </c:numRef>
          </c:val>
          <c:extLst>
            <c:ext xmlns:c16="http://schemas.microsoft.com/office/drawing/2014/chart" uri="{C3380CC4-5D6E-409C-BE32-E72D297353CC}">
              <c16:uniqueId val="{00000013-63AE-4B96-BBCC-5D1113327663}"/>
            </c:ext>
          </c:extLst>
        </c:ser>
        <c:ser>
          <c:idx val="4"/>
          <c:order val="4"/>
          <c:spPr>
            <a:solidFill>
              <a:srgbClr val="29BA74"/>
            </a:solidFill>
            <a:ln w="9525" algn="ctr">
              <a:solidFill>
                <a:schemeClr val="bg1"/>
              </a:solidFill>
              <a:prstDash val="solid"/>
            </a:ln>
          </c:spPr>
          <c:invertIfNegative val="0"/>
          <c:dLbls>
            <c:dLbl>
              <c:idx val="0"/>
              <c:layout>
                <c:manualLayout>
                  <c:x val="0"/>
                  <c:y val="-0.35697399527186763"/>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63AE-4B96-BBCC-5D1113327663}"/>
                </c:ext>
              </c:extLst>
            </c:dLbl>
            <c:dLbl>
              <c:idx val="1"/>
              <c:layout>
                <c:manualLayout>
                  <c:x val="0"/>
                  <c:y val="-0.3475177304964539"/>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63AE-4B96-BBCC-5D1113327663}"/>
                </c:ext>
              </c:extLst>
            </c:dLbl>
            <c:dLbl>
              <c:idx val="2"/>
              <c:layout>
                <c:manualLayout>
                  <c:x val="0"/>
                  <c:y val="-0.41843971631205673"/>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63AE-4B96-BBCC-5D1113327663}"/>
                </c:ext>
              </c:extLst>
            </c:dLbl>
            <c:dLbl>
              <c:idx val="3"/>
              <c:layout>
                <c:manualLayout>
                  <c:x val="0"/>
                  <c:y val="-0.3475177304964539"/>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63AE-4B96-BBCC-5D1113327663}"/>
                </c:ext>
              </c:extLst>
            </c:dLbl>
            <c:dLbl>
              <c:idx val="4"/>
              <c:layout>
                <c:manualLayout>
                  <c:x val="0"/>
                  <c:y val="-0.41371158392434987"/>
                </c:manualLayout>
              </c:layout>
              <c:numFmt formatCode="0;&quot;-&quot;0" sourceLinked="0"/>
              <c:spPr>
                <a:noFill/>
                <a:ln>
                  <a:noFill/>
                </a:ln>
              </c:spPr>
              <c:txPr>
                <a:bodyPr wrap="none"/>
                <a:lstStyle/>
                <a:p>
                  <a:pPr>
                    <a:defRPr sz="800" kern="1200">
                      <a:solidFill>
                        <a:srgbClr val="29BA74"/>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63AE-4B96-BBCC-5D111332766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66.51270207852194</c:v>
                </c:pt>
                <c:pt idx="1">
                  <c:v>63.758389261744966</c:v>
                </c:pt>
                <c:pt idx="2">
                  <c:v>85.000002384185791</c:v>
                </c:pt>
                <c:pt idx="3">
                  <c:v>63.999998569488525</c:v>
                </c:pt>
                <c:pt idx="4">
                  <c:v>83.99999737739563</c:v>
                </c:pt>
              </c:numCache>
            </c:numRef>
          </c:val>
          <c:extLst>
            <c:ext xmlns:c16="http://schemas.microsoft.com/office/drawing/2014/chart" uri="{C3380CC4-5D6E-409C-BE32-E72D297353CC}">
              <c16:uniqueId val="{00000019-63AE-4B96-BBCC-5D1113327663}"/>
            </c:ext>
          </c:extLst>
        </c:ser>
        <c:dLbls>
          <c:showLegendKey val="0"/>
          <c:showVal val="0"/>
          <c:showCatName val="0"/>
          <c:showSerName val="0"/>
          <c:showPercent val="0"/>
          <c:showBubbleSize val="0"/>
        </c:dLbls>
        <c:gapWidth val="60"/>
        <c:axId val="997394704"/>
        <c:axId val="1"/>
      </c:barChart>
      <c:catAx>
        <c:axId val="997394704"/>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000" kern="1200">
                <a:latin typeface="Trebuchet MS"/>
                <a:ea typeface="Trebuchet MS"/>
                <a:cs typeface="Trebuchet MS"/>
                <a:sym typeface="Trebuchet MS"/>
              </a:defRPr>
            </a:pPr>
            <a:endParaRPr lang="en-US"/>
          </a:p>
        </c:txPr>
        <c:crossAx val="997394704"/>
        <c:crosses val="min"/>
        <c:crossBetween val="between"/>
        <c:majorUnit val="100"/>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9285714285714287"/>
          <c:w val="0.96937573616018846"/>
          <c:h val="0.68333333333333335"/>
        </c:manualLayout>
      </c:layout>
      <c:barChart>
        <c:barDir val="col"/>
        <c:grouping val="clustered"/>
        <c:varyColors val="0"/>
        <c:ser>
          <c:idx val="0"/>
          <c:order val="0"/>
          <c:spPr>
            <a:solidFill>
              <a:srgbClr val="3EAD92"/>
            </a:solidFill>
            <a:ln w="9525" algn="ctr">
              <a:solidFill>
                <a:schemeClr val="bg1"/>
              </a:solidFill>
              <a:prstDash val="solid"/>
            </a:ln>
          </c:spPr>
          <c:invertIfNegative val="0"/>
          <c:dLbls>
            <c:dLbl>
              <c:idx val="0"/>
              <c:layout>
                <c:manualLayout>
                  <c:x val="0"/>
                  <c:y val="-0.43333333333333335"/>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A9C-4765-87EC-C0E7CB0AB8AE}"/>
                </c:ext>
              </c:extLst>
            </c:dLbl>
            <c:dLbl>
              <c:idx val="1"/>
              <c:layout>
                <c:manualLayout>
                  <c:x val="0"/>
                  <c:y val="-0.4119047619047618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A9C-4765-87EC-C0E7CB0AB8AE}"/>
                </c:ext>
              </c:extLst>
            </c:dLbl>
            <c:dLbl>
              <c:idx val="2"/>
              <c:layout>
                <c:manualLayout>
                  <c:x val="0"/>
                  <c:y val="-0.4333333333333333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9A9C-4765-87EC-C0E7CB0AB8AE}"/>
                </c:ext>
              </c:extLst>
            </c:dLbl>
            <c:dLbl>
              <c:idx val="4"/>
              <c:layout>
                <c:manualLayout>
                  <c:x val="0"/>
                  <c:y val="-0.3976190476190475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9A9C-4765-87EC-C0E7CB0AB8A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89</c:v>
                </c:pt>
                <c:pt idx="1">
                  <c:v>82.666666666666671</c:v>
                </c:pt>
                <c:pt idx="2">
                  <c:v>89</c:v>
                </c:pt>
                <c:pt idx="4">
                  <c:v>78</c:v>
                </c:pt>
              </c:numCache>
            </c:numRef>
          </c:val>
          <c:extLst>
            <c:ext xmlns:c16="http://schemas.microsoft.com/office/drawing/2014/chart" uri="{C3380CC4-5D6E-409C-BE32-E72D297353CC}">
              <c16:uniqueId val="{00000004-9A9C-4765-87EC-C0E7CB0AB8AE}"/>
            </c:ext>
          </c:extLst>
        </c:ser>
        <c:ser>
          <c:idx val="1"/>
          <c:order val="1"/>
          <c:spPr>
            <a:solidFill>
              <a:srgbClr val="3EAD92"/>
            </a:solidFill>
            <a:ln w="9525" algn="ctr">
              <a:solidFill>
                <a:schemeClr val="bg1"/>
              </a:solidFill>
              <a:prstDash val="solid"/>
            </a:ln>
          </c:spPr>
          <c:invertIfNegative val="0"/>
          <c:dLbls>
            <c:dLbl>
              <c:idx val="0"/>
              <c:layout>
                <c:manualLayout>
                  <c:x val="0"/>
                  <c:y val="-0.4333333333333333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9A9C-4765-87EC-C0E7CB0AB8AE}"/>
                </c:ext>
              </c:extLst>
            </c:dLbl>
            <c:dLbl>
              <c:idx val="1"/>
              <c:layout>
                <c:manualLayout>
                  <c:x val="0"/>
                  <c:y val="-0.4261904761904761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9A9C-4765-87EC-C0E7CB0AB8AE}"/>
                </c:ext>
              </c:extLst>
            </c:dLbl>
            <c:dLbl>
              <c:idx val="2"/>
              <c:layout>
                <c:manualLayout>
                  <c:x val="0"/>
                  <c:y val="-0.4333333333333333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9A9C-4765-87EC-C0E7CB0AB8AE}"/>
                </c:ext>
              </c:extLst>
            </c:dLbl>
            <c:dLbl>
              <c:idx val="3"/>
              <c:layout>
                <c:manualLayout>
                  <c:x val="0"/>
                  <c:y val="-0.3833333333333333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9A9C-4765-87EC-C0E7CB0AB8AE}"/>
                </c:ext>
              </c:extLst>
            </c:dLbl>
            <c:dLbl>
              <c:idx val="4"/>
              <c:layout>
                <c:manualLayout>
                  <c:x val="0"/>
                  <c:y val="-0.3952380952380952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9A9C-4765-87EC-C0E7CB0AB8A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89</c:v>
                </c:pt>
                <c:pt idx="1">
                  <c:v>86</c:v>
                </c:pt>
                <c:pt idx="2">
                  <c:v>89</c:v>
                </c:pt>
                <c:pt idx="3">
                  <c:v>74</c:v>
                </c:pt>
                <c:pt idx="4">
                  <c:v>77</c:v>
                </c:pt>
              </c:numCache>
            </c:numRef>
          </c:val>
          <c:extLst>
            <c:ext xmlns:c16="http://schemas.microsoft.com/office/drawing/2014/chart" uri="{C3380CC4-5D6E-409C-BE32-E72D297353CC}">
              <c16:uniqueId val="{0000000A-9A9C-4765-87EC-C0E7CB0AB8AE}"/>
            </c:ext>
          </c:extLst>
        </c:ser>
        <c:ser>
          <c:idx val="2"/>
          <c:order val="2"/>
          <c:spPr>
            <a:solidFill>
              <a:srgbClr val="3EAD92"/>
            </a:solidFill>
            <a:ln w="9525" algn="ctr">
              <a:solidFill>
                <a:schemeClr val="bg1"/>
              </a:solidFill>
              <a:prstDash val="solid"/>
            </a:ln>
          </c:spPr>
          <c:invertIfNegative val="0"/>
          <c:dLbls>
            <c:dLbl>
              <c:idx val="0"/>
              <c:layout>
                <c:manualLayout>
                  <c:x val="0"/>
                  <c:y val="-0.4333333333333333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9A9C-4765-87EC-C0E7CB0AB8AE}"/>
                </c:ext>
              </c:extLst>
            </c:dLbl>
            <c:dLbl>
              <c:idx val="1"/>
              <c:layout>
                <c:manualLayout>
                  <c:x val="0"/>
                  <c:y val="-0.4333333333333333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9A9C-4765-87EC-C0E7CB0AB8AE}"/>
                </c:ext>
              </c:extLst>
            </c:dLbl>
            <c:dLbl>
              <c:idx val="2"/>
              <c:layout>
                <c:manualLayout>
                  <c:x val="0"/>
                  <c:y val="-0.4404761904761904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9A9C-4765-87EC-C0E7CB0AB8AE}"/>
                </c:ext>
              </c:extLst>
            </c:dLbl>
            <c:dLbl>
              <c:idx val="3"/>
              <c:layout>
                <c:manualLayout>
                  <c:x val="0"/>
                  <c:y val="-0.3857142857142857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9A9C-4765-87EC-C0E7CB0AB8AE}"/>
                </c:ext>
              </c:extLst>
            </c:dLbl>
            <c:dLbl>
              <c:idx val="4"/>
              <c:layout>
                <c:manualLayout>
                  <c:x val="0"/>
                  <c:y val="-0.3904761904761904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9A9C-4765-87EC-C0E7CB0AB8A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89</c:v>
                </c:pt>
                <c:pt idx="1">
                  <c:v>88</c:v>
                </c:pt>
                <c:pt idx="2">
                  <c:v>91</c:v>
                </c:pt>
                <c:pt idx="3">
                  <c:v>75</c:v>
                </c:pt>
                <c:pt idx="4">
                  <c:v>76</c:v>
                </c:pt>
              </c:numCache>
            </c:numRef>
          </c:val>
          <c:extLst>
            <c:ext xmlns:c16="http://schemas.microsoft.com/office/drawing/2014/chart" uri="{C3380CC4-5D6E-409C-BE32-E72D297353CC}">
              <c16:uniqueId val="{00000010-9A9C-4765-87EC-C0E7CB0AB8AE}"/>
            </c:ext>
          </c:extLst>
        </c:ser>
        <c:ser>
          <c:idx val="3"/>
          <c:order val="3"/>
          <c:spPr>
            <a:solidFill>
              <a:srgbClr val="3EAD92"/>
            </a:solidFill>
            <a:ln w="9525" algn="ctr">
              <a:solidFill>
                <a:schemeClr val="bg1"/>
              </a:solidFill>
              <a:prstDash val="solid"/>
            </a:ln>
          </c:spPr>
          <c:invertIfNegative val="0"/>
          <c:dLbls>
            <c:dLbl>
              <c:idx val="0"/>
              <c:layout>
                <c:manualLayout>
                  <c:x val="0"/>
                  <c:y val="-0.4047619047619047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9A9C-4765-87EC-C0E7CB0AB8AE}"/>
                </c:ext>
              </c:extLst>
            </c:dLbl>
            <c:dLbl>
              <c:idx val="1"/>
              <c:layout>
                <c:manualLayout>
                  <c:x val="0"/>
                  <c:y val="-0.4047619047619047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9A9C-4765-87EC-C0E7CB0AB8AE}"/>
                </c:ext>
              </c:extLst>
            </c:dLbl>
            <c:dLbl>
              <c:idx val="2"/>
              <c:layout>
                <c:manualLayout>
                  <c:x val="0"/>
                  <c:y val="-0.3833333333333333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9A9C-4765-87EC-C0E7CB0AB8AE}"/>
                </c:ext>
              </c:extLst>
            </c:dLbl>
            <c:dLbl>
              <c:idx val="3"/>
              <c:layout>
                <c:manualLayout>
                  <c:x val="0"/>
                  <c:y val="-0.3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9A9C-4765-87EC-C0E7CB0AB8AE}"/>
                </c:ext>
              </c:extLst>
            </c:dLbl>
            <c:dLbl>
              <c:idx val="4"/>
              <c:layout>
                <c:manualLayout>
                  <c:x val="0"/>
                  <c:y val="-0.3785714285714285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9A9C-4765-87EC-C0E7CB0AB8A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80.5</c:v>
                </c:pt>
                <c:pt idx="1">
                  <c:v>79.750000000000014</c:v>
                </c:pt>
                <c:pt idx="2">
                  <c:v>74</c:v>
                </c:pt>
                <c:pt idx="3">
                  <c:v>64</c:v>
                </c:pt>
                <c:pt idx="4">
                  <c:v>72</c:v>
                </c:pt>
              </c:numCache>
            </c:numRef>
          </c:val>
          <c:extLst>
            <c:ext xmlns:c16="http://schemas.microsoft.com/office/drawing/2014/chart" uri="{C3380CC4-5D6E-409C-BE32-E72D297353CC}">
              <c16:uniqueId val="{00000016-9A9C-4765-87EC-C0E7CB0AB8AE}"/>
            </c:ext>
          </c:extLst>
        </c:ser>
        <c:ser>
          <c:idx val="4"/>
          <c:order val="4"/>
          <c:spPr>
            <a:solidFill>
              <a:srgbClr val="3EAD92"/>
            </a:solidFill>
            <a:ln w="9525" algn="ctr">
              <a:solidFill>
                <a:schemeClr val="bg1"/>
              </a:solidFill>
              <a:prstDash val="solid"/>
            </a:ln>
          </c:spPr>
          <c:invertIfNegative val="0"/>
          <c:dLbls>
            <c:dLbl>
              <c:idx val="0"/>
              <c:layout>
                <c:manualLayout>
                  <c:x val="0"/>
                  <c:y val="-0.30714285714285716"/>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9A9C-4765-87EC-C0E7CB0AB8AE}"/>
                </c:ext>
              </c:extLst>
            </c:dLbl>
            <c:dLbl>
              <c:idx val="1"/>
              <c:layout>
                <c:manualLayout>
                  <c:x val="0"/>
                  <c:y val="-0.31904761904761902"/>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9A9C-4765-87EC-C0E7CB0AB8AE}"/>
                </c:ext>
              </c:extLst>
            </c:dLbl>
            <c:dLbl>
              <c:idx val="2"/>
              <c:layout>
                <c:manualLayout>
                  <c:x val="0"/>
                  <c:y val="-0.35476190476190478"/>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9A9C-4765-87EC-C0E7CB0AB8AE}"/>
                </c:ext>
              </c:extLst>
            </c:dLbl>
            <c:dLbl>
              <c:idx val="3"/>
              <c:layout>
                <c:manualLayout>
                  <c:x val="0"/>
                  <c:y val="-0.34761904761904761"/>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9A9C-4765-87EC-C0E7CB0AB8AE}"/>
                </c:ext>
              </c:extLst>
            </c:dLbl>
            <c:dLbl>
              <c:idx val="4"/>
              <c:layout>
                <c:manualLayout>
                  <c:x val="0"/>
                  <c:y val="-0.35476190476190478"/>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9A9C-4765-87EC-C0E7CB0AB8AE}"/>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52.318958502847849</c:v>
                </c:pt>
                <c:pt idx="1">
                  <c:v>55.487804878048784</c:v>
                </c:pt>
                <c:pt idx="2">
                  <c:v>65</c:v>
                </c:pt>
                <c:pt idx="3">
                  <c:v>63</c:v>
                </c:pt>
                <c:pt idx="4">
                  <c:v>66</c:v>
                </c:pt>
              </c:numCache>
            </c:numRef>
          </c:val>
          <c:extLst>
            <c:ext xmlns:c16="http://schemas.microsoft.com/office/drawing/2014/chart" uri="{C3380CC4-5D6E-409C-BE32-E72D297353CC}">
              <c16:uniqueId val="{0000001C-9A9C-4765-87EC-C0E7CB0AB8AE}"/>
            </c:ext>
          </c:extLst>
        </c:ser>
        <c:dLbls>
          <c:showLegendKey val="0"/>
          <c:showVal val="0"/>
          <c:showCatName val="0"/>
          <c:showSerName val="0"/>
          <c:showPercent val="0"/>
          <c:showBubbleSize val="0"/>
        </c:dLbls>
        <c:gapWidth val="60"/>
        <c:axId val="876599864"/>
        <c:axId val="1"/>
      </c:barChart>
      <c:catAx>
        <c:axId val="876599864"/>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76599864"/>
        <c:crosses val="min"/>
        <c:crossBetween val="between"/>
      </c:valAx>
    </c:plotArea>
    <c:plotVisOnly val="0"/>
    <c:dispBlanksAs val="gap"/>
    <c:showDLblsOverMax val="1"/>
  </c:chart>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579445571331981E-2"/>
          <c:y val="7.2931276297335201E-2"/>
          <c:w val="0.96484110885733598"/>
          <c:h val="0.8541374474053296"/>
        </c:manualLayout>
      </c:layout>
      <c:barChart>
        <c:barDir val="col"/>
        <c:grouping val="clustered"/>
        <c:varyColors val="0"/>
        <c:ser>
          <c:idx val="0"/>
          <c:order val="0"/>
          <c:spPr>
            <a:solidFill>
              <a:srgbClr val="D4DF33"/>
            </a:solidFill>
            <a:ln w="9525" algn="ctr">
              <a:solidFill>
                <a:schemeClr val="bg1"/>
              </a:solidFill>
              <a:prstDash val="solid"/>
            </a:ln>
          </c:spPr>
          <c:invertIfNegative val="0"/>
          <c:dLbls>
            <c:dLbl>
              <c:idx val="0"/>
              <c:layout>
                <c:manualLayout>
                  <c:x val="0"/>
                  <c:y val="-0.4193548387096774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9C5-4C55-9757-0D6B2B46A390}"/>
                </c:ext>
              </c:extLst>
            </c:dLbl>
            <c:dLbl>
              <c:idx val="1"/>
              <c:layout>
                <c:manualLayout>
                  <c:x val="0"/>
                  <c:y val="-0.4263674614305750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9C5-4C55-9757-0D6B2B46A390}"/>
                </c:ext>
              </c:extLst>
            </c:dLbl>
            <c:dLbl>
              <c:idx val="4"/>
              <c:layout>
                <c:manualLayout>
                  <c:x val="0"/>
                  <c:y val="-0.44880785413744739"/>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99C5-4C55-9757-0D6B2B46A39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77</c:v>
                </c:pt>
                <c:pt idx="1">
                  <c:v>79</c:v>
                </c:pt>
                <c:pt idx="4">
                  <c:v>84</c:v>
                </c:pt>
              </c:numCache>
            </c:numRef>
          </c:val>
          <c:extLst>
            <c:ext xmlns:c16="http://schemas.microsoft.com/office/drawing/2014/chart" uri="{C3380CC4-5D6E-409C-BE32-E72D297353CC}">
              <c16:uniqueId val="{00000003-99C5-4C55-9757-0D6B2B46A390}"/>
            </c:ext>
          </c:extLst>
        </c:ser>
        <c:ser>
          <c:idx val="1"/>
          <c:order val="1"/>
          <c:spPr>
            <a:solidFill>
              <a:srgbClr val="D4DF33"/>
            </a:solidFill>
            <a:ln w="9525" algn="ctr">
              <a:solidFill>
                <a:schemeClr val="bg1"/>
              </a:solidFill>
              <a:prstDash val="solid"/>
            </a:ln>
          </c:spPr>
          <c:invertIfNegative val="0"/>
          <c:dLbls>
            <c:dLbl>
              <c:idx val="0"/>
              <c:layout>
                <c:manualLayout>
                  <c:x val="0"/>
                  <c:y val="-0.4193548387096774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99C5-4C55-9757-0D6B2B46A390}"/>
                </c:ext>
              </c:extLst>
            </c:dLbl>
            <c:dLbl>
              <c:idx val="1"/>
              <c:layout>
                <c:manualLayout>
                  <c:x val="0"/>
                  <c:y val="-0.4389901823281907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99C5-4C55-9757-0D6B2B46A390}"/>
                </c:ext>
              </c:extLst>
            </c:dLbl>
            <c:dLbl>
              <c:idx val="3"/>
              <c:layout>
                <c:manualLayout>
                  <c:x val="0"/>
                  <c:y val="-0.4193548387096774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99C5-4C55-9757-0D6B2B46A390}"/>
                </c:ext>
              </c:extLst>
            </c:dLbl>
            <c:dLbl>
              <c:idx val="4"/>
              <c:layout>
                <c:manualLayout>
                  <c:x val="0"/>
                  <c:y val="-0.4614305750350631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99C5-4C55-9757-0D6B2B46A39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77</c:v>
                </c:pt>
                <c:pt idx="1">
                  <c:v>82</c:v>
                </c:pt>
                <c:pt idx="3">
                  <c:v>77</c:v>
                </c:pt>
                <c:pt idx="4">
                  <c:v>87</c:v>
                </c:pt>
              </c:numCache>
            </c:numRef>
          </c:val>
          <c:extLst>
            <c:ext xmlns:c16="http://schemas.microsoft.com/office/drawing/2014/chart" uri="{C3380CC4-5D6E-409C-BE32-E72D297353CC}">
              <c16:uniqueId val="{00000008-99C5-4C55-9757-0D6B2B46A390}"/>
            </c:ext>
          </c:extLst>
        </c:ser>
        <c:ser>
          <c:idx val="2"/>
          <c:order val="2"/>
          <c:spPr>
            <a:solidFill>
              <a:srgbClr val="D4DF33"/>
            </a:solidFill>
            <a:ln w="9525" algn="ctr">
              <a:solidFill>
                <a:schemeClr val="bg1"/>
              </a:solidFill>
              <a:prstDash val="solid"/>
            </a:ln>
          </c:spPr>
          <c:invertIfNegative val="0"/>
          <c:dLbls>
            <c:dLbl>
              <c:idx val="0"/>
              <c:layout>
                <c:manualLayout>
                  <c:x val="0"/>
                  <c:y val="-0.4193548387096774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99C5-4C55-9757-0D6B2B46A390}"/>
                </c:ext>
              </c:extLst>
            </c:dLbl>
            <c:dLbl>
              <c:idx val="1"/>
              <c:layout>
                <c:manualLayout>
                  <c:x val="0"/>
                  <c:y val="-0.43899018232819076"/>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99C5-4C55-9757-0D6B2B46A390}"/>
                </c:ext>
              </c:extLst>
            </c:dLbl>
            <c:dLbl>
              <c:idx val="3"/>
              <c:layout>
                <c:manualLayout>
                  <c:x val="0"/>
                  <c:y val="-0.41935483870967744"/>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99C5-4C55-9757-0D6B2B46A390}"/>
                </c:ext>
              </c:extLst>
            </c:dLbl>
            <c:dLbl>
              <c:idx val="4"/>
              <c:layout>
                <c:manualLayout>
                  <c:x val="0"/>
                  <c:y val="-0.45722300140252453"/>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99C5-4C55-9757-0D6B2B46A39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77</c:v>
                </c:pt>
                <c:pt idx="1">
                  <c:v>82</c:v>
                </c:pt>
                <c:pt idx="3">
                  <c:v>77</c:v>
                </c:pt>
                <c:pt idx="4">
                  <c:v>86</c:v>
                </c:pt>
              </c:numCache>
            </c:numRef>
          </c:val>
          <c:extLst>
            <c:ext xmlns:c16="http://schemas.microsoft.com/office/drawing/2014/chart" uri="{C3380CC4-5D6E-409C-BE32-E72D297353CC}">
              <c16:uniqueId val="{0000000D-99C5-4C55-9757-0D6B2B46A390}"/>
            </c:ext>
          </c:extLst>
        </c:ser>
        <c:ser>
          <c:idx val="3"/>
          <c:order val="3"/>
          <c:spPr>
            <a:solidFill>
              <a:srgbClr val="D4DF33"/>
            </a:solidFill>
            <a:ln w="9525" algn="ctr">
              <a:solidFill>
                <a:schemeClr val="bg1"/>
              </a:solidFill>
              <a:prstDash val="solid"/>
            </a:ln>
          </c:spPr>
          <c:invertIfNegative val="0"/>
          <c:dLbls>
            <c:dLbl>
              <c:idx val="0"/>
              <c:layout>
                <c:manualLayout>
                  <c:x val="0"/>
                  <c:y val="-0.3927068723702664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99C5-4C55-9757-0D6B2B46A390}"/>
                </c:ext>
              </c:extLst>
            </c:dLbl>
            <c:dLbl>
              <c:idx val="1"/>
              <c:layout>
                <c:manualLayout>
                  <c:x val="0"/>
                  <c:y val="-0.406732117812061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99C5-4C55-9757-0D6B2B46A390}"/>
                </c:ext>
              </c:extLst>
            </c:dLbl>
            <c:dLbl>
              <c:idx val="2"/>
              <c:layout>
                <c:manualLayout>
                  <c:x val="0"/>
                  <c:y val="-0.4572230014025245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99C5-4C55-9757-0D6B2B46A390}"/>
                </c:ext>
              </c:extLst>
            </c:dLbl>
            <c:dLbl>
              <c:idx val="3"/>
              <c:layout>
                <c:manualLayout>
                  <c:x val="0"/>
                  <c:y val="-0.3884992987377279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99C5-4C55-9757-0D6B2B46A390}"/>
                </c:ext>
              </c:extLst>
            </c:dLbl>
            <c:dLbl>
              <c:idx val="4"/>
              <c:layout>
                <c:manualLayout>
                  <c:x val="0"/>
                  <c:y val="-0.4488078541374473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99C5-4C55-9757-0D6B2B46A39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71</c:v>
                </c:pt>
                <c:pt idx="1">
                  <c:v>74</c:v>
                </c:pt>
                <c:pt idx="2">
                  <c:v>86</c:v>
                </c:pt>
                <c:pt idx="3">
                  <c:v>70</c:v>
                </c:pt>
                <c:pt idx="4">
                  <c:v>84</c:v>
                </c:pt>
              </c:numCache>
            </c:numRef>
          </c:val>
          <c:extLst>
            <c:ext xmlns:c16="http://schemas.microsoft.com/office/drawing/2014/chart" uri="{C3380CC4-5D6E-409C-BE32-E72D297353CC}">
              <c16:uniqueId val="{00000013-99C5-4C55-9757-0D6B2B46A390}"/>
            </c:ext>
          </c:extLst>
        </c:ser>
        <c:ser>
          <c:idx val="4"/>
          <c:order val="4"/>
          <c:spPr>
            <a:solidFill>
              <a:srgbClr val="D4DF33"/>
            </a:solidFill>
            <a:ln w="9525" algn="ctr">
              <a:solidFill>
                <a:schemeClr val="bg1"/>
              </a:solidFill>
              <a:prstDash val="solid"/>
            </a:ln>
          </c:spPr>
          <c:invertIfNegative val="0"/>
          <c:dLbls>
            <c:dLbl>
              <c:idx val="0"/>
              <c:layout>
                <c:manualLayout>
                  <c:x val="0"/>
                  <c:y val="-0.32538569424964936"/>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99C5-4C55-9757-0D6B2B46A390}"/>
                </c:ext>
              </c:extLst>
            </c:dLbl>
            <c:dLbl>
              <c:idx val="1"/>
              <c:layout>
                <c:manualLayout>
                  <c:x val="0"/>
                  <c:y val="-0.332398316970547"/>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99C5-4C55-9757-0D6B2B46A390}"/>
                </c:ext>
              </c:extLst>
            </c:dLbl>
            <c:dLbl>
              <c:idx val="2"/>
              <c:layout>
                <c:manualLayout>
                  <c:x val="0"/>
                  <c:y val="-0.42636746143057502"/>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99C5-4C55-9757-0D6B2B46A390}"/>
                </c:ext>
              </c:extLst>
            </c:dLbl>
            <c:dLbl>
              <c:idx val="3"/>
              <c:layout>
                <c:manualLayout>
                  <c:x val="0"/>
                  <c:y val="-0.37587657784011219"/>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99C5-4C55-9757-0D6B2B46A390}"/>
                </c:ext>
              </c:extLst>
            </c:dLbl>
            <c:dLbl>
              <c:idx val="4"/>
              <c:layout>
                <c:manualLayout>
                  <c:x val="0"/>
                  <c:y val="-0.43478260869565216"/>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99C5-4C55-9757-0D6B2B46A39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55.000000000000007</c:v>
                </c:pt>
                <c:pt idx="1">
                  <c:v>56.999999999999993</c:v>
                </c:pt>
                <c:pt idx="2">
                  <c:v>79</c:v>
                </c:pt>
                <c:pt idx="3">
                  <c:v>67</c:v>
                </c:pt>
                <c:pt idx="4">
                  <c:v>81</c:v>
                </c:pt>
              </c:numCache>
            </c:numRef>
          </c:val>
          <c:extLst>
            <c:ext xmlns:c16="http://schemas.microsoft.com/office/drawing/2014/chart" uri="{C3380CC4-5D6E-409C-BE32-E72D297353CC}">
              <c16:uniqueId val="{00000019-99C5-4C55-9757-0D6B2B46A390}"/>
            </c:ext>
          </c:extLst>
        </c:ser>
        <c:dLbls>
          <c:showLegendKey val="0"/>
          <c:showVal val="0"/>
          <c:showCatName val="0"/>
          <c:showSerName val="0"/>
          <c:showPercent val="0"/>
          <c:showBubbleSize val="0"/>
        </c:dLbls>
        <c:gapWidth val="60"/>
        <c:axId val="997414056"/>
        <c:axId val="1"/>
      </c:barChart>
      <c:catAx>
        <c:axId val="997414056"/>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997414056"/>
        <c:crosses val="min"/>
        <c:crossBetween val="between"/>
      </c:valAx>
    </c:plotArea>
    <c:plotVisOnly val="0"/>
    <c:dispBlanksAs val="gap"/>
    <c:showDLblsOverMax val="1"/>
  </c:chart>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79603011635866E-2"/>
          <c:y val="5.0485436893203881E-2"/>
          <c:w val="0.96440793976728267"/>
          <c:h val="0.89902912621359221"/>
        </c:manualLayout>
      </c:layout>
      <c:barChart>
        <c:barDir val="col"/>
        <c:grouping val="clustered"/>
        <c:varyColors val="0"/>
        <c:ser>
          <c:idx val="0"/>
          <c:order val="0"/>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0-EB35-440F-BE0D-C864FB8C46E7}"/>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1-EB35-440F-BE0D-C864FB8C46E7}"/>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2-EB35-440F-BE0D-C864FB8C46E7}"/>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3-EB35-440F-BE0D-C864FB8C46E7}"/>
              </c:ext>
            </c:extLst>
          </c:dPt>
          <c:dLbls>
            <c:dLbl>
              <c:idx val="0"/>
              <c:layout>
                <c:manualLayout>
                  <c:x val="0"/>
                  <c:y val="-0.44854368932038835"/>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EB35-440F-BE0D-C864FB8C46E7}"/>
                </c:ext>
              </c:extLst>
            </c:dLbl>
            <c:dLbl>
              <c:idx val="1"/>
              <c:layout>
                <c:manualLayout>
                  <c:x val="0"/>
                  <c:y val="-0.39902912621359221"/>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EB35-440F-BE0D-C864FB8C46E7}"/>
                </c:ext>
              </c:extLst>
            </c:dLbl>
            <c:dLbl>
              <c:idx val="2"/>
              <c:layout>
                <c:manualLayout>
                  <c:x val="0"/>
                  <c:y val="-0.4533980582524271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EB35-440F-BE0D-C864FB8C46E7}"/>
                </c:ext>
              </c:extLst>
            </c:dLbl>
            <c:dLbl>
              <c:idx val="3"/>
              <c:layout>
                <c:manualLayout>
                  <c:x val="0"/>
                  <c:y val="-0.4718446601941747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EB35-440F-BE0D-C864FB8C46E7}"/>
                </c:ext>
              </c:extLst>
            </c:dLbl>
            <c:dLbl>
              <c:idx val="4"/>
              <c:layout>
                <c:manualLayout>
                  <c:x val="0"/>
                  <c:y val="-0.4359223300970873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EB35-440F-BE0D-C864FB8C46E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86</c:v>
                </c:pt>
                <c:pt idx="1">
                  <c:v>75</c:v>
                </c:pt>
                <c:pt idx="2">
                  <c:v>87</c:v>
                </c:pt>
                <c:pt idx="3">
                  <c:v>91</c:v>
                </c:pt>
                <c:pt idx="4">
                  <c:v>83</c:v>
                </c:pt>
              </c:numCache>
            </c:numRef>
          </c:val>
          <c:extLst>
            <c:ext xmlns:c16="http://schemas.microsoft.com/office/drawing/2014/chart" uri="{C3380CC4-5D6E-409C-BE32-E72D297353CC}">
              <c16:uniqueId val="{00000005-EB35-440F-BE0D-C864FB8C46E7}"/>
            </c:ext>
          </c:extLst>
        </c:ser>
        <c:ser>
          <c:idx val="1"/>
          <c:order val="1"/>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6-EB35-440F-BE0D-C864FB8C46E7}"/>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7-EB35-440F-BE0D-C864FB8C46E7}"/>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8-EB35-440F-BE0D-C864FB8C46E7}"/>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9-EB35-440F-BE0D-C864FB8C46E7}"/>
              </c:ext>
            </c:extLst>
          </c:dPt>
          <c:dLbls>
            <c:dLbl>
              <c:idx val="0"/>
              <c:layout>
                <c:manualLayout>
                  <c:x val="0"/>
                  <c:y val="-0.4533980582524271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EB35-440F-BE0D-C864FB8C46E7}"/>
                </c:ext>
              </c:extLst>
            </c:dLbl>
            <c:dLbl>
              <c:idx val="1"/>
              <c:layout>
                <c:manualLayout>
                  <c:x val="0"/>
                  <c:y val="-0.4223300970873786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EB35-440F-BE0D-C864FB8C46E7}"/>
                </c:ext>
              </c:extLst>
            </c:dLbl>
            <c:dLbl>
              <c:idx val="2"/>
              <c:layout>
                <c:manualLayout>
                  <c:x val="0"/>
                  <c:y val="-0.4660194174757281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EB35-440F-BE0D-C864FB8C46E7}"/>
                </c:ext>
              </c:extLst>
            </c:dLbl>
            <c:dLbl>
              <c:idx val="3"/>
              <c:layout>
                <c:manualLayout>
                  <c:x val="0"/>
                  <c:y val="-0.4718446601941747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EB35-440F-BE0D-C864FB8C46E7}"/>
                </c:ext>
              </c:extLst>
            </c:dLbl>
            <c:dLbl>
              <c:idx val="4"/>
              <c:layout>
                <c:manualLayout>
                  <c:x val="0"/>
                  <c:y val="-0.4436893203883495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EB35-440F-BE0D-C864FB8C46E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87</c:v>
                </c:pt>
                <c:pt idx="1">
                  <c:v>80</c:v>
                </c:pt>
                <c:pt idx="2">
                  <c:v>90</c:v>
                </c:pt>
                <c:pt idx="3">
                  <c:v>91</c:v>
                </c:pt>
                <c:pt idx="4">
                  <c:v>85</c:v>
                </c:pt>
              </c:numCache>
            </c:numRef>
          </c:val>
          <c:extLst>
            <c:ext xmlns:c16="http://schemas.microsoft.com/office/drawing/2014/chart" uri="{C3380CC4-5D6E-409C-BE32-E72D297353CC}">
              <c16:uniqueId val="{0000000B-EB35-440F-BE0D-C864FB8C46E7}"/>
            </c:ext>
          </c:extLst>
        </c:ser>
        <c:ser>
          <c:idx val="2"/>
          <c:order val="2"/>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C-EB35-440F-BE0D-C864FB8C46E7}"/>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D-EB35-440F-BE0D-C864FB8C46E7}"/>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E-EB35-440F-BE0D-C864FB8C46E7}"/>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F-EB35-440F-BE0D-C864FB8C46E7}"/>
              </c:ext>
            </c:extLst>
          </c:dPt>
          <c:dLbls>
            <c:dLbl>
              <c:idx val="0"/>
              <c:layout>
                <c:manualLayout>
                  <c:x val="0"/>
                  <c:y val="-0.4398058252427184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EB35-440F-BE0D-C864FB8C46E7}"/>
                </c:ext>
              </c:extLst>
            </c:dLbl>
            <c:dLbl>
              <c:idx val="1"/>
              <c:layout>
                <c:manualLayout>
                  <c:x val="0"/>
                  <c:y val="-0.4126213592233009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EB35-440F-BE0D-C864FB8C46E7}"/>
                </c:ext>
              </c:extLst>
            </c:dLbl>
            <c:dLbl>
              <c:idx val="2"/>
              <c:layout>
                <c:manualLayout>
                  <c:x val="0"/>
                  <c:y val="-0.4533980582524271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EB35-440F-BE0D-C864FB8C46E7}"/>
                </c:ext>
              </c:extLst>
            </c:dLbl>
            <c:dLbl>
              <c:idx val="3"/>
              <c:layout>
                <c:manualLayout>
                  <c:x val="0"/>
                  <c:y val="-0.4757281553398058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EB35-440F-BE0D-C864FB8C46E7}"/>
                </c:ext>
              </c:extLst>
            </c:dLbl>
            <c:dLbl>
              <c:idx val="4"/>
              <c:layout>
                <c:manualLayout>
                  <c:x val="0"/>
                  <c:y val="-0.4398058252427184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EB35-440F-BE0D-C864FB8C46E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84</c:v>
                </c:pt>
                <c:pt idx="1">
                  <c:v>78</c:v>
                </c:pt>
                <c:pt idx="2">
                  <c:v>87</c:v>
                </c:pt>
                <c:pt idx="3">
                  <c:v>92</c:v>
                </c:pt>
                <c:pt idx="4">
                  <c:v>84</c:v>
                </c:pt>
              </c:numCache>
            </c:numRef>
          </c:val>
          <c:extLst>
            <c:ext xmlns:c16="http://schemas.microsoft.com/office/drawing/2014/chart" uri="{C3380CC4-5D6E-409C-BE32-E72D297353CC}">
              <c16:uniqueId val="{00000011-EB35-440F-BE0D-C864FB8C46E7}"/>
            </c:ext>
          </c:extLst>
        </c:ser>
        <c:ser>
          <c:idx val="3"/>
          <c:order val="3"/>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2-EB35-440F-BE0D-C864FB8C46E7}"/>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3-EB35-440F-BE0D-C864FB8C46E7}"/>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4-EB35-440F-BE0D-C864FB8C46E7}"/>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5-EB35-440F-BE0D-C864FB8C46E7}"/>
              </c:ext>
            </c:extLst>
          </c:dPt>
          <c:dLbls>
            <c:dLbl>
              <c:idx val="0"/>
              <c:layout>
                <c:manualLayout>
                  <c:x val="0"/>
                  <c:y val="-0.4300970873786407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EB35-440F-BE0D-C864FB8C46E7}"/>
                </c:ext>
              </c:extLst>
            </c:dLbl>
            <c:dLbl>
              <c:idx val="1"/>
              <c:layout>
                <c:manualLayout>
                  <c:x val="0"/>
                  <c:y val="-0.4038834951456310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EB35-440F-BE0D-C864FB8C46E7}"/>
                </c:ext>
              </c:extLst>
            </c:dLbl>
            <c:dLbl>
              <c:idx val="2"/>
              <c:layout>
                <c:manualLayout>
                  <c:x val="0"/>
                  <c:y val="-0.4300970873786407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EB35-440F-BE0D-C864FB8C46E7}"/>
                </c:ext>
              </c:extLst>
            </c:dLbl>
            <c:dLbl>
              <c:idx val="3"/>
              <c:layout>
                <c:manualLayout>
                  <c:x val="0"/>
                  <c:y val="-0.4174757281553397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EB35-440F-BE0D-C864FB8C46E7}"/>
                </c:ext>
              </c:extLst>
            </c:dLbl>
            <c:dLbl>
              <c:idx val="4"/>
              <c:layout>
                <c:manualLayout>
                  <c:x val="0"/>
                  <c:y val="-0.4223300970873786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EB35-440F-BE0D-C864FB8C46E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82</c:v>
                </c:pt>
                <c:pt idx="1">
                  <c:v>76</c:v>
                </c:pt>
                <c:pt idx="2">
                  <c:v>82</c:v>
                </c:pt>
                <c:pt idx="3">
                  <c:v>79</c:v>
                </c:pt>
                <c:pt idx="4">
                  <c:v>80</c:v>
                </c:pt>
              </c:numCache>
            </c:numRef>
          </c:val>
          <c:extLst>
            <c:ext xmlns:c16="http://schemas.microsoft.com/office/drawing/2014/chart" uri="{C3380CC4-5D6E-409C-BE32-E72D297353CC}">
              <c16:uniqueId val="{00000017-EB35-440F-BE0D-C864FB8C46E7}"/>
            </c:ext>
          </c:extLst>
        </c:ser>
        <c:ser>
          <c:idx val="4"/>
          <c:order val="4"/>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8-EB35-440F-BE0D-C864FB8C46E7}"/>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9-EB35-440F-BE0D-C864FB8C46E7}"/>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A-EB35-440F-BE0D-C864FB8C46E7}"/>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B-EB35-440F-BE0D-C864FB8C46E7}"/>
              </c:ext>
            </c:extLst>
          </c:dPt>
          <c:dLbls>
            <c:dLbl>
              <c:idx val="0"/>
              <c:layout>
                <c:manualLayout>
                  <c:x val="0"/>
                  <c:y val="-0.39902912621359221"/>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EB35-440F-BE0D-C864FB8C46E7}"/>
                </c:ext>
              </c:extLst>
            </c:dLbl>
            <c:dLbl>
              <c:idx val="1"/>
              <c:layout>
                <c:manualLayout>
                  <c:x val="0"/>
                  <c:y val="-0.3446601941747573"/>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EB35-440F-BE0D-C864FB8C46E7}"/>
                </c:ext>
              </c:extLst>
            </c:dLbl>
            <c:dLbl>
              <c:idx val="2"/>
              <c:layout>
                <c:manualLayout>
                  <c:x val="0"/>
                  <c:y val="-0.30485436893203882"/>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EB35-440F-BE0D-C864FB8C46E7}"/>
                </c:ext>
              </c:extLst>
            </c:dLbl>
            <c:dLbl>
              <c:idx val="3"/>
              <c:layout>
                <c:manualLayout>
                  <c:x val="0"/>
                  <c:y val="-0.3446601941747573"/>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EB35-440F-BE0D-C864FB8C46E7}"/>
                </c:ext>
              </c:extLst>
            </c:dLbl>
            <c:dLbl>
              <c:idx val="4"/>
              <c:layout>
                <c:manualLayout>
                  <c:x val="0"/>
                  <c:y val="-0.35436893203883496"/>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EB35-440F-BE0D-C864FB8C46E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75</c:v>
                </c:pt>
                <c:pt idx="1">
                  <c:v>62.999999523162842</c:v>
                </c:pt>
                <c:pt idx="2">
                  <c:v>54.000002145767212</c:v>
                </c:pt>
                <c:pt idx="3">
                  <c:v>62.999999523162842</c:v>
                </c:pt>
                <c:pt idx="4">
                  <c:v>64.999997615814209</c:v>
                </c:pt>
              </c:numCache>
            </c:numRef>
          </c:val>
          <c:extLst>
            <c:ext xmlns:c16="http://schemas.microsoft.com/office/drawing/2014/chart" uri="{C3380CC4-5D6E-409C-BE32-E72D297353CC}">
              <c16:uniqueId val="{0000001D-EB35-440F-BE0D-C864FB8C46E7}"/>
            </c:ext>
          </c:extLst>
        </c:ser>
        <c:dLbls>
          <c:showLegendKey val="0"/>
          <c:showVal val="0"/>
          <c:showCatName val="0"/>
          <c:showSerName val="0"/>
          <c:showPercent val="0"/>
          <c:showBubbleSize val="0"/>
        </c:dLbls>
        <c:gapWidth val="60"/>
        <c:axId val="989659216"/>
        <c:axId val="1"/>
      </c:barChart>
      <c:catAx>
        <c:axId val="989659216"/>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200" kern="1200">
                <a:latin typeface="Trebuchet MS"/>
                <a:ea typeface="Trebuchet MS"/>
                <a:cs typeface="Trebuchet MS"/>
                <a:sym typeface="Trebuchet MS"/>
              </a:defRPr>
            </a:pPr>
            <a:endParaRPr lang="en-US"/>
          </a:p>
        </c:txPr>
        <c:crossAx val="989659216"/>
        <c:crosses val="min"/>
        <c:crossBetween val="between"/>
        <c:majorUnit val="50"/>
      </c:valAx>
    </c:plotArea>
    <c:plotVisOnly val="0"/>
    <c:dispBlanksAs val="gap"/>
    <c:showDLblsOverMax val="1"/>
  </c:chart>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20422535211267606"/>
          <c:w val="0.96937573616018846"/>
          <c:h val="0.67370892018779338"/>
        </c:manualLayout>
      </c:layout>
      <c:barChart>
        <c:barDir val="col"/>
        <c:grouping val="clustered"/>
        <c:varyColors val="0"/>
        <c:ser>
          <c:idx val="0"/>
          <c:order val="0"/>
          <c:spPr>
            <a:solidFill>
              <a:srgbClr val="197A56"/>
            </a:solidFill>
            <a:ln w="9525" algn="ctr">
              <a:solidFill>
                <a:schemeClr val="bg1"/>
              </a:solidFill>
              <a:prstDash val="solid"/>
            </a:ln>
          </c:spPr>
          <c:invertIfNegative val="0"/>
          <c:dLbls>
            <c:dLbl>
              <c:idx val="0"/>
              <c:layout>
                <c:manualLayout>
                  <c:x val="0"/>
                  <c:y val="-0.431924882629108"/>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29A9-49BF-AD92-6F4FD6830EDD}"/>
                </c:ext>
              </c:extLst>
            </c:dLbl>
            <c:dLbl>
              <c:idx val="1"/>
              <c:layout>
                <c:manualLayout>
                  <c:x val="0"/>
                  <c:y val="-0.4389671361502347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29A9-49BF-AD92-6F4FD6830ED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90</c:v>
                </c:pt>
                <c:pt idx="1">
                  <c:v>92</c:v>
                </c:pt>
              </c:numCache>
            </c:numRef>
          </c:val>
          <c:extLst>
            <c:ext xmlns:c16="http://schemas.microsoft.com/office/drawing/2014/chart" uri="{C3380CC4-5D6E-409C-BE32-E72D297353CC}">
              <c16:uniqueId val="{00000002-29A9-49BF-AD92-6F4FD6830EDD}"/>
            </c:ext>
          </c:extLst>
        </c:ser>
        <c:ser>
          <c:idx val="1"/>
          <c:order val="1"/>
          <c:spPr>
            <a:solidFill>
              <a:srgbClr val="197A56"/>
            </a:solidFill>
            <a:ln w="9525" algn="ctr">
              <a:solidFill>
                <a:schemeClr val="bg1"/>
              </a:solidFill>
              <a:prstDash val="solid"/>
            </a:ln>
          </c:spPr>
          <c:invertIfNegative val="0"/>
          <c:dLbls>
            <c:dLbl>
              <c:idx val="0"/>
              <c:layout>
                <c:manualLayout>
                  <c:x val="0"/>
                  <c:y val="-0.43192488262910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29A9-49BF-AD92-6F4FD6830EDD}"/>
                </c:ext>
              </c:extLst>
            </c:dLbl>
            <c:dLbl>
              <c:idx val="1"/>
              <c:layout>
                <c:manualLayout>
                  <c:x val="0"/>
                  <c:y val="-0.4436619718309859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29A9-49BF-AD92-6F4FD6830ED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90</c:v>
                </c:pt>
                <c:pt idx="1">
                  <c:v>93</c:v>
                </c:pt>
              </c:numCache>
            </c:numRef>
          </c:val>
          <c:extLst>
            <c:ext xmlns:c16="http://schemas.microsoft.com/office/drawing/2014/chart" uri="{C3380CC4-5D6E-409C-BE32-E72D297353CC}">
              <c16:uniqueId val="{00000005-29A9-49BF-AD92-6F4FD6830EDD}"/>
            </c:ext>
          </c:extLst>
        </c:ser>
        <c:ser>
          <c:idx val="2"/>
          <c:order val="2"/>
          <c:spPr>
            <a:solidFill>
              <a:srgbClr val="197A56"/>
            </a:solidFill>
            <a:ln w="9525" algn="ctr">
              <a:solidFill>
                <a:schemeClr val="bg1"/>
              </a:solidFill>
              <a:prstDash val="solid"/>
            </a:ln>
          </c:spPr>
          <c:invertIfNegative val="0"/>
          <c:dLbls>
            <c:dLbl>
              <c:idx val="0"/>
              <c:layout>
                <c:manualLayout>
                  <c:x val="0"/>
                  <c:y val="-0.44366197183098594"/>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29A9-49BF-AD92-6F4FD6830EDD}"/>
                </c:ext>
              </c:extLst>
            </c:dLbl>
            <c:dLbl>
              <c:idx val="1"/>
              <c:layout>
                <c:manualLayout>
                  <c:x val="0"/>
                  <c:y val="-0.4342723004694835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29A9-49BF-AD92-6F4FD6830ED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93</c:v>
                </c:pt>
                <c:pt idx="1">
                  <c:v>91</c:v>
                </c:pt>
              </c:numCache>
            </c:numRef>
          </c:val>
          <c:extLst>
            <c:ext xmlns:c16="http://schemas.microsoft.com/office/drawing/2014/chart" uri="{C3380CC4-5D6E-409C-BE32-E72D297353CC}">
              <c16:uniqueId val="{00000008-29A9-49BF-AD92-6F4FD6830EDD}"/>
            </c:ext>
          </c:extLst>
        </c:ser>
        <c:ser>
          <c:idx val="3"/>
          <c:order val="3"/>
          <c:spPr>
            <a:solidFill>
              <a:srgbClr val="197A56"/>
            </a:solidFill>
            <a:ln w="9525" algn="ctr">
              <a:solidFill>
                <a:schemeClr val="bg1"/>
              </a:solidFill>
              <a:prstDash val="solid"/>
            </a:ln>
          </c:spPr>
          <c:invertIfNegative val="0"/>
          <c:dLbls>
            <c:dLbl>
              <c:idx val="0"/>
              <c:layout>
                <c:manualLayout>
                  <c:x val="0"/>
                  <c:y val="-0.39201877934272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29A9-49BF-AD92-6F4FD6830EDD}"/>
                </c:ext>
              </c:extLst>
            </c:dLbl>
            <c:dLbl>
              <c:idx val="1"/>
              <c:layout>
                <c:manualLayout>
                  <c:x val="0"/>
                  <c:y val="-0.4037558685446009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29A9-49BF-AD92-6F4FD6830EDD}"/>
                </c:ext>
              </c:extLst>
            </c:dLbl>
            <c:dLbl>
              <c:idx val="2"/>
              <c:layout>
                <c:manualLayout>
                  <c:x val="0"/>
                  <c:y val="-0.3896713615023474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29A9-49BF-AD92-6F4FD6830EDD}"/>
                </c:ext>
              </c:extLst>
            </c:dLbl>
            <c:dLbl>
              <c:idx val="3"/>
              <c:layout>
                <c:manualLayout>
                  <c:x val="0"/>
                  <c:y val="-0.3967136150234741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29A9-49BF-AD92-6F4FD6830EDD}"/>
                </c:ext>
              </c:extLst>
            </c:dLbl>
            <c:dLbl>
              <c:idx val="4"/>
              <c:layout>
                <c:manualLayout>
                  <c:x val="0"/>
                  <c:y val="-0.3849765258215962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29A9-49BF-AD92-6F4FD6830ED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78</c:v>
                </c:pt>
                <c:pt idx="1">
                  <c:v>82</c:v>
                </c:pt>
                <c:pt idx="2">
                  <c:v>77</c:v>
                </c:pt>
                <c:pt idx="3">
                  <c:v>79</c:v>
                </c:pt>
                <c:pt idx="4">
                  <c:v>76</c:v>
                </c:pt>
              </c:numCache>
            </c:numRef>
          </c:val>
          <c:extLst>
            <c:ext xmlns:c16="http://schemas.microsoft.com/office/drawing/2014/chart" uri="{C3380CC4-5D6E-409C-BE32-E72D297353CC}">
              <c16:uniqueId val="{0000000E-29A9-49BF-AD92-6F4FD6830EDD}"/>
            </c:ext>
          </c:extLst>
        </c:ser>
        <c:ser>
          <c:idx val="4"/>
          <c:order val="4"/>
          <c:spPr>
            <a:solidFill>
              <a:srgbClr val="197A56"/>
            </a:solidFill>
            <a:ln w="9525" algn="ctr">
              <a:solidFill>
                <a:schemeClr val="bg1"/>
              </a:solidFill>
              <a:prstDash val="solid"/>
            </a:ln>
          </c:spPr>
          <c:invertIfNegative val="0"/>
          <c:dLbls>
            <c:dLbl>
              <c:idx val="0"/>
              <c:layout>
                <c:manualLayout>
                  <c:x val="0"/>
                  <c:y val="-0.3309859154929577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29A9-49BF-AD92-6F4FD6830EDD}"/>
                </c:ext>
              </c:extLst>
            </c:dLbl>
            <c:dLbl>
              <c:idx val="1"/>
              <c:layout>
                <c:manualLayout>
                  <c:x val="0"/>
                  <c:y val="-0.3004694835680751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29A9-49BF-AD92-6F4FD6830EDD}"/>
                </c:ext>
              </c:extLst>
            </c:dLbl>
            <c:dLbl>
              <c:idx val="2"/>
              <c:layout>
                <c:manualLayout>
                  <c:x val="0"/>
                  <c:y val="-0.3450704225352112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29A9-49BF-AD92-6F4FD6830EDD}"/>
                </c:ext>
              </c:extLst>
            </c:dLbl>
            <c:dLbl>
              <c:idx val="3"/>
              <c:layout>
                <c:manualLayout>
                  <c:x val="0"/>
                  <c:y val="-0.3849765258215962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29A9-49BF-AD92-6F4FD6830EDD}"/>
                </c:ext>
              </c:extLst>
            </c:dLbl>
            <c:dLbl>
              <c:idx val="4"/>
              <c:layout>
                <c:manualLayout>
                  <c:x val="0"/>
                  <c:y val="-0.3849765258215962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29A9-49BF-AD92-6F4FD6830ED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60</c:v>
                </c:pt>
                <c:pt idx="1">
                  <c:v>52</c:v>
                </c:pt>
                <c:pt idx="2">
                  <c:v>64</c:v>
                </c:pt>
                <c:pt idx="3">
                  <c:v>76</c:v>
                </c:pt>
                <c:pt idx="4">
                  <c:v>76</c:v>
                </c:pt>
              </c:numCache>
            </c:numRef>
          </c:val>
          <c:extLst>
            <c:ext xmlns:c16="http://schemas.microsoft.com/office/drawing/2014/chart" uri="{C3380CC4-5D6E-409C-BE32-E72D297353CC}">
              <c16:uniqueId val="{00000014-29A9-49BF-AD92-6F4FD6830EDD}"/>
            </c:ext>
          </c:extLst>
        </c:ser>
        <c:dLbls>
          <c:showLegendKey val="0"/>
          <c:showVal val="0"/>
          <c:showCatName val="0"/>
          <c:showSerName val="0"/>
          <c:showPercent val="0"/>
          <c:showBubbleSize val="0"/>
        </c:dLbls>
        <c:gapWidth val="60"/>
        <c:axId val="989679880"/>
        <c:axId val="1"/>
      </c:barChart>
      <c:catAx>
        <c:axId val="989679880"/>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989679880"/>
        <c:crosses val="min"/>
        <c:crossBetween val="between"/>
      </c:valAx>
    </c:plotArea>
    <c:plotVisOnly val="0"/>
    <c:dispBlanksAs val="gap"/>
    <c:showDLblsOverMax val="1"/>
  </c:chart>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20979020979020979"/>
          <c:w val="0.96937573616018846"/>
          <c:h val="0.66899766899766899"/>
        </c:manualLayout>
      </c:layout>
      <c:barChart>
        <c:barDir val="col"/>
        <c:grouping val="clustered"/>
        <c:varyColors val="0"/>
        <c:ser>
          <c:idx val="0"/>
          <c:order val="0"/>
          <c:spPr>
            <a:solidFill>
              <a:srgbClr val="3EAD92"/>
            </a:solidFill>
            <a:ln w="9525" algn="ctr">
              <a:solidFill>
                <a:schemeClr val="bg1"/>
              </a:solidFill>
              <a:prstDash val="solid"/>
            </a:ln>
          </c:spPr>
          <c:invertIfNegative val="0"/>
          <c:dLbls>
            <c:dLbl>
              <c:idx val="0"/>
              <c:layout>
                <c:manualLayout>
                  <c:x val="0"/>
                  <c:y val="-0.41724941724941728"/>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B0D-4CC7-A7E7-FD850F7E37C0}"/>
                </c:ext>
              </c:extLst>
            </c:dLbl>
            <c:dLbl>
              <c:idx val="1"/>
              <c:layout>
                <c:manualLayout>
                  <c:x val="0"/>
                  <c:y val="-0.435897435897435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B0D-4CC7-A7E7-FD850F7E37C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86</c:v>
                </c:pt>
                <c:pt idx="1">
                  <c:v>92</c:v>
                </c:pt>
              </c:numCache>
            </c:numRef>
          </c:val>
          <c:extLst>
            <c:ext xmlns:c16="http://schemas.microsoft.com/office/drawing/2014/chart" uri="{C3380CC4-5D6E-409C-BE32-E72D297353CC}">
              <c16:uniqueId val="{00000002-BB0D-4CC7-A7E7-FD850F7E37C0}"/>
            </c:ext>
          </c:extLst>
        </c:ser>
        <c:ser>
          <c:idx val="1"/>
          <c:order val="1"/>
          <c:spPr>
            <a:solidFill>
              <a:srgbClr val="3EAD92"/>
            </a:solidFill>
            <a:ln w="9525" algn="ctr">
              <a:solidFill>
                <a:schemeClr val="bg1"/>
              </a:solidFill>
              <a:prstDash val="solid"/>
            </a:ln>
          </c:spPr>
          <c:invertIfNegative val="0"/>
          <c:dLbls>
            <c:dLbl>
              <c:idx val="0"/>
              <c:layout>
                <c:manualLayout>
                  <c:x val="0"/>
                  <c:y val="-0.4242424242424242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BB0D-4CC7-A7E7-FD850F7E37C0}"/>
                </c:ext>
              </c:extLst>
            </c:dLbl>
            <c:dLbl>
              <c:idx val="1"/>
              <c:layout>
                <c:manualLayout>
                  <c:x val="0"/>
                  <c:y val="-0.4428904428904428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BB0D-4CC7-A7E7-FD850F7E37C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88</c:v>
                </c:pt>
                <c:pt idx="1">
                  <c:v>94</c:v>
                </c:pt>
              </c:numCache>
            </c:numRef>
          </c:val>
          <c:extLst>
            <c:ext xmlns:c16="http://schemas.microsoft.com/office/drawing/2014/chart" uri="{C3380CC4-5D6E-409C-BE32-E72D297353CC}">
              <c16:uniqueId val="{00000005-BB0D-4CC7-A7E7-FD850F7E37C0}"/>
            </c:ext>
          </c:extLst>
        </c:ser>
        <c:ser>
          <c:idx val="2"/>
          <c:order val="2"/>
          <c:spPr>
            <a:solidFill>
              <a:srgbClr val="3EAD92"/>
            </a:solidFill>
            <a:ln w="9525" algn="ctr">
              <a:solidFill>
                <a:schemeClr val="bg1"/>
              </a:solidFill>
              <a:prstDash val="solid"/>
            </a:ln>
          </c:spPr>
          <c:invertIfNegative val="0"/>
          <c:dLbls>
            <c:dLbl>
              <c:idx val="0"/>
              <c:layout>
                <c:manualLayout>
                  <c:x val="0"/>
                  <c:y val="-0.3986013986013985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BB0D-4CC7-A7E7-FD850F7E37C0}"/>
                </c:ext>
              </c:extLst>
            </c:dLbl>
            <c:dLbl>
              <c:idx val="1"/>
              <c:layout>
                <c:manualLayout>
                  <c:x val="0"/>
                  <c:y val="-0.4405594405594405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BB0D-4CC7-A7E7-FD850F7E37C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81</c:v>
                </c:pt>
                <c:pt idx="1">
                  <c:v>93</c:v>
                </c:pt>
              </c:numCache>
            </c:numRef>
          </c:val>
          <c:extLst>
            <c:ext xmlns:c16="http://schemas.microsoft.com/office/drawing/2014/chart" uri="{C3380CC4-5D6E-409C-BE32-E72D297353CC}">
              <c16:uniqueId val="{00000008-BB0D-4CC7-A7E7-FD850F7E37C0}"/>
            </c:ext>
          </c:extLst>
        </c:ser>
        <c:ser>
          <c:idx val="3"/>
          <c:order val="3"/>
          <c:spPr>
            <a:solidFill>
              <a:srgbClr val="3EAD92"/>
            </a:solidFill>
            <a:ln w="9525" algn="ctr">
              <a:solidFill>
                <a:schemeClr val="bg1"/>
              </a:solidFill>
              <a:prstDash val="solid"/>
            </a:ln>
          </c:spPr>
          <c:invertIfNegative val="0"/>
          <c:dLbls>
            <c:dLbl>
              <c:idx val="0"/>
              <c:layout>
                <c:manualLayout>
                  <c:x val="0"/>
                  <c:y val="-0.3986013986013985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BB0D-4CC7-A7E7-FD850F7E37C0}"/>
                </c:ext>
              </c:extLst>
            </c:dLbl>
            <c:dLbl>
              <c:idx val="1"/>
              <c:layout>
                <c:manualLayout>
                  <c:x val="0"/>
                  <c:y val="-0.4172494172494172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BB0D-4CC7-A7E7-FD850F7E37C0}"/>
                </c:ext>
              </c:extLst>
            </c:dLbl>
            <c:dLbl>
              <c:idx val="2"/>
              <c:layout>
                <c:manualLayout>
                  <c:x val="0"/>
                  <c:y val="-0.4009324009324009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BB0D-4CC7-A7E7-FD850F7E37C0}"/>
                </c:ext>
              </c:extLst>
            </c:dLbl>
            <c:dLbl>
              <c:idx val="3"/>
              <c:layout>
                <c:manualLayout>
                  <c:x val="0"/>
                  <c:y val="-0.377622377622377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BB0D-4CC7-A7E7-FD850F7E37C0}"/>
                </c:ext>
              </c:extLst>
            </c:dLbl>
            <c:dLbl>
              <c:idx val="4"/>
              <c:layout>
                <c:manualLayout>
                  <c:x val="0"/>
                  <c:y val="-0.4009324009324009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BB0D-4CC7-A7E7-FD850F7E37C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81</c:v>
                </c:pt>
                <c:pt idx="1">
                  <c:v>86</c:v>
                </c:pt>
                <c:pt idx="2">
                  <c:v>82</c:v>
                </c:pt>
                <c:pt idx="3">
                  <c:v>75</c:v>
                </c:pt>
                <c:pt idx="4">
                  <c:v>82</c:v>
                </c:pt>
              </c:numCache>
            </c:numRef>
          </c:val>
          <c:extLst>
            <c:ext xmlns:c16="http://schemas.microsoft.com/office/drawing/2014/chart" uri="{C3380CC4-5D6E-409C-BE32-E72D297353CC}">
              <c16:uniqueId val="{0000000E-BB0D-4CC7-A7E7-FD850F7E37C0}"/>
            </c:ext>
          </c:extLst>
        </c:ser>
        <c:ser>
          <c:idx val="4"/>
          <c:order val="4"/>
          <c:spPr>
            <a:solidFill>
              <a:srgbClr val="3EAD92"/>
            </a:solidFill>
            <a:ln w="9525" algn="ctr">
              <a:solidFill>
                <a:schemeClr val="bg1"/>
              </a:solidFill>
              <a:prstDash val="solid"/>
            </a:ln>
          </c:spPr>
          <c:invertIfNegative val="0"/>
          <c:dLbls>
            <c:dLbl>
              <c:idx val="0"/>
              <c:layout>
                <c:manualLayout>
                  <c:x val="0"/>
                  <c:y val="-0.2587412587412587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BB0D-4CC7-A7E7-FD850F7E37C0}"/>
                </c:ext>
              </c:extLst>
            </c:dLbl>
            <c:dLbl>
              <c:idx val="1"/>
              <c:layout>
                <c:manualLayout>
                  <c:x val="0"/>
                  <c:y val="-0.2051282051282051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BB0D-4CC7-A7E7-FD850F7E37C0}"/>
                </c:ext>
              </c:extLst>
            </c:dLbl>
            <c:dLbl>
              <c:idx val="2"/>
              <c:layout>
                <c:manualLayout>
                  <c:x val="0"/>
                  <c:y val="-0.3659673659673659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BB0D-4CC7-A7E7-FD850F7E37C0}"/>
                </c:ext>
              </c:extLst>
            </c:dLbl>
            <c:dLbl>
              <c:idx val="3"/>
              <c:layout>
                <c:manualLayout>
                  <c:x val="0"/>
                  <c:y val="-0.3543123543123543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BB0D-4CC7-A7E7-FD850F7E37C0}"/>
                </c:ext>
              </c:extLst>
            </c:dLbl>
            <c:dLbl>
              <c:idx val="4"/>
              <c:layout>
                <c:manualLayout>
                  <c:x val="0"/>
                  <c:y val="-0.3706293706293706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BB0D-4CC7-A7E7-FD850F7E37C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46</c:v>
                </c:pt>
                <c:pt idx="1">
                  <c:v>38</c:v>
                </c:pt>
                <c:pt idx="2">
                  <c:v>71</c:v>
                </c:pt>
                <c:pt idx="3">
                  <c:v>68</c:v>
                </c:pt>
                <c:pt idx="4">
                  <c:v>72</c:v>
                </c:pt>
              </c:numCache>
            </c:numRef>
          </c:val>
          <c:extLst>
            <c:ext xmlns:c16="http://schemas.microsoft.com/office/drawing/2014/chart" uri="{C3380CC4-5D6E-409C-BE32-E72D297353CC}">
              <c16:uniqueId val="{00000014-BB0D-4CC7-A7E7-FD850F7E37C0}"/>
            </c:ext>
          </c:extLst>
        </c:ser>
        <c:dLbls>
          <c:showLegendKey val="0"/>
          <c:showVal val="0"/>
          <c:showCatName val="0"/>
          <c:showSerName val="0"/>
          <c:showPercent val="0"/>
          <c:showBubbleSize val="0"/>
        </c:dLbls>
        <c:gapWidth val="60"/>
        <c:axId val="989743512"/>
        <c:axId val="1"/>
      </c:barChart>
      <c:catAx>
        <c:axId val="98974351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989743512"/>
        <c:crosses val="min"/>
        <c:crossBetween val="between"/>
      </c:valAx>
    </c:plotArea>
    <c:plotVisOnly val="0"/>
    <c:dispBlanksAs val="gap"/>
    <c:showDLblsOverMax val="1"/>
  </c:chart>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7114914425427874"/>
          <c:w val="0.96937573616018846"/>
          <c:h val="0.70171149144254275"/>
        </c:manualLayout>
      </c:layout>
      <c:barChart>
        <c:barDir val="col"/>
        <c:grouping val="clustered"/>
        <c:varyColors val="0"/>
        <c:ser>
          <c:idx val="0"/>
          <c:order val="0"/>
          <c:spPr>
            <a:solidFill>
              <a:srgbClr val="295E7E"/>
            </a:solidFill>
            <a:ln w="9525" algn="ctr">
              <a:solidFill>
                <a:schemeClr val="bg1"/>
              </a:solidFill>
              <a:prstDash val="solid"/>
            </a:ln>
          </c:spPr>
          <c:invertIfNegative val="0"/>
          <c:dLbls>
            <c:dLbl>
              <c:idx val="0"/>
              <c:layout>
                <c:manualLayout>
                  <c:x val="0"/>
                  <c:y val="-0.42053789731051344"/>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8F6-4CF5-B23C-8A7235C0C883}"/>
                </c:ext>
              </c:extLst>
            </c:dLbl>
            <c:dLbl>
              <c:idx val="1"/>
              <c:layout>
                <c:manualLayout>
                  <c:x val="0"/>
                  <c:y val="-0.43276283618581907"/>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8F6-4CF5-B23C-8A7235C0C88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82</c:v>
                </c:pt>
                <c:pt idx="1">
                  <c:v>85</c:v>
                </c:pt>
              </c:numCache>
            </c:numRef>
          </c:val>
          <c:extLst>
            <c:ext xmlns:c16="http://schemas.microsoft.com/office/drawing/2014/chart" uri="{C3380CC4-5D6E-409C-BE32-E72D297353CC}">
              <c16:uniqueId val="{00000002-68F6-4CF5-B23C-8A7235C0C883}"/>
            </c:ext>
          </c:extLst>
        </c:ser>
        <c:ser>
          <c:idx val="1"/>
          <c:order val="1"/>
          <c:spPr>
            <a:solidFill>
              <a:srgbClr val="295E7E"/>
            </a:solidFill>
            <a:ln w="9525" algn="ctr">
              <a:solidFill>
                <a:schemeClr val="bg1"/>
              </a:solidFill>
              <a:prstDash val="solid"/>
            </a:ln>
          </c:spPr>
          <c:invertIfNegative val="0"/>
          <c:dLbls>
            <c:dLbl>
              <c:idx val="0"/>
              <c:layout>
                <c:manualLayout>
                  <c:x val="0"/>
                  <c:y val="-0.41320293398533009"/>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68F6-4CF5-B23C-8A7235C0C883}"/>
                </c:ext>
              </c:extLst>
            </c:dLbl>
            <c:dLbl>
              <c:idx val="1"/>
              <c:layout>
                <c:manualLayout>
                  <c:x val="0"/>
                  <c:y val="-0.44009779951100242"/>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68F6-4CF5-B23C-8A7235C0C88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79</c:v>
                </c:pt>
                <c:pt idx="1">
                  <c:v>87</c:v>
                </c:pt>
              </c:numCache>
            </c:numRef>
          </c:val>
          <c:extLst>
            <c:ext xmlns:c16="http://schemas.microsoft.com/office/drawing/2014/chart" uri="{C3380CC4-5D6E-409C-BE32-E72D297353CC}">
              <c16:uniqueId val="{00000005-68F6-4CF5-B23C-8A7235C0C883}"/>
            </c:ext>
          </c:extLst>
        </c:ser>
        <c:ser>
          <c:idx val="2"/>
          <c:order val="2"/>
          <c:spPr>
            <a:solidFill>
              <a:srgbClr val="295E7E"/>
            </a:solidFill>
            <a:ln w="9525" algn="ctr">
              <a:solidFill>
                <a:schemeClr val="bg1"/>
              </a:solidFill>
              <a:prstDash val="solid"/>
            </a:ln>
          </c:spPr>
          <c:invertIfNegative val="0"/>
          <c:dLbls>
            <c:dLbl>
              <c:idx val="0"/>
              <c:layout>
                <c:manualLayout>
                  <c:x val="0"/>
                  <c:y val="-0.40097799511002447"/>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68F6-4CF5-B23C-8A7235C0C883}"/>
                </c:ext>
              </c:extLst>
            </c:dLbl>
            <c:dLbl>
              <c:idx val="1"/>
              <c:layout>
                <c:manualLayout>
                  <c:x val="0"/>
                  <c:y val="-0.42542787286063571"/>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68F6-4CF5-B23C-8A7235C0C88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76</c:v>
                </c:pt>
                <c:pt idx="1">
                  <c:v>83</c:v>
                </c:pt>
              </c:numCache>
            </c:numRef>
          </c:val>
          <c:extLst>
            <c:ext xmlns:c16="http://schemas.microsoft.com/office/drawing/2014/chart" uri="{C3380CC4-5D6E-409C-BE32-E72D297353CC}">
              <c16:uniqueId val="{00000008-68F6-4CF5-B23C-8A7235C0C883}"/>
            </c:ext>
          </c:extLst>
        </c:ser>
        <c:ser>
          <c:idx val="3"/>
          <c:order val="3"/>
          <c:spPr>
            <a:solidFill>
              <a:srgbClr val="295E7E"/>
            </a:solidFill>
            <a:ln w="9525" algn="ctr">
              <a:solidFill>
                <a:schemeClr val="bg1"/>
              </a:solidFill>
              <a:prstDash val="solid"/>
            </a:ln>
          </c:spPr>
          <c:invertIfNegative val="0"/>
          <c:dLbls>
            <c:dLbl>
              <c:idx val="0"/>
              <c:layout>
                <c:manualLayout>
                  <c:x val="0"/>
                  <c:y val="-0.40586797066014668"/>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68F6-4CF5-B23C-8A7235C0C883}"/>
                </c:ext>
              </c:extLst>
            </c:dLbl>
            <c:dLbl>
              <c:idx val="1"/>
              <c:layout>
                <c:manualLayout>
                  <c:x val="0"/>
                  <c:y val="-0.40097799511002447"/>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68F6-4CF5-B23C-8A7235C0C883}"/>
                </c:ext>
              </c:extLst>
            </c:dLbl>
            <c:dLbl>
              <c:idx val="2"/>
              <c:layout>
                <c:manualLayout>
                  <c:x val="0"/>
                  <c:y val="-0.42542787286063571"/>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68F6-4CF5-B23C-8A7235C0C883}"/>
                </c:ext>
              </c:extLst>
            </c:dLbl>
            <c:dLbl>
              <c:idx val="3"/>
              <c:layout>
                <c:manualLayout>
                  <c:x val="0"/>
                  <c:y val="-0.4132029339853300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68F6-4CF5-B23C-8A7235C0C883}"/>
                </c:ext>
              </c:extLst>
            </c:dLbl>
            <c:dLbl>
              <c:idx val="4"/>
              <c:layout>
                <c:manualLayout>
                  <c:x val="0"/>
                  <c:y val="-0.38875305623471884"/>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68F6-4CF5-B23C-8A7235C0C88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77</c:v>
                </c:pt>
                <c:pt idx="1">
                  <c:v>76</c:v>
                </c:pt>
                <c:pt idx="2">
                  <c:v>83</c:v>
                </c:pt>
                <c:pt idx="3">
                  <c:v>79</c:v>
                </c:pt>
                <c:pt idx="4">
                  <c:v>72</c:v>
                </c:pt>
              </c:numCache>
            </c:numRef>
          </c:val>
          <c:extLst>
            <c:ext xmlns:c16="http://schemas.microsoft.com/office/drawing/2014/chart" uri="{C3380CC4-5D6E-409C-BE32-E72D297353CC}">
              <c16:uniqueId val="{0000000E-68F6-4CF5-B23C-8A7235C0C883}"/>
            </c:ext>
          </c:extLst>
        </c:ser>
        <c:ser>
          <c:idx val="4"/>
          <c:order val="4"/>
          <c:spPr>
            <a:solidFill>
              <a:srgbClr val="295E7E"/>
            </a:solidFill>
            <a:ln w="9525" algn="ctr">
              <a:solidFill>
                <a:schemeClr val="bg1"/>
              </a:solidFill>
              <a:prstDash val="solid"/>
            </a:ln>
          </c:spPr>
          <c:invertIfNegative val="0"/>
          <c:dLbls>
            <c:dLbl>
              <c:idx val="0"/>
              <c:layout>
                <c:manualLayout>
                  <c:x val="0"/>
                  <c:y val="-0.35696821515892418"/>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68F6-4CF5-B23C-8A7235C0C883}"/>
                </c:ext>
              </c:extLst>
            </c:dLbl>
            <c:dLbl>
              <c:idx val="1"/>
              <c:layout>
                <c:manualLayout>
                  <c:x val="0"/>
                  <c:y val="-0.31295843520782396"/>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68F6-4CF5-B23C-8A7235C0C883}"/>
                </c:ext>
              </c:extLst>
            </c:dLbl>
            <c:dLbl>
              <c:idx val="2"/>
              <c:layout>
                <c:manualLayout>
                  <c:x val="0"/>
                  <c:y val="-0.38875305623471884"/>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68F6-4CF5-B23C-8A7235C0C883}"/>
                </c:ext>
              </c:extLst>
            </c:dLbl>
            <c:dLbl>
              <c:idx val="3"/>
              <c:layout>
                <c:manualLayout>
                  <c:x val="0"/>
                  <c:y val="-0.3814180929095354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68F6-4CF5-B23C-8A7235C0C883}"/>
                </c:ext>
              </c:extLst>
            </c:dLbl>
            <c:dLbl>
              <c:idx val="4"/>
              <c:layout>
                <c:manualLayout>
                  <c:x val="0"/>
                  <c:y val="-0.36919315403422981"/>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68F6-4CF5-B23C-8A7235C0C88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63</c:v>
                </c:pt>
                <c:pt idx="1">
                  <c:v>52</c:v>
                </c:pt>
                <c:pt idx="2">
                  <c:v>72</c:v>
                </c:pt>
                <c:pt idx="3">
                  <c:v>70</c:v>
                </c:pt>
                <c:pt idx="4">
                  <c:v>67</c:v>
                </c:pt>
              </c:numCache>
            </c:numRef>
          </c:val>
          <c:extLst>
            <c:ext xmlns:c16="http://schemas.microsoft.com/office/drawing/2014/chart" uri="{C3380CC4-5D6E-409C-BE32-E72D297353CC}">
              <c16:uniqueId val="{00000014-68F6-4CF5-B23C-8A7235C0C883}"/>
            </c:ext>
          </c:extLst>
        </c:ser>
        <c:dLbls>
          <c:showLegendKey val="0"/>
          <c:showVal val="0"/>
          <c:showCatName val="0"/>
          <c:showSerName val="0"/>
          <c:showPercent val="0"/>
          <c:showBubbleSize val="0"/>
        </c:dLbls>
        <c:gapWidth val="60"/>
        <c:axId val="989647736"/>
        <c:axId val="1"/>
      </c:barChart>
      <c:catAx>
        <c:axId val="989647736"/>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989647736"/>
        <c:crosses val="min"/>
        <c:crossBetween val="between"/>
      </c:valAx>
    </c:plotArea>
    <c:plotVisOnly val="0"/>
    <c:dispBlanksAs val="gap"/>
    <c:showDLblsOverMax val="1"/>
  </c:chart>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20979020979020979"/>
          <c:w val="0.96937573616018846"/>
          <c:h val="0.66899766899766899"/>
        </c:manualLayout>
      </c:layout>
      <c:barChart>
        <c:barDir val="col"/>
        <c:grouping val="clustered"/>
        <c:varyColors val="0"/>
        <c:ser>
          <c:idx val="0"/>
          <c:order val="0"/>
          <c:spPr>
            <a:solidFill>
              <a:srgbClr val="29BA74"/>
            </a:solidFill>
            <a:ln w="9525" algn="ctr">
              <a:solidFill>
                <a:schemeClr val="bg1"/>
              </a:solidFill>
              <a:prstDash val="solid"/>
            </a:ln>
          </c:spPr>
          <c:invertIfNegative val="0"/>
          <c:dLbls>
            <c:dLbl>
              <c:idx val="0"/>
              <c:layout>
                <c:manualLayout>
                  <c:x val="0"/>
                  <c:y val="-0.41258741258741261"/>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24F-41AE-B26F-7FFC350B03E9}"/>
                </c:ext>
              </c:extLst>
            </c:dLbl>
            <c:dLbl>
              <c:idx val="1"/>
              <c:layout>
                <c:manualLayout>
                  <c:x val="0"/>
                  <c:y val="-0.4242424242424242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124F-41AE-B26F-7FFC350B03E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85</c:v>
                </c:pt>
                <c:pt idx="1">
                  <c:v>88</c:v>
                </c:pt>
              </c:numCache>
            </c:numRef>
          </c:val>
          <c:extLst>
            <c:ext xmlns:c16="http://schemas.microsoft.com/office/drawing/2014/chart" uri="{C3380CC4-5D6E-409C-BE32-E72D297353CC}">
              <c16:uniqueId val="{00000002-124F-41AE-B26F-7FFC350B03E9}"/>
            </c:ext>
          </c:extLst>
        </c:ser>
        <c:ser>
          <c:idx val="1"/>
          <c:order val="1"/>
          <c:spPr>
            <a:solidFill>
              <a:srgbClr val="29BA74"/>
            </a:solidFill>
            <a:ln w="9525" algn="ctr">
              <a:solidFill>
                <a:schemeClr val="bg1"/>
              </a:solidFill>
              <a:prstDash val="solid"/>
            </a:ln>
          </c:spPr>
          <c:invertIfNegative val="0"/>
          <c:dLbls>
            <c:dLbl>
              <c:idx val="0"/>
              <c:layout>
                <c:manualLayout>
                  <c:x val="0"/>
                  <c:y val="-0.4125874125874126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124F-41AE-B26F-7FFC350B03E9}"/>
                </c:ext>
              </c:extLst>
            </c:dLbl>
            <c:dLbl>
              <c:idx val="1"/>
              <c:layout>
                <c:manualLayout>
                  <c:x val="0"/>
                  <c:y val="-0.4242424242424242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124F-41AE-B26F-7FFC350B03E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85</c:v>
                </c:pt>
                <c:pt idx="1">
                  <c:v>89</c:v>
                </c:pt>
              </c:numCache>
            </c:numRef>
          </c:val>
          <c:extLst>
            <c:ext xmlns:c16="http://schemas.microsoft.com/office/drawing/2014/chart" uri="{C3380CC4-5D6E-409C-BE32-E72D297353CC}">
              <c16:uniqueId val="{00000005-124F-41AE-B26F-7FFC350B03E9}"/>
            </c:ext>
          </c:extLst>
        </c:ser>
        <c:ser>
          <c:idx val="2"/>
          <c:order val="2"/>
          <c:spPr>
            <a:solidFill>
              <a:srgbClr val="29BA74"/>
            </a:solidFill>
            <a:ln w="9525" algn="ctr">
              <a:solidFill>
                <a:schemeClr val="bg1"/>
              </a:solidFill>
              <a:prstDash val="solid"/>
            </a:ln>
          </c:spPr>
          <c:invertIfNegative val="0"/>
          <c:dLbls>
            <c:dLbl>
              <c:idx val="0"/>
              <c:layout>
                <c:manualLayout>
                  <c:x val="0"/>
                  <c:y val="-0.4009324009324009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124F-41AE-B26F-7FFC350B03E9}"/>
                </c:ext>
              </c:extLst>
            </c:dLbl>
            <c:dLbl>
              <c:idx val="1"/>
              <c:layout>
                <c:manualLayout>
                  <c:x val="0"/>
                  <c:y val="-0.4242424242424242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124F-41AE-B26F-7FFC350B03E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82</c:v>
                </c:pt>
                <c:pt idx="1">
                  <c:v>89</c:v>
                </c:pt>
              </c:numCache>
            </c:numRef>
          </c:val>
          <c:extLst>
            <c:ext xmlns:c16="http://schemas.microsoft.com/office/drawing/2014/chart" uri="{C3380CC4-5D6E-409C-BE32-E72D297353CC}">
              <c16:uniqueId val="{00000008-124F-41AE-B26F-7FFC350B03E9}"/>
            </c:ext>
          </c:extLst>
        </c:ser>
        <c:ser>
          <c:idx val="3"/>
          <c:order val="3"/>
          <c:spPr>
            <a:solidFill>
              <a:srgbClr val="29BA74"/>
            </a:solidFill>
            <a:ln w="9525" algn="ctr">
              <a:solidFill>
                <a:schemeClr val="bg1"/>
              </a:solidFill>
              <a:prstDash val="solid"/>
            </a:ln>
          </c:spPr>
          <c:invertIfNegative val="0"/>
          <c:dLbls>
            <c:dLbl>
              <c:idx val="0"/>
              <c:layout>
                <c:manualLayout>
                  <c:x val="0"/>
                  <c:y val="-0.3822843822843822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124F-41AE-B26F-7FFC350B03E9}"/>
                </c:ext>
              </c:extLst>
            </c:dLbl>
            <c:dLbl>
              <c:idx val="1"/>
              <c:layout>
                <c:manualLayout>
                  <c:x val="0"/>
                  <c:y val="-0.4242424242424242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124F-41AE-B26F-7FFC350B03E9}"/>
                </c:ext>
              </c:extLst>
            </c:dLbl>
            <c:dLbl>
              <c:idx val="2"/>
              <c:layout>
                <c:manualLayout>
                  <c:x val="0"/>
                  <c:y val="-0.4428904428904428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124F-41AE-B26F-7FFC350B03E9}"/>
                </c:ext>
              </c:extLst>
            </c:dLbl>
            <c:dLbl>
              <c:idx val="3"/>
              <c:layout>
                <c:manualLayout>
                  <c:x val="0"/>
                  <c:y val="-0.3962703962703962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124F-41AE-B26F-7FFC350B03E9}"/>
                </c:ext>
              </c:extLst>
            </c:dLbl>
            <c:dLbl>
              <c:idx val="4"/>
              <c:layout>
                <c:manualLayout>
                  <c:x val="0"/>
                  <c:y val="-0.4125874125874126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124F-41AE-B26F-7FFC350B03E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76</c:v>
                </c:pt>
                <c:pt idx="1">
                  <c:v>89</c:v>
                </c:pt>
                <c:pt idx="2">
                  <c:v>94</c:v>
                </c:pt>
                <c:pt idx="3">
                  <c:v>80</c:v>
                </c:pt>
                <c:pt idx="4">
                  <c:v>85</c:v>
                </c:pt>
              </c:numCache>
            </c:numRef>
          </c:val>
          <c:extLst>
            <c:ext xmlns:c16="http://schemas.microsoft.com/office/drawing/2014/chart" uri="{C3380CC4-5D6E-409C-BE32-E72D297353CC}">
              <c16:uniqueId val="{0000000E-124F-41AE-B26F-7FFC350B03E9}"/>
            </c:ext>
          </c:extLst>
        </c:ser>
        <c:ser>
          <c:idx val="4"/>
          <c:order val="4"/>
          <c:spPr>
            <a:solidFill>
              <a:srgbClr val="29BA74"/>
            </a:solidFill>
            <a:ln w="9525" algn="ctr">
              <a:solidFill>
                <a:schemeClr val="bg1"/>
              </a:solidFill>
              <a:prstDash val="solid"/>
            </a:ln>
          </c:spPr>
          <c:invertIfNegative val="0"/>
          <c:dLbls>
            <c:dLbl>
              <c:idx val="0"/>
              <c:layout>
                <c:manualLayout>
                  <c:x val="0"/>
                  <c:y val="-0.377622377622377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124F-41AE-B26F-7FFC350B03E9}"/>
                </c:ext>
              </c:extLst>
            </c:dLbl>
            <c:dLbl>
              <c:idx val="1"/>
              <c:layout>
                <c:manualLayout>
                  <c:x val="0"/>
                  <c:y val="-0.3403263403263403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124F-41AE-B26F-7FFC350B03E9}"/>
                </c:ext>
              </c:extLst>
            </c:dLbl>
            <c:dLbl>
              <c:idx val="2"/>
              <c:layout>
                <c:manualLayout>
                  <c:x val="0"/>
                  <c:y val="-0.4242424242424242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124F-41AE-B26F-7FFC350B03E9}"/>
                </c:ext>
              </c:extLst>
            </c:dLbl>
            <c:dLbl>
              <c:idx val="3"/>
              <c:layout>
                <c:manualLayout>
                  <c:x val="0"/>
                  <c:y val="-0.4125874125874126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124F-41AE-B26F-7FFC350B03E9}"/>
                </c:ext>
              </c:extLst>
            </c:dLbl>
            <c:dLbl>
              <c:idx val="4"/>
              <c:layout>
                <c:manualLayout>
                  <c:x val="0"/>
                  <c:y val="-0.4009324009324009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124F-41AE-B26F-7FFC350B03E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75</c:v>
                </c:pt>
                <c:pt idx="1">
                  <c:v>63</c:v>
                </c:pt>
                <c:pt idx="2">
                  <c:v>88</c:v>
                </c:pt>
                <c:pt idx="3">
                  <c:v>85</c:v>
                </c:pt>
                <c:pt idx="4">
                  <c:v>82</c:v>
                </c:pt>
              </c:numCache>
            </c:numRef>
          </c:val>
          <c:extLst>
            <c:ext xmlns:c16="http://schemas.microsoft.com/office/drawing/2014/chart" uri="{C3380CC4-5D6E-409C-BE32-E72D297353CC}">
              <c16:uniqueId val="{00000014-124F-41AE-B26F-7FFC350B03E9}"/>
            </c:ext>
          </c:extLst>
        </c:ser>
        <c:dLbls>
          <c:showLegendKey val="0"/>
          <c:showVal val="0"/>
          <c:showCatName val="0"/>
          <c:showSerName val="0"/>
          <c:showPercent val="0"/>
          <c:showBubbleSize val="0"/>
        </c:dLbls>
        <c:gapWidth val="60"/>
        <c:axId val="867681552"/>
        <c:axId val="1"/>
      </c:barChart>
      <c:catAx>
        <c:axId val="86768155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000" kern="1200">
                <a:latin typeface="Trebuchet MS"/>
                <a:ea typeface="Trebuchet MS"/>
                <a:cs typeface="Trebuchet MS"/>
                <a:sym typeface="Trebuchet MS"/>
              </a:defRPr>
            </a:pPr>
            <a:endParaRPr lang="en-US"/>
          </a:p>
        </c:txPr>
        <c:crossAx val="867681552"/>
        <c:crosses val="min"/>
        <c:crossBetween val="between"/>
        <c:majorUnit val="100"/>
      </c:valAx>
    </c:plotArea>
    <c:plotVisOnly val="0"/>
    <c:dispBlanksAs val="gap"/>
    <c:showDLblsOverMax val="1"/>
  </c:chart>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579445571331981E-2"/>
          <c:y val="8.3756345177664976E-2"/>
          <c:w val="0.96484110885733598"/>
          <c:h val="0.85025380710659904"/>
        </c:manualLayout>
      </c:layout>
      <c:barChart>
        <c:barDir val="col"/>
        <c:grouping val="clustered"/>
        <c:varyColors val="0"/>
        <c:ser>
          <c:idx val="0"/>
          <c:order val="0"/>
          <c:spPr>
            <a:solidFill>
              <a:srgbClr val="D4DF33"/>
            </a:solidFill>
            <a:ln w="9525" algn="ctr">
              <a:solidFill>
                <a:schemeClr val="bg1"/>
              </a:solidFill>
              <a:prstDash val="solid"/>
            </a:ln>
          </c:spPr>
          <c:invertIfNegative val="0"/>
          <c:dLbls>
            <c:dLbl>
              <c:idx val="0"/>
              <c:layout>
                <c:manualLayout>
                  <c:x val="0"/>
                  <c:y val="-0.446700507614213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D50C-4436-A09B-4AEE88505477}"/>
                </c:ext>
              </c:extLst>
            </c:dLbl>
            <c:dLbl>
              <c:idx val="1"/>
              <c:layout>
                <c:manualLayout>
                  <c:x val="0"/>
                  <c:y val="-0.4593908629441624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D50C-4436-A09B-4AEE8850547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86</c:v>
                </c:pt>
                <c:pt idx="1">
                  <c:v>89</c:v>
                </c:pt>
              </c:numCache>
            </c:numRef>
          </c:val>
          <c:extLst>
            <c:ext xmlns:c16="http://schemas.microsoft.com/office/drawing/2014/chart" uri="{C3380CC4-5D6E-409C-BE32-E72D297353CC}">
              <c16:uniqueId val="{00000002-D50C-4436-A09B-4AEE88505477}"/>
            </c:ext>
          </c:extLst>
        </c:ser>
        <c:ser>
          <c:idx val="1"/>
          <c:order val="1"/>
          <c:spPr>
            <a:solidFill>
              <a:srgbClr val="D4DF33"/>
            </a:solidFill>
            <a:ln w="9525" algn="ctr">
              <a:solidFill>
                <a:schemeClr val="bg1"/>
              </a:solidFill>
              <a:prstDash val="solid"/>
            </a:ln>
          </c:spPr>
          <c:invertIfNegative val="0"/>
          <c:dLbls>
            <c:dLbl>
              <c:idx val="0"/>
              <c:layout>
                <c:manualLayout>
                  <c:x val="0"/>
                  <c:y val="-0.446700507614213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D50C-4436-A09B-4AEE88505477}"/>
                </c:ext>
              </c:extLst>
            </c:dLbl>
            <c:dLbl>
              <c:idx val="1"/>
              <c:layout>
                <c:manualLayout>
                  <c:x val="0"/>
                  <c:y val="-0.4682741116751268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D50C-4436-A09B-4AEE8850547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86</c:v>
                </c:pt>
                <c:pt idx="1">
                  <c:v>91</c:v>
                </c:pt>
              </c:numCache>
            </c:numRef>
          </c:val>
          <c:extLst>
            <c:ext xmlns:c16="http://schemas.microsoft.com/office/drawing/2014/chart" uri="{C3380CC4-5D6E-409C-BE32-E72D297353CC}">
              <c16:uniqueId val="{00000005-D50C-4436-A09B-4AEE88505477}"/>
            </c:ext>
          </c:extLst>
        </c:ser>
        <c:ser>
          <c:idx val="2"/>
          <c:order val="2"/>
          <c:spPr>
            <a:solidFill>
              <a:srgbClr val="D4DF33"/>
            </a:solidFill>
            <a:ln w="9525" algn="ctr">
              <a:solidFill>
                <a:schemeClr val="bg1"/>
              </a:solidFill>
              <a:prstDash val="solid"/>
            </a:ln>
          </c:spPr>
          <c:invertIfNegative val="0"/>
          <c:dLbls>
            <c:dLbl>
              <c:idx val="0"/>
              <c:layout>
                <c:manualLayout>
                  <c:x val="0"/>
                  <c:y val="-0.4340101522842639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D50C-4436-A09B-4AEE88505477}"/>
                </c:ext>
              </c:extLst>
            </c:dLbl>
            <c:dLbl>
              <c:idx val="1"/>
              <c:layout>
                <c:manualLayout>
                  <c:x val="0"/>
                  <c:y val="-0.4593908629441624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D50C-4436-A09B-4AEE8850547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83</c:v>
                </c:pt>
                <c:pt idx="1">
                  <c:v>89</c:v>
                </c:pt>
              </c:numCache>
            </c:numRef>
          </c:val>
          <c:extLst>
            <c:ext xmlns:c16="http://schemas.microsoft.com/office/drawing/2014/chart" uri="{C3380CC4-5D6E-409C-BE32-E72D297353CC}">
              <c16:uniqueId val="{00000008-D50C-4436-A09B-4AEE88505477}"/>
            </c:ext>
          </c:extLst>
        </c:ser>
        <c:ser>
          <c:idx val="3"/>
          <c:order val="3"/>
          <c:spPr>
            <a:solidFill>
              <a:srgbClr val="D4DF33"/>
            </a:solidFill>
            <a:ln w="9525" algn="ctr">
              <a:solidFill>
                <a:schemeClr val="bg1"/>
              </a:solidFill>
              <a:prstDash val="solid"/>
            </a:ln>
          </c:spPr>
          <c:invertIfNegative val="0"/>
          <c:dLbls>
            <c:dLbl>
              <c:idx val="0"/>
              <c:layout>
                <c:manualLayout>
                  <c:x val="0"/>
                  <c:y val="-0.413705583756345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D50C-4436-A09B-4AEE88505477}"/>
                </c:ext>
              </c:extLst>
            </c:dLbl>
            <c:dLbl>
              <c:idx val="1"/>
              <c:layout>
                <c:manualLayout>
                  <c:x val="0"/>
                  <c:y val="-0.4340101522842639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D50C-4436-A09B-4AEE88505477}"/>
                </c:ext>
              </c:extLst>
            </c:dLbl>
            <c:dLbl>
              <c:idx val="2"/>
              <c:layout>
                <c:manualLayout>
                  <c:x val="0"/>
                  <c:y val="-0.4390862944162436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D50C-4436-A09B-4AEE88505477}"/>
                </c:ext>
              </c:extLst>
            </c:dLbl>
            <c:dLbl>
              <c:idx val="3"/>
              <c:layout>
                <c:manualLayout>
                  <c:x val="0"/>
                  <c:y val="-0.413705583756345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D50C-4436-A09B-4AEE88505477}"/>
                </c:ext>
              </c:extLst>
            </c:dLbl>
            <c:dLbl>
              <c:idx val="4"/>
              <c:layout>
                <c:manualLayout>
                  <c:x val="0"/>
                  <c:y val="-0.42131979695431471"/>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D50C-4436-A09B-4AEE8850547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78</c:v>
                </c:pt>
                <c:pt idx="1">
                  <c:v>83</c:v>
                </c:pt>
                <c:pt idx="2">
                  <c:v>84</c:v>
                </c:pt>
                <c:pt idx="3">
                  <c:v>78</c:v>
                </c:pt>
                <c:pt idx="4">
                  <c:v>80</c:v>
                </c:pt>
              </c:numCache>
            </c:numRef>
          </c:val>
          <c:extLst>
            <c:ext xmlns:c16="http://schemas.microsoft.com/office/drawing/2014/chart" uri="{C3380CC4-5D6E-409C-BE32-E72D297353CC}">
              <c16:uniqueId val="{0000000E-D50C-4436-A09B-4AEE88505477}"/>
            </c:ext>
          </c:extLst>
        </c:ser>
        <c:ser>
          <c:idx val="4"/>
          <c:order val="4"/>
          <c:spPr>
            <a:solidFill>
              <a:srgbClr val="D4DF33"/>
            </a:solidFill>
            <a:ln w="9525" algn="ctr">
              <a:solidFill>
                <a:schemeClr val="bg1"/>
              </a:solidFill>
              <a:prstDash val="solid"/>
            </a:ln>
          </c:spPr>
          <c:invertIfNegative val="0"/>
          <c:dLbls>
            <c:dLbl>
              <c:idx val="0"/>
              <c:layout>
                <c:manualLayout>
                  <c:x val="0"/>
                  <c:y val="-0.34137055837563451"/>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D50C-4436-A09B-4AEE88505477}"/>
                </c:ext>
              </c:extLst>
            </c:dLbl>
            <c:dLbl>
              <c:idx val="1"/>
              <c:layout>
                <c:manualLayout>
                  <c:x val="0"/>
                  <c:y val="-0.29441624365482233"/>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D50C-4436-A09B-4AEE88505477}"/>
                </c:ext>
              </c:extLst>
            </c:dLbl>
            <c:dLbl>
              <c:idx val="2"/>
              <c:layout>
                <c:manualLayout>
                  <c:x val="0"/>
                  <c:y val="-0.39086294416243655"/>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D50C-4436-A09B-4AEE88505477}"/>
                </c:ext>
              </c:extLst>
            </c:dLbl>
            <c:dLbl>
              <c:idx val="3"/>
              <c:layout>
                <c:manualLayout>
                  <c:x val="0"/>
                  <c:y val="-0.3870558375634518"/>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D50C-4436-A09B-4AEE88505477}"/>
                </c:ext>
              </c:extLst>
            </c:dLbl>
            <c:dLbl>
              <c:idx val="4"/>
              <c:layout>
                <c:manualLayout>
                  <c:x val="0"/>
                  <c:y val="-0.39593908629441626"/>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D50C-4436-A09B-4AEE8850547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61</c:v>
                </c:pt>
                <c:pt idx="1">
                  <c:v>50</c:v>
                </c:pt>
                <c:pt idx="2">
                  <c:v>73</c:v>
                </c:pt>
                <c:pt idx="3">
                  <c:v>72</c:v>
                </c:pt>
                <c:pt idx="4">
                  <c:v>74</c:v>
                </c:pt>
              </c:numCache>
            </c:numRef>
          </c:val>
          <c:extLst>
            <c:ext xmlns:c16="http://schemas.microsoft.com/office/drawing/2014/chart" uri="{C3380CC4-5D6E-409C-BE32-E72D297353CC}">
              <c16:uniqueId val="{00000014-D50C-4436-A09B-4AEE88505477}"/>
            </c:ext>
          </c:extLst>
        </c:ser>
        <c:dLbls>
          <c:showLegendKey val="0"/>
          <c:showVal val="0"/>
          <c:showCatName val="0"/>
          <c:showSerName val="0"/>
          <c:showPercent val="0"/>
          <c:showBubbleSize val="0"/>
        </c:dLbls>
        <c:gapWidth val="60"/>
        <c:axId val="867640880"/>
        <c:axId val="1"/>
      </c:barChart>
      <c:catAx>
        <c:axId val="867640880"/>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67640880"/>
        <c:crosses val="min"/>
        <c:crossBetween val="between"/>
      </c:valAx>
    </c:plotArea>
    <c:plotVisOnly val="0"/>
    <c:dispBlanksAs val="gap"/>
    <c:showDLblsOverMax val="1"/>
  </c:chart>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79603011635866E-2"/>
          <c:y val="5.0880626223091974E-2"/>
          <c:w val="0.96440793976728267"/>
          <c:h val="0.89823874755381605"/>
        </c:manualLayout>
      </c:layout>
      <c:barChart>
        <c:barDir val="col"/>
        <c:grouping val="clustered"/>
        <c:varyColors val="0"/>
        <c:ser>
          <c:idx val="0"/>
          <c:order val="0"/>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0-598D-4D69-B1F8-6BAD1C26BC68}"/>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1-598D-4D69-B1F8-6BAD1C26BC68}"/>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2-598D-4D69-B1F8-6BAD1C26BC68}"/>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3-598D-4D69-B1F8-6BAD1C26BC68}"/>
              </c:ext>
            </c:extLst>
          </c:dPt>
          <c:dLbls>
            <c:dLbl>
              <c:idx val="0"/>
              <c:layout>
                <c:manualLayout>
                  <c:x val="0"/>
                  <c:y val="-0.43933463796477495"/>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598D-4D69-B1F8-6BAD1C26BC68}"/>
                </c:ext>
              </c:extLst>
            </c:dLbl>
            <c:dLbl>
              <c:idx val="1"/>
              <c:layout>
                <c:manualLayout>
                  <c:x val="0"/>
                  <c:y val="-0.4266144814090019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598D-4D69-B1F8-6BAD1C26BC68}"/>
                </c:ext>
              </c:extLst>
            </c:dLbl>
            <c:dLbl>
              <c:idx val="2"/>
              <c:layout>
                <c:manualLayout>
                  <c:x val="0"/>
                  <c:y val="-0.4618395303326809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598D-4D69-B1F8-6BAD1C26BC68}"/>
                </c:ext>
              </c:extLst>
            </c:dLbl>
            <c:dLbl>
              <c:idx val="3"/>
              <c:layout>
                <c:manualLayout>
                  <c:x val="0"/>
                  <c:y val="-0.431506849315068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598D-4D69-B1F8-6BAD1C26BC68}"/>
                </c:ext>
              </c:extLst>
            </c:dLbl>
            <c:dLbl>
              <c:idx val="4"/>
              <c:layout>
                <c:manualLayout>
                  <c:x val="0"/>
                  <c:y val="-0.4393346379647749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598D-4D69-B1F8-6BAD1C26BC6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84</c:v>
                </c:pt>
                <c:pt idx="1">
                  <c:v>81</c:v>
                </c:pt>
                <c:pt idx="2">
                  <c:v>89</c:v>
                </c:pt>
                <c:pt idx="3">
                  <c:v>82</c:v>
                </c:pt>
                <c:pt idx="4">
                  <c:v>84</c:v>
                </c:pt>
              </c:numCache>
            </c:numRef>
          </c:val>
          <c:extLst>
            <c:ext xmlns:c16="http://schemas.microsoft.com/office/drawing/2014/chart" uri="{C3380CC4-5D6E-409C-BE32-E72D297353CC}">
              <c16:uniqueId val="{00000005-598D-4D69-B1F8-6BAD1C26BC68}"/>
            </c:ext>
          </c:extLst>
        </c:ser>
        <c:ser>
          <c:idx val="1"/>
          <c:order val="1"/>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6-598D-4D69-B1F8-6BAD1C26BC68}"/>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7-598D-4D69-B1F8-6BAD1C26BC68}"/>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8-598D-4D69-B1F8-6BAD1C26BC68}"/>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9-598D-4D69-B1F8-6BAD1C26BC68}"/>
              </c:ext>
            </c:extLst>
          </c:dPt>
          <c:dLbls>
            <c:dLbl>
              <c:idx val="0"/>
              <c:layout>
                <c:manualLayout>
                  <c:x val="0"/>
                  <c:y val="-0.431506849315068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598D-4D69-B1F8-6BAD1C26BC68}"/>
                </c:ext>
              </c:extLst>
            </c:dLbl>
            <c:dLbl>
              <c:idx val="1"/>
              <c:layout>
                <c:manualLayout>
                  <c:x val="0"/>
                  <c:y val="-0.431506849315068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598D-4D69-B1F8-6BAD1C26BC68}"/>
                </c:ext>
              </c:extLst>
            </c:dLbl>
            <c:dLbl>
              <c:idx val="2"/>
              <c:layout>
                <c:manualLayout>
                  <c:x val="0"/>
                  <c:y val="-0.4540117416829745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598D-4D69-B1F8-6BAD1C26BC68}"/>
                </c:ext>
              </c:extLst>
            </c:dLbl>
            <c:dLbl>
              <c:idx val="3"/>
              <c:layout>
                <c:manualLayout>
                  <c:x val="0"/>
                  <c:y val="-0.4442270058708414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598D-4D69-B1F8-6BAD1C26BC68}"/>
                </c:ext>
              </c:extLst>
            </c:dLbl>
            <c:dLbl>
              <c:idx val="4"/>
              <c:layout>
                <c:manualLayout>
                  <c:x val="0"/>
                  <c:y val="-0.4393346379647749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598D-4D69-B1F8-6BAD1C26BC6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82</c:v>
                </c:pt>
                <c:pt idx="1">
                  <c:v>82</c:v>
                </c:pt>
                <c:pt idx="2">
                  <c:v>87</c:v>
                </c:pt>
                <c:pt idx="3">
                  <c:v>85</c:v>
                </c:pt>
                <c:pt idx="4">
                  <c:v>84</c:v>
                </c:pt>
              </c:numCache>
            </c:numRef>
          </c:val>
          <c:extLst>
            <c:ext xmlns:c16="http://schemas.microsoft.com/office/drawing/2014/chart" uri="{C3380CC4-5D6E-409C-BE32-E72D297353CC}">
              <c16:uniqueId val="{0000000B-598D-4D69-B1F8-6BAD1C26BC68}"/>
            </c:ext>
          </c:extLst>
        </c:ser>
        <c:ser>
          <c:idx val="2"/>
          <c:order val="2"/>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C-598D-4D69-B1F8-6BAD1C26BC68}"/>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D-598D-4D69-B1F8-6BAD1C26BC68}"/>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E-598D-4D69-B1F8-6BAD1C26BC68}"/>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F-598D-4D69-B1F8-6BAD1C26BC68}"/>
              </c:ext>
            </c:extLst>
          </c:dPt>
          <c:dLbls>
            <c:dLbl>
              <c:idx val="0"/>
              <c:layout>
                <c:manualLayout>
                  <c:x val="0"/>
                  <c:y val="-0.4266144814090019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598D-4D69-B1F8-6BAD1C26BC68}"/>
                </c:ext>
              </c:extLst>
            </c:dLbl>
            <c:dLbl>
              <c:idx val="1"/>
              <c:layout>
                <c:manualLayout>
                  <c:x val="0"/>
                  <c:y val="-0.4393346379647749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598D-4D69-B1F8-6BAD1C26BC68}"/>
                </c:ext>
              </c:extLst>
            </c:dLbl>
            <c:dLbl>
              <c:idx val="2"/>
              <c:layout>
                <c:manualLayout>
                  <c:x val="0"/>
                  <c:y val="-0.4667318982387475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598D-4D69-B1F8-6BAD1C26BC68}"/>
                </c:ext>
              </c:extLst>
            </c:dLbl>
            <c:dLbl>
              <c:idx val="3"/>
              <c:layout>
                <c:manualLayout>
                  <c:x val="0"/>
                  <c:y val="-0.4579256360078277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598D-4D69-B1F8-6BAD1C26BC68}"/>
                </c:ext>
              </c:extLst>
            </c:dLbl>
            <c:dLbl>
              <c:idx val="4"/>
              <c:layout>
                <c:manualLayout>
                  <c:x val="0"/>
                  <c:y val="-0.4481409001956946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598D-4D69-B1F8-6BAD1C26BC6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81</c:v>
                </c:pt>
                <c:pt idx="1">
                  <c:v>84</c:v>
                </c:pt>
                <c:pt idx="2">
                  <c:v>90</c:v>
                </c:pt>
                <c:pt idx="3">
                  <c:v>88</c:v>
                </c:pt>
                <c:pt idx="4">
                  <c:v>86</c:v>
                </c:pt>
              </c:numCache>
            </c:numRef>
          </c:val>
          <c:extLst>
            <c:ext xmlns:c16="http://schemas.microsoft.com/office/drawing/2014/chart" uri="{C3380CC4-5D6E-409C-BE32-E72D297353CC}">
              <c16:uniqueId val="{00000011-598D-4D69-B1F8-6BAD1C26BC68}"/>
            </c:ext>
          </c:extLst>
        </c:ser>
        <c:ser>
          <c:idx val="3"/>
          <c:order val="3"/>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2-598D-4D69-B1F8-6BAD1C26BC68}"/>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3-598D-4D69-B1F8-6BAD1C26BC68}"/>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4-598D-4D69-B1F8-6BAD1C26BC68}"/>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5-598D-4D69-B1F8-6BAD1C26BC68}"/>
              </c:ext>
            </c:extLst>
          </c:dPt>
          <c:dLbls>
            <c:dLbl>
              <c:idx val="0"/>
              <c:layout>
                <c:manualLayout>
                  <c:x val="0"/>
                  <c:y val="-0.4442270058708414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598D-4D69-B1F8-6BAD1C26BC68}"/>
                </c:ext>
              </c:extLst>
            </c:dLbl>
            <c:dLbl>
              <c:idx val="1"/>
              <c:layout>
                <c:manualLayout>
                  <c:x val="0"/>
                  <c:y val="-0.4129158512720156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598D-4D69-B1F8-6BAD1C26BC68}"/>
                </c:ext>
              </c:extLst>
            </c:dLbl>
            <c:dLbl>
              <c:idx val="2"/>
              <c:layout>
                <c:manualLayout>
                  <c:x val="0"/>
                  <c:y val="-0.4481409001956946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598D-4D69-B1F8-6BAD1C26BC68}"/>
                </c:ext>
              </c:extLst>
            </c:dLbl>
            <c:dLbl>
              <c:idx val="3"/>
              <c:layout>
                <c:manualLayout>
                  <c:x val="0"/>
                  <c:y val="-0.4168297455968688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598D-4D69-B1F8-6BAD1C26BC68}"/>
                </c:ext>
              </c:extLst>
            </c:dLbl>
            <c:dLbl>
              <c:idx val="4"/>
              <c:layout>
                <c:manualLayout>
                  <c:x val="0"/>
                  <c:y val="-0.4217221135029354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598D-4D69-B1F8-6BAD1C26BC6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85</c:v>
                </c:pt>
                <c:pt idx="1">
                  <c:v>78</c:v>
                </c:pt>
                <c:pt idx="2">
                  <c:v>86</c:v>
                </c:pt>
                <c:pt idx="3">
                  <c:v>79</c:v>
                </c:pt>
                <c:pt idx="4">
                  <c:v>80</c:v>
                </c:pt>
              </c:numCache>
            </c:numRef>
          </c:val>
          <c:extLst>
            <c:ext xmlns:c16="http://schemas.microsoft.com/office/drawing/2014/chart" uri="{C3380CC4-5D6E-409C-BE32-E72D297353CC}">
              <c16:uniqueId val="{00000017-598D-4D69-B1F8-6BAD1C26BC68}"/>
            </c:ext>
          </c:extLst>
        </c:ser>
        <c:ser>
          <c:idx val="4"/>
          <c:order val="4"/>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8-598D-4D69-B1F8-6BAD1C26BC68}"/>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9-598D-4D69-B1F8-6BAD1C26BC68}"/>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A-598D-4D69-B1F8-6BAD1C26BC68}"/>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B-598D-4D69-B1F8-6BAD1C26BC68}"/>
              </c:ext>
            </c:extLst>
          </c:dPt>
          <c:dLbls>
            <c:dLbl>
              <c:idx val="0"/>
              <c:layout>
                <c:manualLayout>
                  <c:x val="0"/>
                  <c:y val="-0.37181996086105673"/>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598D-4D69-B1F8-6BAD1C26BC68}"/>
                </c:ext>
              </c:extLst>
            </c:dLbl>
            <c:dLbl>
              <c:idx val="1"/>
              <c:layout>
                <c:manualLayout>
                  <c:x val="0"/>
                  <c:y val="-0.30136986301369861"/>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598D-4D69-B1F8-6BAD1C26BC68}"/>
                </c:ext>
              </c:extLst>
            </c:dLbl>
            <c:dLbl>
              <c:idx val="2"/>
              <c:layout>
                <c:manualLayout>
                  <c:x val="0"/>
                  <c:y val="-0.27299412915851273"/>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598D-4D69-B1F8-6BAD1C26BC68}"/>
                </c:ext>
              </c:extLst>
            </c:dLbl>
            <c:dLbl>
              <c:idx val="3"/>
              <c:layout>
                <c:manualLayout>
                  <c:x val="0"/>
                  <c:y val="-0.33268101761252444"/>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598D-4D69-B1F8-6BAD1C26BC68}"/>
                </c:ext>
              </c:extLst>
            </c:dLbl>
            <c:dLbl>
              <c:idx val="4"/>
              <c:layout>
                <c:manualLayout>
                  <c:x val="0"/>
                  <c:y val="-0.31800391389432486"/>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598D-4D69-B1F8-6BAD1C26BC6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68.999999761581421</c:v>
                </c:pt>
                <c:pt idx="1">
                  <c:v>52.999997138977051</c:v>
                </c:pt>
                <c:pt idx="2">
                  <c:v>46.99999988079071</c:v>
                </c:pt>
                <c:pt idx="3">
                  <c:v>60.000002384185791</c:v>
                </c:pt>
                <c:pt idx="4">
                  <c:v>56.999999284744263</c:v>
                </c:pt>
              </c:numCache>
            </c:numRef>
          </c:val>
          <c:extLst>
            <c:ext xmlns:c16="http://schemas.microsoft.com/office/drawing/2014/chart" uri="{C3380CC4-5D6E-409C-BE32-E72D297353CC}">
              <c16:uniqueId val="{0000001D-598D-4D69-B1F8-6BAD1C26BC68}"/>
            </c:ext>
          </c:extLst>
        </c:ser>
        <c:dLbls>
          <c:showLegendKey val="0"/>
          <c:showVal val="0"/>
          <c:showCatName val="0"/>
          <c:showSerName val="0"/>
          <c:showPercent val="0"/>
          <c:showBubbleSize val="0"/>
        </c:dLbls>
        <c:gapWidth val="60"/>
        <c:axId val="989786152"/>
        <c:axId val="1"/>
      </c:barChart>
      <c:catAx>
        <c:axId val="98978615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200" kern="1200">
                <a:latin typeface="Trebuchet MS"/>
                <a:ea typeface="Trebuchet MS"/>
                <a:cs typeface="Trebuchet MS"/>
                <a:sym typeface="Trebuchet MS"/>
              </a:defRPr>
            </a:pPr>
            <a:endParaRPr lang="en-US"/>
          </a:p>
        </c:txPr>
        <c:crossAx val="989786152"/>
        <c:crosses val="min"/>
        <c:crossBetween val="between"/>
        <c:majorUnit val="50"/>
      </c:valAx>
    </c:plotArea>
    <c:plotVisOnly val="0"/>
    <c:dispBlanksAs val="gap"/>
    <c:showDLblsOverMax val="1"/>
  </c:chart>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8115942028985507"/>
          <c:w val="0.96937573616018846"/>
          <c:h val="0.69323671497584538"/>
        </c:manualLayout>
      </c:layout>
      <c:barChart>
        <c:barDir val="col"/>
        <c:grouping val="clustered"/>
        <c:varyColors val="0"/>
        <c:ser>
          <c:idx val="0"/>
          <c:order val="0"/>
          <c:spPr>
            <a:solidFill>
              <a:srgbClr val="197A56"/>
            </a:solidFill>
            <a:ln w="9525" algn="ctr">
              <a:solidFill>
                <a:schemeClr val="bg1"/>
              </a:solidFill>
              <a:prstDash val="solid"/>
            </a:ln>
          </c:spPr>
          <c:invertIfNegative val="0"/>
          <c:dLbls>
            <c:dLbl>
              <c:idx val="0"/>
              <c:layout>
                <c:manualLayout>
                  <c:x val="0"/>
                  <c:y val="-0.41545893719806765"/>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5DD-451E-A347-46178EDC9E76}"/>
                </c:ext>
              </c:extLst>
            </c:dLbl>
            <c:dLbl>
              <c:idx val="1"/>
              <c:layout>
                <c:manualLayout>
                  <c:x val="0"/>
                  <c:y val="-0.4130434782608695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5DD-451E-A347-46178EDC9E7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82</c:v>
                </c:pt>
                <c:pt idx="1">
                  <c:v>80.666666666666657</c:v>
                </c:pt>
              </c:numCache>
            </c:numRef>
          </c:val>
          <c:extLst>
            <c:ext xmlns:c16="http://schemas.microsoft.com/office/drawing/2014/chart" uri="{C3380CC4-5D6E-409C-BE32-E72D297353CC}">
              <c16:uniqueId val="{00000002-95DD-451E-A347-46178EDC9E76}"/>
            </c:ext>
          </c:extLst>
        </c:ser>
        <c:ser>
          <c:idx val="1"/>
          <c:order val="1"/>
          <c:spPr>
            <a:solidFill>
              <a:srgbClr val="197A56"/>
            </a:solidFill>
            <a:ln w="9525" algn="ctr">
              <a:solidFill>
                <a:schemeClr val="bg1"/>
              </a:solidFill>
              <a:prstDash val="solid"/>
            </a:ln>
          </c:spPr>
          <c:invertIfNegative val="0"/>
          <c:dLbls>
            <c:dLbl>
              <c:idx val="0"/>
              <c:layout>
                <c:manualLayout>
                  <c:x val="0"/>
                  <c:y val="-0.42270531400966183"/>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95DD-451E-A347-46178EDC9E76}"/>
                </c:ext>
              </c:extLst>
            </c:dLbl>
            <c:dLbl>
              <c:idx val="1"/>
              <c:layout>
                <c:manualLayout>
                  <c:x val="0"/>
                  <c:y val="-0.4396135265700483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95DD-451E-A347-46178EDC9E7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83.5</c:v>
                </c:pt>
                <c:pt idx="1">
                  <c:v>89</c:v>
                </c:pt>
              </c:numCache>
            </c:numRef>
          </c:val>
          <c:extLst>
            <c:ext xmlns:c16="http://schemas.microsoft.com/office/drawing/2014/chart" uri="{C3380CC4-5D6E-409C-BE32-E72D297353CC}">
              <c16:uniqueId val="{00000005-95DD-451E-A347-46178EDC9E76}"/>
            </c:ext>
          </c:extLst>
        </c:ser>
        <c:ser>
          <c:idx val="2"/>
          <c:order val="2"/>
          <c:spPr>
            <a:solidFill>
              <a:srgbClr val="197A56"/>
            </a:solidFill>
            <a:ln w="9525" algn="ctr">
              <a:solidFill>
                <a:schemeClr val="bg1"/>
              </a:solidFill>
              <a:prstDash val="solid"/>
            </a:ln>
          </c:spPr>
          <c:invertIfNegative val="0"/>
          <c:dLbls>
            <c:dLbl>
              <c:idx val="0"/>
              <c:layout>
                <c:manualLayout>
                  <c:x val="0"/>
                  <c:y val="-0.43478260869565216"/>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95DD-451E-A347-46178EDC9E76}"/>
                </c:ext>
              </c:extLst>
            </c:dLbl>
            <c:dLbl>
              <c:idx val="1"/>
              <c:layout>
                <c:manualLayout>
                  <c:x val="0"/>
                  <c:y val="-0.4275362318840579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95DD-451E-A347-46178EDC9E7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87.5</c:v>
                </c:pt>
                <c:pt idx="1">
                  <c:v>85</c:v>
                </c:pt>
              </c:numCache>
            </c:numRef>
          </c:val>
          <c:extLst>
            <c:ext xmlns:c16="http://schemas.microsoft.com/office/drawing/2014/chart" uri="{C3380CC4-5D6E-409C-BE32-E72D297353CC}">
              <c16:uniqueId val="{00000008-95DD-451E-A347-46178EDC9E76}"/>
            </c:ext>
          </c:extLst>
        </c:ser>
        <c:ser>
          <c:idx val="3"/>
          <c:order val="3"/>
          <c:spPr>
            <a:solidFill>
              <a:srgbClr val="197A56"/>
            </a:solidFill>
            <a:ln w="9525" algn="ctr">
              <a:solidFill>
                <a:schemeClr val="bg1"/>
              </a:solidFill>
              <a:prstDash val="solid"/>
            </a:ln>
          </c:spPr>
          <c:invertIfNegative val="0"/>
          <c:dLbls>
            <c:dLbl>
              <c:idx val="0"/>
              <c:layout>
                <c:manualLayout>
                  <c:x val="0"/>
                  <c:y val="-0.4106280193236714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95DD-451E-A347-46178EDC9E76}"/>
                </c:ext>
              </c:extLst>
            </c:dLbl>
            <c:dLbl>
              <c:idx val="1"/>
              <c:layout>
                <c:manualLayout>
                  <c:x val="0"/>
                  <c:y val="-0.42270531400966183"/>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95DD-451E-A347-46178EDC9E76}"/>
                </c:ext>
              </c:extLst>
            </c:dLbl>
            <c:dLbl>
              <c:idx val="2"/>
              <c:layout>
                <c:manualLayout>
                  <c:x val="0"/>
                  <c:y val="-0.388888888888888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95DD-451E-A347-46178EDC9E76}"/>
                </c:ext>
              </c:extLst>
            </c:dLbl>
            <c:dLbl>
              <c:idx val="3"/>
              <c:layout>
                <c:manualLayout>
                  <c:x val="0"/>
                  <c:y val="-0.4033816425120773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95DD-451E-A347-46178EDC9E76}"/>
                </c:ext>
              </c:extLst>
            </c:dLbl>
            <c:dLbl>
              <c:idx val="4"/>
              <c:layout>
                <c:manualLayout>
                  <c:x val="0"/>
                  <c:y val="-0.3840579710144927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95DD-451E-A347-46178EDC9E7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80</c:v>
                </c:pt>
                <c:pt idx="1">
                  <c:v>83.5</c:v>
                </c:pt>
                <c:pt idx="2">
                  <c:v>74</c:v>
                </c:pt>
                <c:pt idx="3">
                  <c:v>78</c:v>
                </c:pt>
                <c:pt idx="4">
                  <c:v>72</c:v>
                </c:pt>
              </c:numCache>
            </c:numRef>
          </c:val>
          <c:extLst>
            <c:ext xmlns:c16="http://schemas.microsoft.com/office/drawing/2014/chart" uri="{C3380CC4-5D6E-409C-BE32-E72D297353CC}">
              <c16:uniqueId val="{0000000E-95DD-451E-A347-46178EDC9E76}"/>
            </c:ext>
          </c:extLst>
        </c:ser>
        <c:ser>
          <c:idx val="4"/>
          <c:order val="4"/>
          <c:spPr>
            <a:solidFill>
              <a:srgbClr val="197A56"/>
            </a:solidFill>
            <a:ln w="9525" algn="ctr">
              <a:solidFill>
                <a:schemeClr val="bg1"/>
              </a:solidFill>
              <a:prstDash val="solid"/>
            </a:ln>
          </c:spPr>
          <c:invertIfNegative val="0"/>
          <c:dLbls>
            <c:dLbl>
              <c:idx val="0"/>
              <c:layout>
                <c:manualLayout>
                  <c:x val="0"/>
                  <c:y val="-0.33333333333333331"/>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95DD-451E-A347-46178EDC9E76}"/>
                </c:ext>
              </c:extLst>
            </c:dLbl>
            <c:dLbl>
              <c:idx val="1"/>
              <c:layout>
                <c:manualLayout>
                  <c:x val="0"/>
                  <c:y val="-0.28260869565217389"/>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95DD-451E-A347-46178EDC9E76}"/>
                </c:ext>
              </c:extLst>
            </c:dLbl>
            <c:dLbl>
              <c:idx val="2"/>
              <c:layout>
                <c:manualLayout>
                  <c:x val="0"/>
                  <c:y val="-0.34057971014492755"/>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95DD-451E-A347-46178EDC9E76}"/>
                </c:ext>
              </c:extLst>
            </c:dLbl>
            <c:dLbl>
              <c:idx val="3"/>
              <c:layout>
                <c:manualLayout>
                  <c:x val="0"/>
                  <c:y val="-0.34299516908212563"/>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95DD-451E-A347-46178EDC9E76}"/>
                </c:ext>
              </c:extLst>
            </c:dLbl>
            <c:dLbl>
              <c:idx val="4"/>
              <c:layout>
                <c:manualLayout>
                  <c:x val="0"/>
                  <c:y val="-0.3840579710144927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95DD-451E-A347-46178EDC9E7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57.8538102643857</c:v>
                </c:pt>
                <c:pt idx="1">
                  <c:v>48.08259587020649</c:v>
                </c:pt>
                <c:pt idx="2">
                  <c:v>60.000002384185791</c:v>
                </c:pt>
                <c:pt idx="3">
                  <c:v>61.000001430511475</c:v>
                </c:pt>
                <c:pt idx="4">
                  <c:v>72.000002861022949</c:v>
                </c:pt>
              </c:numCache>
            </c:numRef>
          </c:val>
          <c:extLst>
            <c:ext xmlns:c16="http://schemas.microsoft.com/office/drawing/2014/chart" uri="{C3380CC4-5D6E-409C-BE32-E72D297353CC}">
              <c16:uniqueId val="{00000014-95DD-451E-A347-46178EDC9E76}"/>
            </c:ext>
          </c:extLst>
        </c:ser>
        <c:dLbls>
          <c:showLegendKey val="0"/>
          <c:showVal val="0"/>
          <c:showCatName val="0"/>
          <c:showSerName val="0"/>
          <c:showPercent val="0"/>
          <c:showBubbleSize val="0"/>
        </c:dLbls>
        <c:gapWidth val="60"/>
        <c:axId val="989798616"/>
        <c:axId val="1"/>
      </c:barChart>
      <c:catAx>
        <c:axId val="989798616"/>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989798616"/>
        <c:crosses val="min"/>
        <c:crossBetween val="between"/>
      </c:valAx>
    </c:plotArea>
    <c:plotVisOnly val="0"/>
    <c:dispBlanksAs val="gap"/>
    <c:showDLblsOverMax val="1"/>
  </c:chart>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9285714285714287"/>
          <c:w val="0.96937573616018846"/>
          <c:h val="0.68333333333333335"/>
        </c:manualLayout>
      </c:layout>
      <c:barChart>
        <c:barDir val="col"/>
        <c:grouping val="clustered"/>
        <c:varyColors val="0"/>
        <c:ser>
          <c:idx val="0"/>
          <c:order val="0"/>
          <c:spPr>
            <a:solidFill>
              <a:srgbClr val="3EAD92"/>
            </a:solidFill>
            <a:ln w="9525" algn="ctr">
              <a:solidFill>
                <a:schemeClr val="bg1"/>
              </a:solidFill>
              <a:prstDash val="solid"/>
            </a:ln>
          </c:spPr>
          <c:invertIfNegative val="0"/>
          <c:dLbls>
            <c:dLbl>
              <c:idx val="0"/>
              <c:layout>
                <c:manualLayout>
                  <c:x val="0"/>
                  <c:y val="-0.43333333333333335"/>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0F2-4977-B6FF-23C187B6B6A0}"/>
                </c:ext>
              </c:extLst>
            </c:dLbl>
            <c:dLbl>
              <c:idx val="1"/>
              <c:layout>
                <c:manualLayout>
                  <c:x val="0"/>
                  <c:y val="-0.4404761904761904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80F2-4977-B6FF-23C187B6B6A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88</c:v>
                </c:pt>
                <c:pt idx="1">
                  <c:v>90.666666666666671</c:v>
                </c:pt>
              </c:numCache>
            </c:numRef>
          </c:val>
          <c:extLst>
            <c:ext xmlns:c16="http://schemas.microsoft.com/office/drawing/2014/chart" uri="{C3380CC4-5D6E-409C-BE32-E72D297353CC}">
              <c16:uniqueId val="{00000002-80F2-4977-B6FF-23C187B6B6A0}"/>
            </c:ext>
          </c:extLst>
        </c:ser>
        <c:ser>
          <c:idx val="1"/>
          <c:order val="1"/>
          <c:spPr>
            <a:solidFill>
              <a:srgbClr val="3EAD92"/>
            </a:solidFill>
            <a:ln w="9525" algn="ctr">
              <a:solidFill>
                <a:schemeClr val="bg1"/>
              </a:solidFill>
              <a:prstDash val="solid"/>
            </a:ln>
          </c:spPr>
          <c:invertIfNegative val="0"/>
          <c:dLbls>
            <c:dLbl>
              <c:idx val="0"/>
              <c:layout>
                <c:manualLayout>
                  <c:x val="0"/>
                  <c:y val="-0.4142857142857143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80F2-4977-B6FF-23C187B6B6A0}"/>
                </c:ext>
              </c:extLst>
            </c:dLbl>
            <c:dLbl>
              <c:idx val="1"/>
              <c:layout>
                <c:manualLayout>
                  <c:x val="0"/>
                  <c:y val="-0.4357142857142857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80F2-4977-B6FF-23C187B6B6A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82.5</c:v>
                </c:pt>
                <c:pt idx="1">
                  <c:v>89.666666666666657</c:v>
                </c:pt>
              </c:numCache>
            </c:numRef>
          </c:val>
          <c:extLst>
            <c:ext xmlns:c16="http://schemas.microsoft.com/office/drawing/2014/chart" uri="{C3380CC4-5D6E-409C-BE32-E72D297353CC}">
              <c16:uniqueId val="{00000005-80F2-4977-B6FF-23C187B6B6A0}"/>
            </c:ext>
          </c:extLst>
        </c:ser>
        <c:ser>
          <c:idx val="2"/>
          <c:order val="2"/>
          <c:spPr>
            <a:solidFill>
              <a:srgbClr val="3EAD92"/>
            </a:solidFill>
            <a:ln w="9525" algn="ctr">
              <a:solidFill>
                <a:schemeClr val="bg1"/>
              </a:solidFill>
              <a:prstDash val="solid"/>
            </a:ln>
          </c:spPr>
          <c:invertIfNegative val="0"/>
          <c:dLbls>
            <c:dLbl>
              <c:idx val="0"/>
              <c:layout>
                <c:manualLayout>
                  <c:x val="0"/>
                  <c:y val="-0.4285714285714285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80F2-4977-B6FF-23C187B6B6A0}"/>
                </c:ext>
              </c:extLst>
            </c:dLbl>
            <c:dLbl>
              <c:idx val="1"/>
              <c:layout>
                <c:manualLayout>
                  <c:x val="0"/>
                  <c:y val="-0.4404761904761904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80F2-4977-B6FF-23C187B6B6A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87.5</c:v>
                </c:pt>
                <c:pt idx="1">
                  <c:v>90.666666666666671</c:v>
                </c:pt>
              </c:numCache>
            </c:numRef>
          </c:val>
          <c:extLst>
            <c:ext xmlns:c16="http://schemas.microsoft.com/office/drawing/2014/chart" uri="{C3380CC4-5D6E-409C-BE32-E72D297353CC}">
              <c16:uniqueId val="{00000008-80F2-4977-B6FF-23C187B6B6A0}"/>
            </c:ext>
          </c:extLst>
        </c:ser>
        <c:ser>
          <c:idx val="3"/>
          <c:order val="3"/>
          <c:spPr>
            <a:solidFill>
              <a:srgbClr val="3EAD92"/>
            </a:solidFill>
            <a:ln w="9525" algn="ctr">
              <a:solidFill>
                <a:schemeClr val="bg1"/>
              </a:solidFill>
              <a:prstDash val="solid"/>
            </a:ln>
          </c:spPr>
          <c:invertIfNegative val="0"/>
          <c:dLbls>
            <c:dLbl>
              <c:idx val="0"/>
              <c:layout>
                <c:manualLayout>
                  <c:x val="0"/>
                  <c:y val="-0.4261904761904761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80F2-4977-B6FF-23C187B6B6A0}"/>
                </c:ext>
              </c:extLst>
            </c:dLbl>
            <c:dLbl>
              <c:idx val="1"/>
              <c:layout>
                <c:manualLayout>
                  <c:x val="0"/>
                  <c:y val="-0.4404761904761904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80F2-4977-B6FF-23C187B6B6A0}"/>
                </c:ext>
              </c:extLst>
            </c:dLbl>
            <c:dLbl>
              <c:idx val="2"/>
              <c:layout>
                <c:manualLayout>
                  <c:x val="0"/>
                  <c:y val="-0.42142857142857143"/>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80F2-4977-B6FF-23C187B6B6A0}"/>
                </c:ext>
              </c:extLst>
            </c:dLbl>
            <c:dLbl>
              <c:idx val="3"/>
              <c:layout>
                <c:manualLayout>
                  <c:x val="0"/>
                  <c:y val="-0.3785714285714285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80F2-4977-B6FF-23C187B6B6A0}"/>
                </c:ext>
              </c:extLst>
            </c:dLbl>
            <c:dLbl>
              <c:idx val="4"/>
              <c:layout>
                <c:manualLayout>
                  <c:x val="0"/>
                  <c:y val="-0.4047619047619047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80F2-4977-B6FF-23C187B6B6A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86.5</c:v>
                </c:pt>
                <c:pt idx="1">
                  <c:v>91</c:v>
                </c:pt>
                <c:pt idx="2">
                  <c:v>85</c:v>
                </c:pt>
                <c:pt idx="3">
                  <c:v>72</c:v>
                </c:pt>
                <c:pt idx="4">
                  <c:v>80</c:v>
                </c:pt>
              </c:numCache>
            </c:numRef>
          </c:val>
          <c:extLst>
            <c:ext xmlns:c16="http://schemas.microsoft.com/office/drawing/2014/chart" uri="{C3380CC4-5D6E-409C-BE32-E72D297353CC}">
              <c16:uniqueId val="{0000000E-80F2-4977-B6FF-23C187B6B6A0}"/>
            </c:ext>
          </c:extLst>
        </c:ser>
        <c:ser>
          <c:idx val="4"/>
          <c:order val="4"/>
          <c:spPr>
            <a:solidFill>
              <a:srgbClr val="3EAD92"/>
            </a:solidFill>
            <a:ln w="9525" algn="ctr">
              <a:solidFill>
                <a:schemeClr val="bg1"/>
              </a:solidFill>
              <a:prstDash val="solid"/>
            </a:ln>
          </c:spPr>
          <c:invertIfNegative val="0"/>
          <c:dLbls>
            <c:dLbl>
              <c:idx val="0"/>
              <c:layout>
                <c:manualLayout>
                  <c:x val="0"/>
                  <c:y val="-0.22142857142857142"/>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80F2-4977-B6FF-23C187B6B6A0}"/>
                </c:ext>
              </c:extLst>
            </c:dLbl>
            <c:dLbl>
              <c:idx val="1"/>
              <c:layout>
                <c:manualLayout>
                  <c:x val="0"/>
                  <c:y val="-0.15"/>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80F2-4977-B6FF-23C187B6B6A0}"/>
                </c:ext>
              </c:extLst>
            </c:dLbl>
            <c:dLbl>
              <c:idx val="2"/>
              <c:layout>
                <c:manualLayout>
                  <c:x val="0"/>
                  <c:y val="-0.32857142857142857"/>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80F2-4977-B6FF-23C187B6B6A0}"/>
                </c:ext>
              </c:extLst>
            </c:dLbl>
            <c:dLbl>
              <c:idx val="3"/>
              <c:layout>
                <c:manualLayout>
                  <c:x val="0"/>
                  <c:y val="-0.32857142857142857"/>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80F2-4977-B6FF-23C187B6B6A0}"/>
                </c:ext>
              </c:extLst>
            </c:dLbl>
            <c:dLbl>
              <c:idx val="4"/>
              <c:layout>
                <c:manualLayout>
                  <c:x val="0"/>
                  <c:y val="-0.35476190476190478"/>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80F2-4977-B6FF-23C187B6B6A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39.756097560975611</c:v>
                </c:pt>
                <c:pt idx="1">
                  <c:v>29.107981220657276</c:v>
                </c:pt>
                <c:pt idx="2">
                  <c:v>57.999998331069946</c:v>
                </c:pt>
                <c:pt idx="3">
                  <c:v>57.999998331069946</c:v>
                </c:pt>
                <c:pt idx="4">
                  <c:v>66.00000262260437</c:v>
                </c:pt>
              </c:numCache>
            </c:numRef>
          </c:val>
          <c:extLst>
            <c:ext xmlns:c16="http://schemas.microsoft.com/office/drawing/2014/chart" uri="{C3380CC4-5D6E-409C-BE32-E72D297353CC}">
              <c16:uniqueId val="{00000014-80F2-4977-B6FF-23C187B6B6A0}"/>
            </c:ext>
          </c:extLst>
        </c:ser>
        <c:dLbls>
          <c:showLegendKey val="0"/>
          <c:showVal val="0"/>
          <c:showCatName val="0"/>
          <c:showSerName val="0"/>
          <c:showPercent val="0"/>
          <c:showBubbleSize val="0"/>
        </c:dLbls>
        <c:gapWidth val="60"/>
        <c:axId val="989815672"/>
        <c:axId val="1"/>
      </c:barChart>
      <c:catAx>
        <c:axId val="98981567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989815672"/>
        <c:crosses val="min"/>
        <c:crossBetween val="between"/>
      </c:valAx>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21527777777777779"/>
          <c:w val="0.96937573616018846"/>
          <c:h val="0.66435185185185186"/>
        </c:manualLayout>
      </c:layout>
      <c:barChart>
        <c:barDir val="col"/>
        <c:grouping val="clustered"/>
        <c:varyColors val="0"/>
        <c:ser>
          <c:idx val="0"/>
          <c:order val="0"/>
          <c:spPr>
            <a:solidFill>
              <a:srgbClr val="295E7E"/>
            </a:solidFill>
            <a:ln w="9525" algn="ctr">
              <a:solidFill>
                <a:schemeClr val="bg1"/>
              </a:solidFill>
              <a:prstDash val="solid"/>
            </a:ln>
          </c:spPr>
          <c:invertIfNegative val="0"/>
          <c:dLbls>
            <c:dLbl>
              <c:idx val="0"/>
              <c:layout>
                <c:manualLayout>
                  <c:x val="0"/>
                  <c:y val="-0.39583333333333331"/>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682-4AC2-AF7B-B22929F2A143}"/>
                </c:ext>
              </c:extLst>
            </c:dLbl>
            <c:dLbl>
              <c:idx val="1"/>
              <c:layout>
                <c:manualLayout>
                  <c:x val="0"/>
                  <c:y val="-0.3726851851851851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682-4AC2-AF7B-B22929F2A143}"/>
                </c:ext>
              </c:extLst>
            </c:dLbl>
            <c:dLbl>
              <c:idx val="2"/>
              <c:layout>
                <c:manualLayout>
                  <c:x val="0"/>
                  <c:y val="-0.4444444444444444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6682-4AC2-AF7B-B22929F2A143}"/>
                </c:ext>
              </c:extLst>
            </c:dLbl>
            <c:dLbl>
              <c:idx val="4"/>
              <c:layout>
                <c:manualLayout>
                  <c:x val="0"/>
                  <c:y val="-0.3680555555555555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6682-4AC2-AF7B-B22929F2A14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81</c:v>
                </c:pt>
                <c:pt idx="1">
                  <c:v>74.333333333333329</c:v>
                </c:pt>
                <c:pt idx="2">
                  <c:v>95</c:v>
                </c:pt>
                <c:pt idx="4">
                  <c:v>72</c:v>
                </c:pt>
              </c:numCache>
            </c:numRef>
          </c:val>
          <c:extLst>
            <c:ext xmlns:c16="http://schemas.microsoft.com/office/drawing/2014/chart" uri="{C3380CC4-5D6E-409C-BE32-E72D297353CC}">
              <c16:uniqueId val="{00000004-6682-4AC2-AF7B-B22929F2A143}"/>
            </c:ext>
          </c:extLst>
        </c:ser>
        <c:ser>
          <c:idx val="1"/>
          <c:order val="1"/>
          <c:spPr>
            <a:solidFill>
              <a:srgbClr val="295E7E"/>
            </a:solidFill>
            <a:ln w="9525" algn="ctr">
              <a:solidFill>
                <a:schemeClr val="bg1"/>
              </a:solidFill>
              <a:prstDash val="solid"/>
            </a:ln>
          </c:spPr>
          <c:invertIfNegative val="0"/>
          <c:dLbls>
            <c:dLbl>
              <c:idx val="0"/>
              <c:layout>
                <c:manualLayout>
                  <c:x val="0"/>
                  <c:y val="-0.40277777777777779"/>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6682-4AC2-AF7B-B22929F2A143}"/>
                </c:ext>
              </c:extLst>
            </c:dLbl>
            <c:dLbl>
              <c:idx val="1"/>
              <c:layout>
                <c:manualLayout>
                  <c:x val="0"/>
                  <c:y val="-0.4027777777777777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6682-4AC2-AF7B-B22929F2A143}"/>
                </c:ext>
              </c:extLst>
            </c:dLbl>
            <c:dLbl>
              <c:idx val="2"/>
              <c:layout>
                <c:manualLayout>
                  <c:x val="0"/>
                  <c:y val="-0.4328703703703703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6682-4AC2-AF7B-B22929F2A143}"/>
                </c:ext>
              </c:extLst>
            </c:dLbl>
            <c:dLbl>
              <c:idx val="3"/>
              <c:layout>
                <c:manualLayout>
                  <c:x val="0"/>
                  <c:y val="-0.361111111111111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6682-4AC2-AF7B-B22929F2A143}"/>
                </c:ext>
              </c:extLst>
            </c:dLbl>
            <c:dLbl>
              <c:idx val="4"/>
              <c:layout>
                <c:manualLayout>
                  <c:x val="0"/>
                  <c:y val="-0.3703703703703703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6682-4AC2-AF7B-B22929F2A14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83</c:v>
                </c:pt>
                <c:pt idx="1">
                  <c:v>83.333333333333343</c:v>
                </c:pt>
                <c:pt idx="2">
                  <c:v>92</c:v>
                </c:pt>
                <c:pt idx="3">
                  <c:v>70</c:v>
                </c:pt>
                <c:pt idx="4">
                  <c:v>73</c:v>
                </c:pt>
              </c:numCache>
            </c:numRef>
          </c:val>
          <c:extLst>
            <c:ext xmlns:c16="http://schemas.microsoft.com/office/drawing/2014/chart" uri="{C3380CC4-5D6E-409C-BE32-E72D297353CC}">
              <c16:uniqueId val="{0000000A-6682-4AC2-AF7B-B22929F2A143}"/>
            </c:ext>
          </c:extLst>
        </c:ser>
        <c:ser>
          <c:idx val="2"/>
          <c:order val="2"/>
          <c:spPr>
            <a:solidFill>
              <a:srgbClr val="295E7E"/>
            </a:solidFill>
            <a:ln w="9525" algn="ctr">
              <a:solidFill>
                <a:schemeClr val="bg1"/>
              </a:solidFill>
              <a:prstDash val="solid"/>
            </a:ln>
          </c:spPr>
          <c:invertIfNegative val="0"/>
          <c:dLbls>
            <c:dLbl>
              <c:idx val="0"/>
              <c:layout>
                <c:manualLayout>
                  <c:x val="0"/>
                  <c:y val="-0.3935185185185185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6682-4AC2-AF7B-B22929F2A143}"/>
                </c:ext>
              </c:extLst>
            </c:dLbl>
            <c:dLbl>
              <c:idx val="1"/>
              <c:layout>
                <c:manualLayout>
                  <c:x val="0"/>
                  <c:y val="-0.3981481481481481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6682-4AC2-AF7B-B22929F2A143}"/>
                </c:ext>
              </c:extLst>
            </c:dLbl>
            <c:dLbl>
              <c:idx val="2"/>
              <c:layout>
                <c:manualLayout>
                  <c:x val="0"/>
                  <c:y val="-0.437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6682-4AC2-AF7B-B22929F2A143}"/>
                </c:ext>
              </c:extLst>
            </c:dLbl>
            <c:dLbl>
              <c:idx val="3"/>
              <c:layout>
                <c:manualLayout>
                  <c:x val="0"/>
                  <c:y val="-0.3865740740740740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6682-4AC2-AF7B-B22929F2A143}"/>
                </c:ext>
              </c:extLst>
            </c:dLbl>
            <c:dLbl>
              <c:idx val="4"/>
              <c:layout>
                <c:manualLayout>
                  <c:x val="0"/>
                  <c:y val="-0.361111111111111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6682-4AC2-AF7B-B22929F2A14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80.5</c:v>
                </c:pt>
                <c:pt idx="1">
                  <c:v>82</c:v>
                </c:pt>
                <c:pt idx="2">
                  <c:v>93</c:v>
                </c:pt>
                <c:pt idx="3">
                  <c:v>78</c:v>
                </c:pt>
                <c:pt idx="4">
                  <c:v>70</c:v>
                </c:pt>
              </c:numCache>
            </c:numRef>
          </c:val>
          <c:extLst>
            <c:ext xmlns:c16="http://schemas.microsoft.com/office/drawing/2014/chart" uri="{C3380CC4-5D6E-409C-BE32-E72D297353CC}">
              <c16:uniqueId val="{00000010-6682-4AC2-AF7B-B22929F2A143}"/>
            </c:ext>
          </c:extLst>
        </c:ser>
        <c:ser>
          <c:idx val="3"/>
          <c:order val="3"/>
          <c:spPr>
            <a:solidFill>
              <a:srgbClr val="295E7E"/>
            </a:solidFill>
            <a:ln w="9525" algn="ctr">
              <a:solidFill>
                <a:schemeClr val="bg1"/>
              </a:solidFill>
              <a:prstDash val="solid"/>
            </a:ln>
          </c:spPr>
          <c:invertIfNegative val="0"/>
          <c:dLbls>
            <c:dLbl>
              <c:idx val="0"/>
              <c:layout>
                <c:manualLayout>
                  <c:x val="0"/>
                  <c:y val="-0.37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6682-4AC2-AF7B-B22929F2A143}"/>
                </c:ext>
              </c:extLst>
            </c:dLbl>
            <c:dLbl>
              <c:idx val="1"/>
              <c:layout>
                <c:manualLayout>
                  <c:x val="0"/>
                  <c:y val="-0.3726851851851851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6682-4AC2-AF7B-B22929F2A143}"/>
                </c:ext>
              </c:extLst>
            </c:dLbl>
            <c:dLbl>
              <c:idx val="2"/>
              <c:layout>
                <c:manualLayout>
                  <c:x val="0"/>
                  <c:y val="-0.3912037037037037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6682-4AC2-AF7B-B22929F2A143}"/>
                </c:ext>
              </c:extLst>
            </c:dLbl>
            <c:dLbl>
              <c:idx val="3"/>
              <c:layout>
                <c:manualLayout>
                  <c:x val="0"/>
                  <c:y val="-0.3379629629629629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6682-4AC2-AF7B-B22929F2A143}"/>
                </c:ext>
              </c:extLst>
            </c:dLbl>
            <c:dLbl>
              <c:idx val="4"/>
              <c:layout>
                <c:manualLayout>
                  <c:x val="0"/>
                  <c:y val="-0.3402777777777777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6682-4AC2-AF7B-B22929F2A14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73</c:v>
                </c:pt>
                <c:pt idx="1">
                  <c:v>74</c:v>
                </c:pt>
                <c:pt idx="2">
                  <c:v>79</c:v>
                </c:pt>
                <c:pt idx="3">
                  <c:v>63</c:v>
                </c:pt>
                <c:pt idx="4">
                  <c:v>64</c:v>
                </c:pt>
              </c:numCache>
            </c:numRef>
          </c:val>
          <c:extLst>
            <c:ext xmlns:c16="http://schemas.microsoft.com/office/drawing/2014/chart" uri="{C3380CC4-5D6E-409C-BE32-E72D297353CC}">
              <c16:uniqueId val="{00000016-6682-4AC2-AF7B-B22929F2A143}"/>
            </c:ext>
          </c:extLst>
        </c:ser>
        <c:ser>
          <c:idx val="4"/>
          <c:order val="4"/>
          <c:spPr>
            <a:solidFill>
              <a:srgbClr val="295E7E"/>
            </a:solidFill>
            <a:ln w="9525" algn="ctr">
              <a:solidFill>
                <a:schemeClr val="bg1"/>
              </a:solidFill>
              <a:prstDash val="solid"/>
            </a:ln>
          </c:spPr>
          <c:invertIfNegative val="0"/>
          <c:dLbls>
            <c:dLbl>
              <c:idx val="0"/>
              <c:layout>
                <c:manualLayout>
                  <c:x val="0"/>
                  <c:y val="-0.33333333333333331"/>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6682-4AC2-AF7B-B22929F2A143}"/>
                </c:ext>
              </c:extLst>
            </c:dLbl>
            <c:dLbl>
              <c:idx val="1"/>
              <c:layout>
                <c:manualLayout>
                  <c:x val="0"/>
                  <c:y val="-0.33796296296296297"/>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6682-4AC2-AF7B-B22929F2A143}"/>
                </c:ext>
              </c:extLst>
            </c:dLbl>
            <c:dLbl>
              <c:idx val="2"/>
              <c:layout>
                <c:manualLayout>
                  <c:x val="0"/>
                  <c:y val="-0.36574074074074076"/>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6682-4AC2-AF7B-B22929F2A143}"/>
                </c:ext>
              </c:extLst>
            </c:dLbl>
            <c:dLbl>
              <c:idx val="3"/>
              <c:layout>
                <c:manualLayout>
                  <c:x val="0"/>
                  <c:y val="-0.32175925925925924"/>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6682-4AC2-AF7B-B22929F2A143}"/>
                </c:ext>
              </c:extLst>
            </c:dLbl>
            <c:dLbl>
              <c:idx val="4"/>
              <c:layout>
                <c:manualLayout>
                  <c:x val="0"/>
                  <c:y val="-0.3425925925925926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6682-4AC2-AF7B-B22929F2A14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60.687285223367695</c:v>
                </c:pt>
                <c:pt idx="1">
                  <c:v>62.073324905183313</c:v>
                </c:pt>
                <c:pt idx="2">
                  <c:v>70</c:v>
                </c:pt>
                <c:pt idx="3">
                  <c:v>56.999999999999993</c:v>
                </c:pt>
                <c:pt idx="4">
                  <c:v>63</c:v>
                </c:pt>
              </c:numCache>
            </c:numRef>
          </c:val>
          <c:extLst>
            <c:ext xmlns:c16="http://schemas.microsoft.com/office/drawing/2014/chart" uri="{C3380CC4-5D6E-409C-BE32-E72D297353CC}">
              <c16:uniqueId val="{0000001C-6682-4AC2-AF7B-B22929F2A143}"/>
            </c:ext>
          </c:extLst>
        </c:ser>
        <c:dLbls>
          <c:showLegendKey val="0"/>
          <c:showVal val="0"/>
          <c:showCatName val="0"/>
          <c:showSerName val="0"/>
          <c:showPercent val="0"/>
          <c:showBubbleSize val="0"/>
        </c:dLbls>
        <c:gapWidth val="60"/>
        <c:axId val="876632664"/>
        <c:axId val="1"/>
      </c:barChart>
      <c:catAx>
        <c:axId val="876632664"/>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76632664"/>
        <c:crosses val="min"/>
        <c:crossBetween val="between"/>
      </c:valAx>
    </c:plotArea>
    <c:plotVisOnly val="0"/>
    <c:dispBlanksAs val="gap"/>
    <c:showDLblsOverMax val="1"/>
  </c:chart>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5880893300248139"/>
          <c:w val="0.96937573616018846"/>
          <c:h val="0.71215880893300243"/>
        </c:manualLayout>
      </c:layout>
      <c:barChart>
        <c:barDir val="col"/>
        <c:grouping val="clustered"/>
        <c:varyColors val="0"/>
        <c:ser>
          <c:idx val="0"/>
          <c:order val="0"/>
          <c:spPr>
            <a:solidFill>
              <a:srgbClr val="295E7E"/>
            </a:solidFill>
            <a:ln w="9525" algn="ctr">
              <a:solidFill>
                <a:schemeClr val="bg1"/>
              </a:solidFill>
              <a:prstDash val="solid"/>
            </a:ln>
          </c:spPr>
          <c:invertIfNegative val="0"/>
          <c:dLbls>
            <c:dLbl>
              <c:idx val="0"/>
              <c:layout>
                <c:manualLayout>
                  <c:x val="0"/>
                  <c:y val="-0.4317617866004963"/>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9E75-4804-95BA-2C0950EC11F0}"/>
                </c:ext>
              </c:extLst>
            </c:dLbl>
            <c:dLbl>
              <c:idx val="1"/>
              <c:layout>
                <c:manualLayout>
                  <c:x val="0"/>
                  <c:y val="-0.4019851116625310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9E75-4804-95BA-2C0950EC11F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82.5</c:v>
                </c:pt>
                <c:pt idx="1">
                  <c:v>74.666666666666671</c:v>
                </c:pt>
              </c:numCache>
            </c:numRef>
          </c:val>
          <c:extLst>
            <c:ext xmlns:c16="http://schemas.microsoft.com/office/drawing/2014/chart" uri="{C3380CC4-5D6E-409C-BE32-E72D297353CC}">
              <c16:uniqueId val="{00000002-9E75-4804-95BA-2C0950EC11F0}"/>
            </c:ext>
          </c:extLst>
        </c:ser>
        <c:ser>
          <c:idx val="1"/>
          <c:order val="1"/>
          <c:spPr>
            <a:solidFill>
              <a:srgbClr val="295E7E"/>
            </a:solidFill>
            <a:ln w="9525" algn="ctr">
              <a:solidFill>
                <a:schemeClr val="bg1"/>
              </a:solidFill>
              <a:prstDash val="solid"/>
            </a:ln>
          </c:spPr>
          <c:invertIfNegative val="0"/>
          <c:dLbls>
            <c:dLbl>
              <c:idx val="0"/>
              <c:layout>
                <c:manualLayout>
                  <c:x val="0"/>
                  <c:y val="-0.4317617866004963"/>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9E75-4804-95BA-2C0950EC11F0}"/>
                </c:ext>
              </c:extLst>
            </c:dLbl>
            <c:dLbl>
              <c:idx val="1"/>
              <c:layout>
                <c:manualLayout>
                  <c:x val="0"/>
                  <c:y val="-0.414392059553349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9E75-4804-95BA-2C0950EC11F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82.5</c:v>
                </c:pt>
                <c:pt idx="1">
                  <c:v>77.999999999999986</c:v>
                </c:pt>
              </c:numCache>
            </c:numRef>
          </c:val>
          <c:extLst>
            <c:ext xmlns:c16="http://schemas.microsoft.com/office/drawing/2014/chart" uri="{C3380CC4-5D6E-409C-BE32-E72D297353CC}">
              <c16:uniqueId val="{00000005-9E75-4804-95BA-2C0950EC11F0}"/>
            </c:ext>
          </c:extLst>
        </c:ser>
        <c:ser>
          <c:idx val="2"/>
          <c:order val="2"/>
          <c:spPr>
            <a:solidFill>
              <a:srgbClr val="295E7E"/>
            </a:solidFill>
            <a:ln w="9525" algn="ctr">
              <a:solidFill>
                <a:schemeClr val="bg1"/>
              </a:solidFill>
              <a:prstDash val="solid"/>
            </a:ln>
          </c:spPr>
          <c:invertIfNegative val="0"/>
          <c:dLbls>
            <c:dLbl>
              <c:idx val="0"/>
              <c:layout>
                <c:manualLayout>
                  <c:x val="0"/>
                  <c:y val="-0.431761786600496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9E75-4804-95BA-2C0950EC11F0}"/>
                </c:ext>
              </c:extLst>
            </c:dLbl>
            <c:dLbl>
              <c:idx val="1"/>
              <c:layout>
                <c:manualLayout>
                  <c:x val="0"/>
                  <c:y val="-0.4392059553349875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9E75-4804-95BA-2C0950EC11F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83</c:v>
                </c:pt>
                <c:pt idx="1">
                  <c:v>85</c:v>
                </c:pt>
              </c:numCache>
            </c:numRef>
          </c:val>
          <c:extLst>
            <c:ext xmlns:c16="http://schemas.microsoft.com/office/drawing/2014/chart" uri="{C3380CC4-5D6E-409C-BE32-E72D297353CC}">
              <c16:uniqueId val="{00000008-9E75-4804-95BA-2C0950EC11F0}"/>
            </c:ext>
          </c:extLst>
        </c:ser>
        <c:ser>
          <c:idx val="3"/>
          <c:order val="3"/>
          <c:spPr>
            <a:solidFill>
              <a:srgbClr val="295E7E"/>
            </a:solidFill>
            <a:ln w="9525" algn="ctr">
              <a:solidFill>
                <a:schemeClr val="bg1"/>
              </a:solidFill>
              <a:prstDash val="solid"/>
            </a:ln>
          </c:spPr>
          <c:invertIfNegative val="0"/>
          <c:dLbls>
            <c:dLbl>
              <c:idx val="0"/>
              <c:layout>
                <c:manualLayout>
                  <c:x val="0"/>
                  <c:y val="-0.4243176178660049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9E75-4804-95BA-2C0950EC11F0}"/>
                </c:ext>
              </c:extLst>
            </c:dLbl>
            <c:dLbl>
              <c:idx val="1"/>
              <c:layout>
                <c:manualLayout>
                  <c:x val="0"/>
                  <c:y val="-0.4218362282878411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9E75-4804-95BA-2C0950EC11F0}"/>
                </c:ext>
              </c:extLst>
            </c:dLbl>
            <c:dLbl>
              <c:idx val="2"/>
              <c:layout>
                <c:manualLayout>
                  <c:x val="0"/>
                  <c:y val="-0.4218362282878411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9E75-4804-95BA-2C0950EC11F0}"/>
                </c:ext>
              </c:extLst>
            </c:dLbl>
            <c:dLbl>
              <c:idx val="3"/>
              <c:layout>
                <c:manualLayout>
                  <c:x val="0"/>
                  <c:y val="-0.3821339950372208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9E75-4804-95BA-2C0950EC11F0}"/>
                </c:ext>
              </c:extLst>
            </c:dLbl>
            <c:dLbl>
              <c:idx val="4"/>
              <c:layout>
                <c:manualLayout>
                  <c:x val="0"/>
                  <c:y val="-0.3870967741935483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9E75-4804-95BA-2C0950EC11F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79</c:v>
                </c:pt>
                <c:pt idx="1">
                  <c:v>80</c:v>
                </c:pt>
                <c:pt idx="2">
                  <c:v>80</c:v>
                </c:pt>
                <c:pt idx="3">
                  <c:v>69</c:v>
                </c:pt>
                <c:pt idx="4">
                  <c:v>70</c:v>
                </c:pt>
              </c:numCache>
            </c:numRef>
          </c:val>
          <c:extLst>
            <c:ext xmlns:c16="http://schemas.microsoft.com/office/drawing/2014/chart" uri="{C3380CC4-5D6E-409C-BE32-E72D297353CC}">
              <c16:uniqueId val="{0000000E-9E75-4804-95BA-2C0950EC11F0}"/>
            </c:ext>
          </c:extLst>
        </c:ser>
        <c:ser>
          <c:idx val="4"/>
          <c:order val="4"/>
          <c:spPr>
            <a:solidFill>
              <a:srgbClr val="295E7E"/>
            </a:solidFill>
            <a:ln w="9525" algn="ctr">
              <a:solidFill>
                <a:schemeClr val="bg1"/>
              </a:solidFill>
              <a:prstDash val="solid"/>
            </a:ln>
          </c:spPr>
          <c:invertIfNegative val="0"/>
          <c:dLbls>
            <c:dLbl>
              <c:idx val="0"/>
              <c:layout>
                <c:manualLayout>
                  <c:x val="0"/>
                  <c:y val="-0.31265508684863524"/>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9E75-4804-95BA-2C0950EC11F0}"/>
                </c:ext>
              </c:extLst>
            </c:dLbl>
            <c:dLbl>
              <c:idx val="1"/>
              <c:layout>
                <c:manualLayout>
                  <c:x val="0"/>
                  <c:y val="-0.26302729528535979"/>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9E75-4804-95BA-2C0950EC11F0}"/>
                </c:ext>
              </c:extLst>
            </c:dLbl>
            <c:dLbl>
              <c:idx val="2"/>
              <c:layout>
                <c:manualLayout>
                  <c:x val="0"/>
                  <c:y val="-0.35483870967741937"/>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9E75-4804-95BA-2C0950EC11F0}"/>
                </c:ext>
              </c:extLst>
            </c:dLbl>
            <c:dLbl>
              <c:idx val="3"/>
              <c:layout>
                <c:manualLayout>
                  <c:x val="0"/>
                  <c:y val="-0.33498759305210918"/>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9E75-4804-95BA-2C0950EC11F0}"/>
                </c:ext>
              </c:extLst>
            </c:dLbl>
            <c:dLbl>
              <c:idx val="4"/>
              <c:layout>
                <c:manualLayout>
                  <c:x val="0"/>
                  <c:y val="-0.36228287841191065"/>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9E75-4804-95BA-2C0950EC11F0}"/>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50.578034682080933</c:v>
                </c:pt>
                <c:pt idx="1">
                  <c:v>43.523316062176164</c:v>
                </c:pt>
                <c:pt idx="2">
                  <c:v>60.000002384185791</c:v>
                </c:pt>
                <c:pt idx="3">
                  <c:v>54.000002145767212</c:v>
                </c:pt>
                <c:pt idx="4">
                  <c:v>62.000000476837158</c:v>
                </c:pt>
              </c:numCache>
            </c:numRef>
          </c:val>
          <c:extLst>
            <c:ext xmlns:c16="http://schemas.microsoft.com/office/drawing/2014/chart" uri="{C3380CC4-5D6E-409C-BE32-E72D297353CC}">
              <c16:uniqueId val="{00000014-9E75-4804-95BA-2C0950EC11F0}"/>
            </c:ext>
          </c:extLst>
        </c:ser>
        <c:dLbls>
          <c:showLegendKey val="0"/>
          <c:showVal val="0"/>
          <c:showCatName val="0"/>
          <c:showSerName val="0"/>
          <c:showPercent val="0"/>
          <c:showBubbleSize val="0"/>
        </c:dLbls>
        <c:gapWidth val="60"/>
        <c:axId val="989823216"/>
        <c:axId val="1"/>
      </c:barChart>
      <c:catAx>
        <c:axId val="989823216"/>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989823216"/>
        <c:crosses val="min"/>
        <c:crossBetween val="between"/>
      </c:valAx>
    </c:plotArea>
    <c:plotVisOnly val="0"/>
    <c:dispBlanksAs val="gap"/>
    <c:showDLblsOverMax val="1"/>
  </c:chart>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2023529411764706"/>
          <c:w val="0.96937573616018846"/>
          <c:h val="0.67529411764705882"/>
        </c:manualLayout>
      </c:layout>
      <c:barChart>
        <c:barDir val="col"/>
        <c:grouping val="clustered"/>
        <c:varyColors val="0"/>
        <c:ser>
          <c:idx val="0"/>
          <c:order val="0"/>
          <c:spPr>
            <a:solidFill>
              <a:srgbClr val="29BA74"/>
            </a:solidFill>
            <a:ln w="9525" algn="ctr">
              <a:solidFill>
                <a:schemeClr val="bg1"/>
              </a:solidFill>
              <a:prstDash val="solid"/>
            </a:ln>
          </c:spPr>
          <c:invertIfNegative val="0"/>
          <c:dLbls>
            <c:dLbl>
              <c:idx val="0"/>
              <c:layout>
                <c:manualLayout>
                  <c:x val="0"/>
                  <c:y val="-0.41647058823529409"/>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36F-43D9-A2FA-75B9E5D20824}"/>
                </c:ext>
              </c:extLst>
            </c:dLbl>
            <c:dLbl>
              <c:idx val="1"/>
              <c:layout>
                <c:manualLayout>
                  <c:x val="0"/>
                  <c:y val="-0.4211764705882353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36F-43D9-A2FA-75B9E5D2082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85</c:v>
                </c:pt>
                <c:pt idx="1">
                  <c:v>86</c:v>
                </c:pt>
              </c:numCache>
            </c:numRef>
          </c:val>
          <c:extLst>
            <c:ext xmlns:c16="http://schemas.microsoft.com/office/drawing/2014/chart" uri="{C3380CC4-5D6E-409C-BE32-E72D297353CC}">
              <c16:uniqueId val="{00000002-736F-43D9-A2FA-75B9E5D20824}"/>
            </c:ext>
          </c:extLst>
        </c:ser>
        <c:ser>
          <c:idx val="1"/>
          <c:order val="1"/>
          <c:spPr>
            <a:solidFill>
              <a:srgbClr val="29BA74"/>
            </a:solidFill>
            <a:ln w="9525" algn="ctr">
              <a:solidFill>
                <a:schemeClr val="bg1"/>
              </a:solidFill>
              <a:prstDash val="solid"/>
            </a:ln>
          </c:spPr>
          <c:invertIfNegative val="0"/>
          <c:dLbls>
            <c:dLbl>
              <c:idx val="0"/>
              <c:layout>
                <c:manualLayout>
                  <c:x val="0"/>
                  <c:y val="-0.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736F-43D9-A2FA-75B9E5D20824}"/>
                </c:ext>
              </c:extLst>
            </c:dLbl>
            <c:dLbl>
              <c:idx val="1"/>
              <c:layout>
                <c:manualLayout>
                  <c:x val="0"/>
                  <c:y val="-0.4423529411764706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36F-43D9-A2FA-75B9E5D2082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80.5</c:v>
                </c:pt>
                <c:pt idx="1">
                  <c:v>92.666666666666657</c:v>
                </c:pt>
              </c:numCache>
            </c:numRef>
          </c:val>
          <c:extLst>
            <c:ext xmlns:c16="http://schemas.microsoft.com/office/drawing/2014/chart" uri="{C3380CC4-5D6E-409C-BE32-E72D297353CC}">
              <c16:uniqueId val="{00000005-736F-43D9-A2FA-75B9E5D20824}"/>
            </c:ext>
          </c:extLst>
        </c:ser>
        <c:ser>
          <c:idx val="2"/>
          <c:order val="2"/>
          <c:spPr>
            <a:solidFill>
              <a:srgbClr val="29BA74"/>
            </a:solidFill>
            <a:ln w="9525" algn="ctr">
              <a:solidFill>
                <a:schemeClr val="bg1"/>
              </a:solidFill>
              <a:prstDash val="solid"/>
            </a:ln>
          </c:spPr>
          <c:invertIfNegative val="0"/>
          <c:dLbls>
            <c:dLbl>
              <c:idx val="0"/>
              <c:layout>
                <c:manualLayout>
                  <c:x val="0"/>
                  <c:y val="-0.3929411764705882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36F-43D9-A2FA-75B9E5D20824}"/>
                </c:ext>
              </c:extLst>
            </c:dLbl>
            <c:dLbl>
              <c:idx val="1"/>
              <c:layout>
                <c:manualLayout>
                  <c:x val="0"/>
                  <c:y val="-0.4305882352941176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36F-43D9-A2FA-75B9E5D2082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78.5</c:v>
                </c:pt>
                <c:pt idx="1">
                  <c:v>89.666666666666657</c:v>
                </c:pt>
              </c:numCache>
            </c:numRef>
          </c:val>
          <c:extLst>
            <c:ext xmlns:c16="http://schemas.microsoft.com/office/drawing/2014/chart" uri="{C3380CC4-5D6E-409C-BE32-E72D297353CC}">
              <c16:uniqueId val="{00000008-736F-43D9-A2FA-75B9E5D20824}"/>
            </c:ext>
          </c:extLst>
        </c:ser>
        <c:ser>
          <c:idx val="3"/>
          <c:order val="3"/>
          <c:spPr>
            <a:solidFill>
              <a:srgbClr val="29BA74"/>
            </a:solidFill>
            <a:ln w="9525" algn="ctr">
              <a:solidFill>
                <a:schemeClr val="bg1"/>
              </a:solidFill>
              <a:prstDash val="solid"/>
            </a:ln>
          </c:spPr>
          <c:invertIfNegative val="0"/>
          <c:dLbls>
            <c:dLbl>
              <c:idx val="0"/>
              <c:layout>
                <c:manualLayout>
                  <c:x val="0"/>
                  <c:y val="-0.4023529411764705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736F-43D9-A2FA-75B9E5D20824}"/>
                </c:ext>
              </c:extLst>
            </c:dLbl>
            <c:dLbl>
              <c:idx val="1"/>
              <c:layout>
                <c:manualLayout>
                  <c:x val="0"/>
                  <c:y val="-0.4305882352941176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736F-43D9-A2FA-75B9E5D20824}"/>
                </c:ext>
              </c:extLst>
            </c:dLbl>
            <c:dLbl>
              <c:idx val="2"/>
              <c:layout>
                <c:manualLayout>
                  <c:x val="0"/>
                  <c:y val="-0.4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736F-43D9-A2FA-75B9E5D20824}"/>
                </c:ext>
              </c:extLst>
            </c:dLbl>
            <c:dLbl>
              <c:idx val="3"/>
              <c:layout>
                <c:manualLayout>
                  <c:x val="0"/>
                  <c:y val="-0.3858823529411764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736F-43D9-A2FA-75B9E5D20824}"/>
                </c:ext>
              </c:extLst>
            </c:dLbl>
            <c:dLbl>
              <c:idx val="4"/>
              <c:layout>
                <c:manualLayout>
                  <c:x val="0"/>
                  <c:y val="-0.4235294117647058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736F-43D9-A2FA-75B9E5D2082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81</c:v>
                </c:pt>
                <c:pt idx="1">
                  <c:v>88.75</c:v>
                </c:pt>
                <c:pt idx="2">
                  <c:v>92</c:v>
                </c:pt>
                <c:pt idx="3">
                  <c:v>76</c:v>
                </c:pt>
                <c:pt idx="4">
                  <c:v>87</c:v>
                </c:pt>
              </c:numCache>
            </c:numRef>
          </c:val>
          <c:extLst>
            <c:ext xmlns:c16="http://schemas.microsoft.com/office/drawing/2014/chart" uri="{C3380CC4-5D6E-409C-BE32-E72D297353CC}">
              <c16:uniqueId val="{0000000E-736F-43D9-A2FA-75B9E5D20824}"/>
            </c:ext>
          </c:extLst>
        </c:ser>
        <c:ser>
          <c:idx val="4"/>
          <c:order val="4"/>
          <c:spPr>
            <a:solidFill>
              <a:srgbClr val="29BA74"/>
            </a:solidFill>
            <a:ln w="9525" algn="ctr">
              <a:solidFill>
                <a:schemeClr val="bg1"/>
              </a:solidFill>
              <a:prstDash val="solid"/>
            </a:ln>
          </c:spPr>
          <c:invertIfNegative val="0"/>
          <c:dLbls>
            <c:dLbl>
              <c:idx val="0"/>
              <c:layout>
                <c:manualLayout>
                  <c:x val="0"/>
                  <c:y val="-0.36"/>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736F-43D9-A2FA-75B9E5D20824}"/>
                </c:ext>
              </c:extLst>
            </c:dLbl>
            <c:dLbl>
              <c:idx val="1"/>
              <c:layout>
                <c:manualLayout>
                  <c:x val="0"/>
                  <c:y val="-0.32235294117647056"/>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736F-43D9-A2FA-75B9E5D20824}"/>
                </c:ext>
              </c:extLst>
            </c:dLbl>
            <c:dLbl>
              <c:idx val="2"/>
              <c:layout>
                <c:manualLayout>
                  <c:x val="0"/>
                  <c:y val="-0.39058823529411762"/>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736F-43D9-A2FA-75B9E5D20824}"/>
                </c:ext>
              </c:extLst>
            </c:dLbl>
            <c:dLbl>
              <c:idx val="3"/>
              <c:layout>
                <c:manualLayout>
                  <c:x val="0"/>
                  <c:y val="-0.35058823529411764"/>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736F-43D9-A2FA-75B9E5D20824}"/>
                </c:ext>
              </c:extLst>
            </c:dLbl>
            <c:dLbl>
              <c:idx val="4"/>
              <c:layout>
                <c:manualLayout>
                  <c:x val="0"/>
                  <c:y val="-0.39058823529411762"/>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736F-43D9-A2FA-75B9E5D2082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68.340943683409435</c:v>
                </c:pt>
                <c:pt idx="1">
                  <c:v>56.756756756756758</c:v>
                </c:pt>
                <c:pt idx="2">
                  <c:v>76.999998092651367</c:v>
                </c:pt>
                <c:pt idx="3">
                  <c:v>64.999997615814209</c:v>
                </c:pt>
                <c:pt idx="4">
                  <c:v>76.999998092651367</c:v>
                </c:pt>
              </c:numCache>
            </c:numRef>
          </c:val>
          <c:extLst>
            <c:ext xmlns:c16="http://schemas.microsoft.com/office/drawing/2014/chart" uri="{C3380CC4-5D6E-409C-BE32-E72D297353CC}">
              <c16:uniqueId val="{00000014-736F-43D9-A2FA-75B9E5D20824}"/>
            </c:ext>
          </c:extLst>
        </c:ser>
        <c:dLbls>
          <c:showLegendKey val="0"/>
          <c:showVal val="0"/>
          <c:showCatName val="0"/>
          <c:showSerName val="0"/>
          <c:showPercent val="0"/>
          <c:showBubbleSize val="0"/>
        </c:dLbls>
        <c:gapWidth val="60"/>
        <c:axId val="989837320"/>
        <c:axId val="1"/>
      </c:barChart>
      <c:catAx>
        <c:axId val="989837320"/>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000" kern="1200">
                <a:latin typeface="Trebuchet MS"/>
                <a:ea typeface="Trebuchet MS"/>
                <a:cs typeface="Trebuchet MS"/>
                <a:sym typeface="Trebuchet MS"/>
              </a:defRPr>
            </a:pPr>
            <a:endParaRPr lang="en-US"/>
          </a:p>
        </c:txPr>
        <c:crossAx val="989837320"/>
        <c:crosses val="min"/>
        <c:crossBetween val="between"/>
        <c:majorUnit val="100"/>
      </c:valAx>
    </c:plotArea>
    <c:plotVisOnly val="0"/>
    <c:dispBlanksAs val="gap"/>
    <c:showDLblsOverMax val="1"/>
  </c:chart>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579445571331981E-2"/>
          <c:y val="6.9425901201602136E-2"/>
          <c:w val="0.96484110885733598"/>
          <c:h val="0.86114819759679573"/>
        </c:manualLayout>
      </c:layout>
      <c:barChart>
        <c:barDir val="col"/>
        <c:grouping val="clustered"/>
        <c:varyColors val="0"/>
        <c:ser>
          <c:idx val="0"/>
          <c:order val="0"/>
          <c:spPr>
            <a:solidFill>
              <a:srgbClr val="D4DF33"/>
            </a:solidFill>
            <a:ln w="9525" algn="ctr">
              <a:solidFill>
                <a:schemeClr val="bg1"/>
              </a:solidFill>
              <a:prstDash val="solid"/>
            </a:ln>
          </c:spPr>
          <c:invertIfNegative val="0"/>
          <c:dLbls>
            <c:dLbl>
              <c:idx val="0"/>
              <c:layout>
                <c:manualLayout>
                  <c:x val="0"/>
                  <c:y val="-0.4472630173564752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6B16-4876-9BB0-5E4E0959EC33}"/>
                </c:ext>
              </c:extLst>
            </c:dLbl>
            <c:dLbl>
              <c:idx val="1"/>
              <c:layout>
                <c:manualLayout>
                  <c:x val="0"/>
                  <c:y val="-0.4419225634178905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B16-4876-9BB0-5E4E0959EC3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84</c:v>
                </c:pt>
                <c:pt idx="1">
                  <c:v>83</c:v>
                </c:pt>
              </c:numCache>
            </c:numRef>
          </c:val>
          <c:extLst>
            <c:ext xmlns:c16="http://schemas.microsoft.com/office/drawing/2014/chart" uri="{C3380CC4-5D6E-409C-BE32-E72D297353CC}">
              <c16:uniqueId val="{00000002-6B16-4876-9BB0-5E4E0959EC33}"/>
            </c:ext>
          </c:extLst>
        </c:ser>
        <c:ser>
          <c:idx val="1"/>
          <c:order val="1"/>
          <c:spPr>
            <a:solidFill>
              <a:srgbClr val="D4DF33"/>
            </a:solidFill>
            <a:ln w="9525" algn="ctr">
              <a:solidFill>
                <a:schemeClr val="bg1"/>
              </a:solidFill>
              <a:prstDash val="solid"/>
            </a:ln>
          </c:spPr>
          <c:invertIfNegative val="0"/>
          <c:dLbls>
            <c:dLbl>
              <c:idx val="0"/>
              <c:layout>
                <c:manualLayout>
                  <c:x val="0"/>
                  <c:y val="-0.4419225634178905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6B16-4876-9BB0-5E4E0959EC33}"/>
                </c:ext>
              </c:extLst>
            </c:dLbl>
            <c:dLbl>
              <c:idx val="1"/>
              <c:layout>
                <c:manualLayout>
                  <c:x val="0"/>
                  <c:y val="-0.4592790387182910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6B16-4876-9BB0-5E4E0959EC3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83</c:v>
                </c:pt>
                <c:pt idx="1">
                  <c:v>87</c:v>
                </c:pt>
              </c:numCache>
            </c:numRef>
          </c:val>
          <c:extLst>
            <c:ext xmlns:c16="http://schemas.microsoft.com/office/drawing/2014/chart" uri="{C3380CC4-5D6E-409C-BE32-E72D297353CC}">
              <c16:uniqueId val="{00000005-6B16-4876-9BB0-5E4E0959EC33}"/>
            </c:ext>
          </c:extLst>
        </c:ser>
        <c:ser>
          <c:idx val="2"/>
          <c:order val="2"/>
          <c:spPr>
            <a:solidFill>
              <a:srgbClr val="D4DF33"/>
            </a:solidFill>
            <a:ln w="9525" algn="ctr">
              <a:solidFill>
                <a:schemeClr val="bg1"/>
              </a:solidFill>
              <a:prstDash val="solid"/>
            </a:ln>
          </c:spPr>
          <c:invertIfNegative val="0"/>
          <c:dLbls>
            <c:dLbl>
              <c:idx val="0"/>
              <c:layout>
                <c:manualLayout>
                  <c:x val="0"/>
                  <c:y val="-0.45126835781041391"/>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6B16-4876-9BB0-5E4E0959EC33}"/>
                </c:ext>
              </c:extLst>
            </c:dLbl>
            <c:dLbl>
              <c:idx val="1"/>
              <c:layout>
                <c:manualLayout>
                  <c:x val="0"/>
                  <c:y val="-0.4646194926568758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6B16-4876-9BB0-5E4E0959EC3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85</c:v>
                </c:pt>
                <c:pt idx="1">
                  <c:v>88</c:v>
                </c:pt>
              </c:numCache>
            </c:numRef>
          </c:val>
          <c:extLst>
            <c:ext xmlns:c16="http://schemas.microsoft.com/office/drawing/2014/chart" uri="{C3380CC4-5D6E-409C-BE32-E72D297353CC}">
              <c16:uniqueId val="{00000008-6B16-4876-9BB0-5E4E0959EC33}"/>
            </c:ext>
          </c:extLst>
        </c:ser>
        <c:ser>
          <c:idx val="3"/>
          <c:order val="3"/>
          <c:spPr>
            <a:solidFill>
              <a:srgbClr val="D4DF33"/>
            </a:solidFill>
            <a:ln w="9525" algn="ctr">
              <a:solidFill>
                <a:schemeClr val="bg1"/>
              </a:solidFill>
              <a:prstDash val="solid"/>
            </a:ln>
          </c:spPr>
          <c:invertIfNegative val="0"/>
          <c:dLbls>
            <c:dLbl>
              <c:idx val="0"/>
              <c:layout>
                <c:manualLayout>
                  <c:x val="0"/>
                  <c:y val="-0.4392523364485981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6B16-4876-9BB0-5E4E0959EC33}"/>
                </c:ext>
              </c:extLst>
            </c:dLbl>
            <c:dLbl>
              <c:idx val="1"/>
              <c:layout>
                <c:manualLayout>
                  <c:x val="0"/>
                  <c:y val="-0.4566088117489986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6B16-4876-9BB0-5E4E0959EC33}"/>
                </c:ext>
              </c:extLst>
            </c:dLbl>
            <c:dLbl>
              <c:idx val="2"/>
              <c:layout>
                <c:manualLayout>
                  <c:x val="0"/>
                  <c:y val="-0.4419225634178905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6B16-4876-9BB0-5E4E0959EC33}"/>
                </c:ext>
              </c:extLst>
            </c:dLbl>
            <c:dLbl>
              <c:idx val="3"/>
              <c:layout>
                <c:manualLayout>
                  <c:x val="0"/>
                  <c:y val="-0.4005340453938584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6B16-4876-9BB0-5E4E0959EC33}"/>
                </c:ext>
              </c:extLst>
            </c:dLbl>
            <c:dLbl>
              <c:idx val="4"/>
              <c:layout>
                <c:manualLayout>
                  <c:x val="0"/>
                  <c:y val="-0.4205607476635513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6B16-4876-9BB0-5E4E0959EC3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82</c:v>
                </c:pt>
                <c:pt idx="1">
                  <c:v>86</c:v>
                </c:pt>
                <c:pt idx="2">
                  <c:v>83</c:v>
                </c:pt>
                <c:pt idx="3">
                  <c:v>73</c:v>
                </c:pt>
                <c:pt idx="4">
                  <c:v>78</c:v>
                </c:pt>
              </c:numCache>
            </c:numRef>
          </c:val>
          <c:extLst>
            <c:ext xmlns:c16="http://schemas.microsoft.com/office/drawing/2014/chart" uri="{C3380CC4-5D6E-409C-BE32-E72D297353CC}">
              <c16:uniqueId val="{0000000E-6B16-4876-9BB0-5E4E0959EC33}"/>
            </c:ext>
          </c:extLst>
        </c:ser>
        <c:ser>
          <c:idx val="4"/>
          <c:order val="4"/>
          <c:spPr>
            <a:solidFill>
              <a:srgbClr val="D4DF33"/>
            </a:solidFill>
            <a:ln w="9525" algn="ctr">
              <a:solidFill>
                <a:schemeClr val="bg1"/>
              </a:solidFill>
              <a:prstDash val="solid"/>
            </a:ln>
          </c:spPr>
          <c:invertIfNegative val="0"/>
          <c:dLbls>
            <c:dLbl>
              <c:idx val="0"/>
              <c:layout>
                <c:manualLayout>
                  <c:x val="0"/>
                  <c:y val="-0.31375166889185579"/>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6B16-4876-9BB0-5E4E0959EC33}"/>
                </c:ext>
              </c:extLst>
            </c:dLbl>
            <c:dLbl>
              <c:idx val="1"/>
              <c:layout>
                <c:manualLayout>
                  <c:x val="0"/>
                  <c:y val="-0.26702269692923897"/>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6B16-4876-9BB0-5E4E0959EC33}"/>
                </c:ext>
              </c:extLst>
            </c:dLbl>
            <c:dLbl>
              <c:idx val="2"/>
              <c:layout>
                <c:manualLayout>
                  <c:x val="0"/>
                  <c:y val="-0.35647530040053405"/>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6B16-4876-9BB0-5E4E0959EC33}"/>
                </c:ext>
              </c:extLst>
            </c:dLbl>
            <c:dLbl>
              <c:idx val="3"/>
              <c:layout>
                <c:manualLayout>
                  <c:x val="0"/>
                  <c:y val="-0.34045393858477968"/>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6B16-4876-9BB0-5E4E0959EC33}"/>
                </c:ext>
              </c:extLst>
            </c:dLbl>
            <c:dLbl>
              <c:idx val="4"/>
              <c:layout>
                <c:manualLayout>
                  <c:x val="0"/>
                  <c:y val="-0.37917222963951935"/>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6B16-4876-9BB0-5E4E0959EC33}"/>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53</c:v>
                </c:pt>
                <c:pt idx="1">
                  <c:v>42</c:v>
                </c:pt>
                <c:pt idx="2">
                  <c:v>63</c:v>
                </c:pt>
                <c:pt idx="3">
                  <c:v>59</c:v>
                </c:pt>
                <c:pt idx="4">
                  <c:v>68</c:v>
                </c:pt>
              </c:numCache>
            </c:numRef>
          </c:val>
          <c:extLst>
            <c:ext xmlns:c16="http://schemas.microsoft.com/office/drawing/2014/chart" uri="{C3380CC4-5D6E-409C-BE32-E72D297353CC}">
              <c16:uniqueId val="{00000014-6B16-4876-9BB0-5E4E0959EC33}"/>
            </c:ext>
          </c:extLst>
        </c:ser>
        <c:dLbls>
          <c:showLegendKey val="0"/>
          <c:showVal val="0"/>
          <c:showCatName val="0"/>
          <c:showSerName val="0"/>
          <c:showPercent val="0"/>
          <c:showBubbleSize val="0"/>
        </c:dLbls>
        <c:gapWidth val="60"/>
        <c:axId val="989857328"/>
        <c:axId val="1"/>
      </c:barChart>
      <c:catAx>
        <c:axId val="989857328"/>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989857328"/>
        <c:crosses val="min"/>
        <c:crossBetween val="between"/>
      </c:valAx>
    </c:plotArea>
    <c:plotVisOnly val="0"/>
    <c:dispBlanksAs val="gap"/>
    <c:showDLblsOverMax val="1"/>
  </c:chart>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79603011635866E-2"/>
          <c:y val="5.0485436893203881E-2"/>
          <c:w val="0.96440793976728267"/>
          <c:h val="0.89902912621359221"/>
        </c:manualLayout>
      </c:layout>
      <c:barChart>
        <c:barDir val="col"/>
        <c:grouping val="clustered"/>
        <c:varyColors val="0"/>
        <c:ser>
          <c:idx val="0"/>
          <c:order val="0"/>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0-0402-440B-AAD1-920BB3BEFBDF}"/>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1-0402-440B-AAD1-920BB3BEFBDF}"/>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2-0402-440B-AAD1-920BB3BEFBDF}"/>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3-0402-440B-AAD1-920BB3BEFBDF}"/>
              </c:ext>
            </c:extLst>
          </c:dPt>
          <c:dLbls>
            <c:dLbl>
              <c:idx val="0"/>
              <c:layout>
                <c:manualLayout>
                  <c:x val="0"/>
                  <c:y val="-0.33689320388349514"/>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0402-440B-AAD1-920BB3BEFBDF}"/>
                </c:ext>
              </c:extLst>
            </c:dLbl>
            <c:dLbl>
              <c:idx val="1"/>
              <c:layout>
                <c:manualLayout>
                  <c:x val="0"/>
                  <c:y val="-0.2912621359223300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402-440B-AAD1-920BB3BEFBDF}"/>
                </c:ext>
              </c:extLst>
            </c:dLbl>
            <c:dLbl>
              <c:idx val="2"/>
              <c:layout>
                <c:manualLayout>
                  <c:x val="0"/>
                  <c:y val="-0.3271844660194174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0402-440B-AAD1-920BB3BEFBDF}"/>
                </c:ext>
              </c:extLst>
            </c:dLbl>
            <c:dLbl>
              <c:idx val="3"/>
              <c:layout>
                <c:manualLayout>
                  <c:x val="0"/>
                  <c:y val="-0.3048543689320388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0402-440B-AAD1-920BB3BEFBDF}"/>
                </c:ext>
              </c:extLst>
            </c:dLbl>
            <c:dLbl>
              <c:idx val="4"/>
              <c:layout>
                <c:manualLayout>
                  <c:x val="0"/>
                  <c:y val="-0.3145631067961164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0402-440B-AAD1-920BB3BEFBD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61</c:v>
                </c:pt>
                <c:pt idx="1">
                  <c:v>51</c:v>
                </c:pt>
                <c:pt idx="2">
                  <c:v>59</c:v>
                </c:pt>
                <c:pt idx="3">
                  <c:v>54</c:v>
                </c:pt>
                <c:pt idx="4">
                  <c:v>56.000000000000007</c:v>
                </c:pt>
              </c:numCache>
            </c:numRef>
          </c:val>
          <c:extLst>
            <c:ext xmlns:c16="http://schemas.microsoft.com/office/drawing/2014/chart" uri="{C3380CC4-5D6E-409C-BE32-E72D297353CC}">
              <c16:uniqueId val="{00000005-0402-440B-AAD1-920BB3BEFBDF}"/>
            </c:ext>
          </c:extLst>
        </c:ser>
        <c:ser>
          <c:idx val="1"/>
          <c:order val="1"/>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6-0402-440B-AAD1-920BB3BEFBDF}"/>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7-0402-440B-AAD1-920BB3BEFBDF}"/>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8-0402-440B-AAD1-920BB3BEFBDF}"/>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9-0402-440B-AAD1-920BB3BEFBDF}"/>
              </c:ext>
            </c:extLst>
          </c:dPt>
          <c:dLbls>
            <c:dLbl>
              <c:idx val="0"/>
              <c:layout>
                <c:manualLayout>
                  <c:x val="0"/>
                  <c:y val="-0.3631067961165048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402-440B-AAD1-920BB3BEFBDF}"/>
                </c:ext>
              </c:extLst>
            </c:dLbl>
            <c:dLbl>
              <c:idx val="1"/>
              <c:layout>
                <c:manualLayout>
                  <c:x val="0"/>
                  <c:y val="-0.33203883495145631"/>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0402-440B-AAD1-920BB3BEFBDF}"/>
                </c:ext>
              </c:extLst>
            </c:dLbl>
            <c:dLbl>
              <c:idx val="2"/>
              <c:layout>
                <c:manualLayout>
                  <c:x val="0"/>
                  <c:y val="-0.344660194174757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0402-440B-AAD1-920BB3BEFBDF}"/>
                </c:ext>
              </c:extLst>
            </c:dLbl>
            <c:dLbl>
              <c:idx val="3"/>
              <c:layout>
                <c:manualLayout>
                  <c:x val="0"/>
                  <c:y val="-0.3504854368932038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0402-440B-AAD1-920BB3BEFBDF}"/>
                </c:ext>
              </c:extLst>
            </c:dLbl>
            <c:dLbl>
              <c:idx val="4"/>
              <c:layout>
                <c:manualLayout>
                  <c:x val="0"/>
                  <c:y val="-0.344660194174757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0402-440B-AAD1-920BB3BEFBD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67</c:v>
                </c:pt>
                <c:pt idx="1">
                  <c:v>60</c:v>
                </c:pt>
                <c:pt idx="2">
                  <c:v>63</c:v>
                </c:pt>
                <c:pt idx="3">
                  <c:v>64</c:v>
                </c:pt>
                <c:pt idx="4">
                  <c:v>63</c:v>
                </c:pt>
              </c:numCache>
            </c:numRef>
          </c:val>
          <c:extLst>
            <c:ext xmlns:c16="http://schemas.microsoft.com/office/drawing/2014/chart" uri="{C3380CC4-5D6E-409C-BE32-E72D297353CC}">
              <c16:uniqueId val="{0000000B-0402-440B-AAD1-920BB3BEFBDF}"/>
            </c:ext>
          </c:extLst>
        </c:ser>
        <c:ser>
          <c:idx val="2"/>
          <c:order val="2"/>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C-0402-440B-AAD1-920BB3BEFBDF}"/>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D-0402-440B-AAD1-920BB3BEFBDF}"/>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E-0402-440B-AAD1-920BB3BEFBDF}"/>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F-0402-440B-AAD1-920BB3BEFBDF}"/>
              </c:ext>
            </c:extLst>
          </c:dPt>
          <c:dLbls>
            <c:dLbl>
              <c:idx val="0"/>
              <c:layout>
                <c:manualLayout>
                  <c:x val="0"/>
                  <c:y val="-0.3728155339805825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0402-440B-AAD1-920BB3BEFBDF}"/>
                </c:ext>
              </c:extLst>
            </c:dLbl>
            <c:dLbl>
              <c:idx val="1"/>
              <c:layout>
                <c:manualLayout>
                  <c:x val="0"/>
                  <c:y val="-0.3368932038834951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0402-440B-AAD1-920BB3BEFBDF}"/>
                </c:ext>
              </c:extLst>
            </c:dLbl>
            <c:dLbl>
              <c:idx val="2"/>
              <c:layout>
                <c:manualLayout>
                  <c:x val="0"/>
                  <c:y val="-0.3368932038834951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0402-440B-AAD1-920BB3BEFBDF}"/>
                </c:ext>
              </c:extLst>
            </c:dLbl>
            <c:dLbl>
              <c:idx val="3"/>
              <c:layout>
                <c:manualLayout>
                  <c:x val="0"/>
                  <c:y val="-0.3582524271844660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0402-440B-AAD1-920BB3BEFBDF}"/>
                </c:ext>
              </c:extLst>
            </c:dLbl>
            <c:dLbl>
              <c:idx val="4"/>
              <c:layout>
                <c:manualLayout>
                  <c:x val="0"/>
                  <c:y val="-0.3504854368932038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0402-440B-AAD1-920BB3BEFBD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69</c:v>
                </c:pt>
                <c:pt idx="1">
                  <c:v>61</c:v>
                </c:pt>
                <c:pt idx="2">
                  <c:v>61</c:v>
                </c:pt>
                <c:pt idx="3">
                  <c:v>66</c:v>
                </c:pt>
                <c:pt idx="4">
                  <c:v>64</c:v>
                </c:pt>
              </c:numCache>
            </c:numRef>
          </c:val>
          <c:extLst>
            <c:ext xmlns:c16="http://schemas.microsoft.com/office/drawing/2014/chart" uri="{C3380CC4-5D6E-409C-BE32-E72D297353CC}">
              <c16:uniqueId val="{00000011-0402-440B-AAD1-920BB3BEFBDF}"/>
            </c:ext>
          </c:extLst>
        </c:ser>
        <c:ser>
          <c:idx val="3"/>
          <c:order val="3"/>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2-0402-440B-AAD1-920BB3BEFBDF}"/>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3-0402-440B-AAD1-920BB3BEFBDF}"/>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4-0402-440B-AAD1-920BB3BEFBDF}"/>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5-0402-440B-AAD1-920BB3BEFBDF}"/>
              </c:ext>
            </c:extLst>
          </c:dPt>
          <c:dLbls>
            <c:dLbl>
              <c:idx val="0"/>
              <c:layout>
                <c:manualLayout>
                  <c:x val="0"/>
                  <c:y val="-0.3631067961165048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0402-440B-AAD1-920BB3BEFBDF}"/>
                </c:ext>
              </c:extLst>
            </c:dLbl>
            <c:dLbl>
              <c:idx val="1"/>
              <c:layout>
                <c:manualLayout>
                  <c:x val="0"/>
                  <c:y val="-0.2912621359223300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0402-440B-AAD1-920BB3BEFBDF}"/>
                </c:ext>
              </c:extLst>
            </c:dLbl>
            <c:dLbl>
              <c:idx val="2"/>
              <c:layout>
                <c:manualLayout>
                  <c:x val="0"/>
                  <c:y val="-0.29611650485436891"/>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0402-440B-AAD1-920BB3BEFBDF}"/>
                </c:ext>
              </c:extLst>
            </c:dLbl>
            <c:dLbl>
              <c:idx val="3"/>
              <c:layout>
                <c:manualLayout>
                  <c:x val="0"/>
                  <c:y val="-0.308737864077669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0402-440B-AAD1-920BB3BEFBDF}"/>
                </c:ext>
              </c:extLst>
            </c:dLbl>
            <c:dLbl>
              <c:idx val="4"/>
              <c:layout>
                <c:manualLayout>
                  <c:x val="0"/>
                  <c:y val="-0.3223300970873786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0402-440B-AAD1-920BB3BEFBD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67</c:v>
                </c:pt>
                <c:pt idx="1">
                  <c:v>51</c:v>
                </c:pt>
                <c:pt idx="2">
                  <c:v>52</c:v>
                </c:pt>
                <c:pt idx="3">
                  <c:v>55.000000000000007</c:v>
                </c:pt>
                <c:pt idx="4">
                  <c:v>57.999999999999993</c:v>
                </c:pt>
              </c:numCache>
            </c:numRef>
          </c:val>
          <c:extLst>
            <c:ext xmlns:c16="http://schemas.microsoft.com/office/drawing/2014/chart" uri="{C3380CC4-5D6E-409C-BE32-E72D297353CC}">
              <c16:uniqueId val="{00000017-0402-440B-AAD1-920BB3BEFBDF}"/>
            </c:ext>
          </c:extLst>
        </c:ser>
        <c:ser>
          <c:idx val="4"/>
          <c:order val="4"/>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8-0402-440B-AAD1-920BB3BEFBDF}"/>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9-0402-440B-AAD1-920BB3BEFBDF}"/>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A-0402-440B-AAD1-920BB3BEFBDF}"/>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B-0402-440B-AAD1-920BB3BEFBDF}"/>
              </c:ext>
            </c:extLst>
          </c:dPt>
          <c:dLbls>
            <c:dLbl>
              <c:idx val="0"/>
              <c:layout>
                <c:manualLayout>
                  <c:x val="0"/>
                  <c:y val="-0.33689320388349514"/>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0402-440B-AAD1-920BB3BEFBDF}"/>
                </c:ext>
              </c:extLst>
            </c:dLbl>
            <c:dLbl>
              <c:idx val="1"/>
              <c:layout>
                <c:manualLayout>
                  <c:x val="0"/>
                  <c:y val="-0.25533980582524274"/>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0402-440B-AAD1-920BB3BEFBDF}"/>
                </c:ext>
              </c:extLst>
            </c:dLbl>
            <c:dLbl>
              <c:idx val="2"/>
              <c:layout>
                <c:manualLayout>
                  <c:x val="0"/>
                  <c:y val="-0.24174757281553397"/>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0402-440B-AAD1-920BB3BEFBDF}"/>
                </c:ext>
              </c:extLst>
            </c:dLbl>
            <c:dLbl>
              <c:idx val="3"/>
              <c:layout>
                <c:manualLayout>
                  <c:x val="0"/>
                  <c:y val="-0.27766990291262134"/>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0402-440B-AAD1-920BB3BEFBDF}"/>
                </c:ext>
              </c:extLst>
            </c:dLbl>
            <c:dLbl>
              <c:idx val="4"/>
              <c:layout>
                <c:manualLayout>
                  <c:x val="0"/>
                  <c:y val="-0.28252427184466017"/>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0402-440B-AAD1-920BB3BEFBD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61.000001430511475</c:v>
                </c:pt>
                <c:pt idx="1">
                  <c:v>43.000000715255737</c:v>
                </c:pt>
                <c:pt idx="2">
                  <c:v>40.000000596046448</c:v>
                </c:pt>
                <c:pt idx="3">
                  <c:v>47.999998927116394</c:v>
                </c:pt>
                <c:pt idx="4">
                  <c:v>49.000000953674316</c:v>
                </c:pt>
              </c:numCache>
            </c:numRef>
          </c:val>
          <c:extLst>
            <c:ext xmlns:c16="http://schemas.microsoft.com/office/drawing/2014/chart" uri="{C3380CC4-5D6E-409C-BE32-E72D297353CC}">
              <c16:uniqueId val="{0000001D-0402-440B-AAD1-920BB3BEFBDF}"/>
            </c:ext>
          </c:extLst>
        </c:ser>
        <c:dLbls>
          <c:showLegendKey val="0"/>
          <c:showVal val="0"/>
          <c:showCatName val="0"/>
          <c:showSerName val="0"/>
          <c:showPercent val="0"/>
          <c:showBubbleSize val="0"/>
        </c:dLbls>
        <c:gapWidth val="60"/>
        <c:axId val="876669400"/>
        <c:axId val="1"/>
      </c:barChart>
      <c:catAx>
        <c:axId val="876669400"/>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200" kern="1200">
                <a:latin typeface="Trebuchet MS"/>
                <a:ea typeface="Trebuchet MS"/>
                <a:cs typeface="Trebuchet MS"/>
                <a:sym typeface="Trebuchet MS"/>
              </a:defRPr>
            </a:pPr>
            <a:endParaRPr lang="en-US"/>
          </a:p>
        </c:txPr>
        <c:crossAx val="876669400"/>
        <c:crosses val="min"/>
        <c:crossBetween val="between"/>
        <c:majorUnit val="50"/>
      </c:valAx>
    </c:plotArea>
    <c:plotVisOnly val="0"/>
    <c:dispBlanksAs val="gap"/>
    <c:showDLblsOverMax val="1"/>
  </c:chart>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9285714285714287"/>
          <c:w val="0.96937573616018846"/>
          <c:h val="0.68333333333333335"/>
        </c:manualLayout>
      </c:layout>
      <c:barChart>
        <c:barDir val="col"/>
        <c:grouping val="clustered"/>
        <c:varyColors val="0"/>
        <c:ser>
          <c:idx val="0"/>
          <c:order val="0"/>
          <c:spPr>
            <a:solidFill>
              <a:srgbClr val="197A56"/>
            </a:solidFill>
            <a:ln w="9525" algn="ctr">
              <a:solidFill>
                <a:schemeClr val="bg1"/>
              </a:solidFill>
              <a:prstDash val="solid"/>
            </a:ln>
          </c:spPr>
          <c:invertIfNegative val="0"/>
          <c:dLbls>
            <c:dLbl>
              <c:idx val="0"/>
              <c:layout>
                <c:manualLayout>
                  <c:x val="0"/>
                  <c:y val="-0.3190476190476190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275-4449-86ED-638952DC2BEC}"/>
                </c:ext>
              </c:extLst>
            </c:dLbl>
            <c:dLbl>
              <c:idx val="1"/>
              <c:layout>
                <c:manualLayout>
                  <c:x val="0"/>
                  <c:y val="-0.3119047619047619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275-4449-86ED-638952DC2BEC}"/>
                </c:ext>
              </c:extLst>
            </c:dLbl>
            <c:dLbl>
              <c:idx val="4"/>
              <c:layout>
                <c:manualLayout>
                  <c:x val="0"/>
                  <c:y val="-0.4404761904761904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B275-4449-86ED-638952DC2BE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55.000000000000007</c:v>
                </c:pt>
                <c:pt idx="1">
                  <c:v>53</c:v>
                </c:pt>
                <c:pt idx="4">
                  <c:v>91</c:v>
                </c:pt>
              </c:numCache>
            </c:numRef>
          </c:val>
          <c:extLst>
            <c:ext xmlns:c16="http://schemas.microsoft.com/office/drawing/2014/chart" uri="{C3380CC4-5D6E-409C-BE32-E72D297353CC}">
              <c16:uniqueId val="{00000003-B275-4449-86ED-638952DC2BEC}"/>
            </c:ext>
          </c:extLst>
        </c:ser>
        <c:ser>
          <c:idx val="1"/>
          <c:order val="1"/>
          <c:spPr>
            <a:solidFill>
              <a:srgbClr val="197A56"/>
            </a:solidFill>
            <a:ln w="9525" algn="ctr">
              <a:solidFill>
                <a:schemeClr val="bg1"/>
              </a:solidFill>
              <a:prstDash val="solid"/>
            </a:ln>
          </c:spPr>
          <c:invertIfNegative val="0"/>
          <c:dLbls>
            <c:dLbl>
              <c:idx val="0"/>
              <c:layout>
                <c:manualLayout>
                  <c:x val="0"/>
                  <c:y val="-0.3547619047619047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B275-4449-86ED-638952DC2BEC}"/>
                </c:ext>
              </c:extLst>
            </c:dLbl>
            <c:dLbl>
              <c:idx val="1"/>
              <c:layout>
                <c:manualLayout>
                  <c:x val="0"/>
                  <c:y val="-0.3476190476190476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B275-4449-86ED-638952DC2BEC}"/>
                </c:ext>
              </c:extLst>
            </c:dLbl>
            <c:dLbl>
              <c:idx val="4"/>
              <c:layout>
                <c:manualLayout>
                  <c:x val="0"/>
                  <c:y val="-0.4380952380952380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B275-4449-86ED-638952DC2BE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65</c:v>
                </c:pt>
                <c:pt idx="1">
                  <c:v>63</c:v>
                </c:pt>
                <c:pt idx="4">
                  <c:v>90</c:v>
                </c:pt>
              </c:numCache>
            </c:numRef>
          </c:val>
          <c:extLst>
            <c:ext xmlns:c16="http://schemas.microsoft.com/office/drawing/2014/chart" uri="{C3380CC4-5D6E-409C-BE32-E72D297353CC}">
              <c16:uniqueId val="{00000007-B275-4449-86ED-638952DC2BEC}"/>
            </c:ext>
          </c:extLst>
        </c:ser>
        <c:ser>
          <c:idx val="2"/>
          <c:order val="2"/>
          <c:spPr>
            <a:solidFill>
              <a:srgbClr val="197A56"/>
            </a:solidFill>
            <a:ln w="9525" algn="ctr">
              <a:solidFill>
                <a:schemeClr val="bg1"/>
              </a:solidFill>
              <a:prstDash val="solid"/>
            </a:ln>
          </c:spPr>
          <c:invertIfNegative val="0"/>
          <c:dLbls>
            <c:dLbl>
              <c:idx val="0"/>
              <c:layout>
                <c:manualLayout>
                  <c:x val="0"/>
                  <c:y val="-0.3595238095238095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B275-4449-86ED-638952DC2BEC}"/>
                </c:ext>
              </c:extLst>
            </c:dLbl>
            <c:dLbl>
              <c:idx val="1"/>
              <c:layout>
                <c:manualLayout>
                  <c:x val="0"/>
                  <c:y val="-0.3476190476190476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B275-4449-86ED-638952DC2BEC}"/>
                </c:ext>
              </c:extLst>
            </c:dLbl>
            <c:dLbl>
              <c:idx val="4"/>
              <c:layout>
                <c:manualLayout>
                  <c:x val="0"/>
                  <c:y val="-0.3833333333333333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B275-4449-86ED-638952DC2BE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67</c:v>
                </c:pt>
                <c:pt idx="1">
                  <c:v>63</c:v>
                </c:pt>
                <c:pt idx="4">
                  <c:v>74</c:v>
                </c:pt>
              </c:numCache>
            </c:numRef>
          </c:val>
          <c:extLst>
            <c:ext xmlns:c16="http://schemas.microsoft.com/office/drawing/2014/chart" uri="{C3380CC4-5D6E-409C-BE32-E72D297353CC}">
              <c16:uniqueId val="{0000000B-B275-4449-86ED-638952DC2BEC}"/>
            </c:ext>
          </c:extLst>
        </c:ser>
        <c:ser>
          <c:idx val="3"/>
          <c:order val="3"/>
          <c:spPr>
            <a:solidFill>
              <a:srgbClr val="197A56"/>
            </a:solidFill>
            <a:ln w="9525" algn="ctr">
              <a:solidFill>
                <a:schemeClr val="bg1"/>
              </a:solidFill>
              <a:prstDash val="solid"/>
            </a:ln>
          </c:spPr>
          <c:invertIfNegative val="0"/>
          <c:dLbls>
            <c:dLbl>
              <c:idx val="0"/>
              <c:layout>
                <c:manualLayout>
                  <c:x val="0"/>
                  <c:y val="-0.3023809523809523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B275-4449-86ED-638952DC2BEC}"/>
                </c:ext>
              </c:extLst>
            </c:dLbl>
            <c:dLbl>
              <c:idx val="1"/>
              <c:layout>
                <c:manualLayout>
                  <c:x val="0"/>
                  <c:y val="-0.3119047619047619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B275-4449-86ED-638952DC2BEC}"/>
                </c:ext>
              </c:extLst>
            </c:dLbl>
            <c:dLbl>
              <c:idx val="2"/>
              <c:layout>
                <c:manualLayout>
                  <c:x val="0"/>
                  <c:y val="-0.3309523809523809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B275-4449-86ED-638952DC2BEC}"/>
                </c:ext>
              </c:extLst>
            </c:dLbl>
            <c:dLbl>
              <c:idx val="3"/>
              <c:layout>
                <c:manualLayout>
                  <c:x val="0"/>
                  <c:y val="-0.3190476190476190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B275-4449-86ED-638952DC2BEC}"/>
                </c:ext>
              </c:extLst>
            </c:dLbl>
            <c:dLbl>
              <c:idx val="4"/>
              <c:layout>
                <c:manualLayout>
                  <c:x val="0"/>
                  <c:y val="-0.3476190476190476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B275-4449-86ED-638952DC2BE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51.5</c:v>
                </c:pt>
                <c:pt idx="1">
                  <c:v>53</c:v>
                </c:pt>
                <c:pt idx="2">
                  <c:v>59</c:v>
                </c:pt>
                <c:pt idx="3">
                  <c:v>55.000000000000007</c:v>
                </c:pt>
                <c:pt idx="4">
                  <c:v>63</c:v>
                </c:pt>
              </c:numCache>
            </c:numRef>
          </c:val>
          <c:extLst>
            <c:ext xmlns:c16="http://schemas.microsoft.com/office/drawing/2014/chart" uri="{C3380CC4-5D6E-409C-BE32-E72D297353CC}">
              <c16:uniqueId val="{00000011-B275-4449-86ED-638952DC2BEC}"/>
            </c:ext>
          </c:extLst>
        </c:ser>
        <c:ser>
          <c:idx val="4"/>
          <c:order val="4"/>
          <c:spPr>
            <a:solidFill>
              <a:srgbClr val="197A56"/>
            </a:solidFill>
            <a:ln w="9525" algn="ctr">
              <a:solidFill>
                <a:schemeClr val="bg1"/>
              </a:solidFill>
              <a:prstDash val="solid"/>
            </a:ln>
          </c:spPr>
          <c:invertIfNegative val="0"/>
          <c:dLbls>
            <c:dLbl>
              <c:idx val="0"/>
              <c:layout>
                <c:manualLayout>
                  <c:x val="0"/>
                  <c:y val="-0.24523809523809523"/>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B275-4449-86ED-638952DC2BEC}"/>
                </c:ext>
              </c:extLst>
            </c:dLbl>
            <c:dLbl>
              <c:idx val="1"/>
              <c:layout>
                <c:manualLayout>
                  <c:x val="0"/>
                  <c:y val="-0.22380952380952382"/>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B275-4449-86ED-638952DC2BEC}"/>
                </c:ext>
              </c:extLst>
            </c:dLbl>
            <c:dLbl>
              <c:idx val="2"/>
              <c:layout>
                <c:manualLayout>
                  <c:x val="0"/>
                  <c:y val="-0.31190476190476191"/>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B275-4449-86ED-638952DC2BEC}"/>
                </c:ext>
              </c:extLst>
            </c:dLbl>
            <c:dLbl>
              <c:idx val="3"/>
              <c:layout>
                <c:manualLayout>
                  <c:x val="0"/>
                  <c:y val="-0.2857142857142857"/>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B275-4449-86ED-638952DC2BEC}"/>
                </c:ext>
              </c:extLst>
            </c:dLbl>
            <c:dLbl>
              <c:idx val="4"/>
              <c:layout>
                <c:manualLayout>
                  <c:x val="0"/>
                  <c:y val="-0.34761904761904761"/>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B275-4449-86ED-638952DC2BE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43.105590062111801</c:v>
                </c:pt>
                <c:pt idx="1">
                  <c:v>40.045766590389015</c:v>
                </c:pt>
                <c:pt idx="2">
                  <c:v>52.999997138977051</c:v>
                </c:pt>
                <c:pt idx="3">
                  <c:v>49.000000953674316</c:v>
                </c:pt>
                <c:pt idx="4">
                  <c:v>62.999999523162842</c:v>
                </c:pt>
              </c:numCache>
            </c:numRef>
          </c:val>
          <c:extLst>
            <c:ext xmlns:c16="http://schemas.microsoft.com/office/drawing/2014/chart" uri="{C3380CC4-5D6E-409C-BE32-E72D297353CC}">
              <c16:uniqueId val="{00000017-B275-4449-86ED-638952DC2BEC}"/>
            </c:ext>
          </c:extLst>
        </c:ser>
        <c:dLbls>
          <c:showLegendKey val="0"/>
          <c:showVal val="0"/>
          <c:showCatName val="0"/>
          <c:showSerName val="0"/>
          <c:showPercent val="0"/>
          <c:showBubbleSize val="0"/>
        </c:dLbls>
        <c:gapWidth val="60"/>
        <c:axId val="865221864"/>
        <c:axId val="1"/>
      </c:barChart>
      <c:catAx>
        <c:axId val="865221864"/>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65221864"/>
        <c:crosses val="min"/>
        <c:crossBetween val="between"/>
      </c:valAx>
    </c:plotArea>
    <c:plotVisOnly val="0"/>
    <c:dispBlanksAs val="gap"/>
    <c:showDLblsOverMax val="1"/>
  </c:chart>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8115942028985507"/>
          <c:w val="0.96937573616018846"/>
          <c:h val="0.69323671497584538"/>
        </c:manualLayout>
      </c:layout>
      <c:barChart>
        <c:barDir val="col"/>
        <c:grouping val="clustered"/>
        <c:varyColors val="0"/>
        <c:ser>
          <c:idx val="0"/>
          <c:order val="0"/>
          <c:spPr>
            <a:solidFill>
              <a:srgbClr val="3EAD92"/>
            </a:solidFill>
            <a:ln w="9525" algn="ctr">
              <a:solidFill>
                <a:schemeClr val="bg1"/>
              </a:solidFill>
              <a:prstDash val="solid"/>
            </a:ln>
          </c:spPr>
          <c:invertIfNegative val="0"/>
          <c:dLbls>
            <c:dLbl>
              <c:idx val="0"/>
              <c:layout>
                <c:manualLayout>
                  <c:x val="0"/>
                  <c:y val="-0.3429951690821256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706-4E2D-8D04-B69A54465D6A}"/>
                </c:ext>
              </c:extLst>
            </c:dLbl>
            <c:dLbl>
              <c:idx val="1"/>
              <c:layout>
                <c:manualLayout>
                  <c:x val="0"/>
                  <c:y val="-0.3164251207729468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706-4E2D-8D04-B69A54465D6A}"/>
                </c:ext>
              </c:extLst>
            </c:dLbl>
            <c:dLbl>
              <c:idx val="4"/>
              <c:layout>
                <c:manualLayout>
                  <c:x val="0"/>
                  <c:y val="-0.4396135265700483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7706-4E2D-8D04-B69A54465D6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61</c:v>
                </c:pt>
                <c:pt idx="1">
                  <c:v>53</c:v>
                </c:pt>
                <c:pt idx="4">
                  <c:v>89</c:v>
                </c:pt>
              </c:numCache>
            </c:numRef>
          </c:val>
          <c:extLst>
            <c:ext xmlns:c16="http://schemas.microsoft.com/office/drawing/2014/chart" uri="{C3380CC4-5D6E-409C-BE32-E72D297353CC}">
              <c16:uniqueId val="{00000003-7706-4E2D-8D04-B69A54465D6A}"/>
            </c:ext>
          </c:extLst>
        </c:ser>
        <c:ser>
          <c:idx val="1"/>
          <c:order val="1"/>
          <c:spPr>
            <a:solidFill>
              <a:srgbClr val="3EAD92"/>
            </a:solidFill>
            <a:ln w="9525" algn="ctr">
              <a:solidFill>
                <a:schemeClr val="bg1"/>
              </a:solidFill>
              <a:prstDash val="solid"/>
            </a:ln>
          </c:spPr>
          <c:invertIfNegative val="0"/>
          <c:dLbls>
            <c:dLbl>
              <c:idx val="0"/>
              <c:layout>
                <c:manualLayout>
                  <c:x val="0"/>
                  <c:y val="-0.3599033816425120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706-4E2D-8D04-B69A54465D6A}"/>
                </c:ext>
              </c:extLst>
            </c:dLbl>
            <c:dLbl>
              <c:idx val="1"/>
              <c:layout>
                <c:manualLayout>
                  <c:x val="0"/>
                  <c:y val="-0.3405797101449275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706-4E2D-8D04-B69A54465D6A}"/>
                </c:ext>
              </c:extLst>
            </c:dLbl>
            <c:dLbl>
              <c:idx val="4"/>
              <c:layout>
                <c:manualLayout>
                  <c:x val="0"/>
                  <c:y val="-0.4323671497584540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706-4E2D-8D04-B69A54465D6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65</c:v>
                </c:pt>
                <c:pt idx="1">
                  <c:v>60</c:v>
                </c:pt>
                <c:pt idx="4">
                  <c:v>86</c:v>
                </c:pt>
              </c:numCache>
            </c:numRef>
          </c:val>
          <c:extLst>
            <c:ext xmlns:c16="http://schemas.microsoft.com/office/drawing/2014/chart" uri="{C3380CC4-5D6E-409C-BE32-E72D297353CC}">
              <c16:uniqueId val="{00000007-7706-4E2D-8D04-B69A54465D6A}"/>
            </c:ext>
          </c:extLst>
        </c:ser>
        <c:ser>
          <c:idx val="2"/>
          <c:order val="2"/>
          <c:spPr>
            <a:solidFill>
              <a:srgbClr val="3EAD92"/>
            </a:solidFill>
            <a:ln w="9525" algn="ctr">
              <a:solidFill>
                <a:schemeClr val="bg1"/>
              </a:solidFill>
              <a:prstDash val="solid"/>
            </a:ln>
          </c:spPr>
          <c:invertIfNegative val="0"/>
          <c:dLbls>
            <c:dLbl>
              <c:idx val="0"/>
              <c:layout>
                <c:manualLayout>
                  <c:x val="0"/>
                  <c:y val="-0.3429951690821256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7706-4E2D-8D04-B69A54465D6A}"/>
                </c:ext>
              </c:extLst>
            </c:dLbl>
            <c:dLbl>
              <c:idx val="1"/>
              <c:layout>
                <c:manualLayout>
                  <c:x val="0"/>
                  <c:y val="-0.3526570048309178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7706-4E2D-8D04-B69A54465D6A}"/>
                </c:ext>
              </c:extLst>
            </c:dLbl>
            <c:dLbl>
              <c:idx val="4"/>
              <c:layout>
                <c:manualLayout>
                  <c:x val="0"/>
                  <c:y val="-0.4106280193236714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7706-4E2D-8D04-B69A54465D6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61</c:v>
                </c:pt>
                <c:pt idx="1">
                  <c:v>63</c:v>
                </c:pt>
                <c:pt idx="4">
                  <c:v>80</c:v>
                </c:pt>
              </c:numCache>
            </c:numRef>
          </c:val>
          <c:extLst>
            <c:ext xmlns:c16="http://schemas.microsoft.com/office/drawing/2014/chart" uri="{C3380CC4-5D6E-409C-BE32-E72D297353CC}">
              <c16:uniqueId val="{0000000B-7706-4E2D-8D04-B69A54465D6A}"/>
            </c:ext>
          </c:extLst>
        </c:ser>
        <c:ser>
          <c:idx val="3"/>
          <c:order val="3"/>
          <c:spPr>
            <a:solidFill>
              <a:srgbClr val="3EAD92"/>
            </a:solidFill>
            <a:ln w="9525" algn="ctr">
              <a:solidFill>
                <a:schemeClr val="bg1"/>
              </a:solidFill>
              <a:prstDash val="solid"/>
            </a:ln>
          </c:spPr>
          <c:invertIfNegative val="0"/>
          <c:dLbls>
            <c:dLbl>
              <c:idx val="0"/>
              <c:layout>
                <c:manualLayout>
                  <c:x val="0"/>
                  <c:y val="-0.2681159420289855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7706-4E2D-8D04-B69A54465D6A}"/>
                </c:ext>
              </c:extLst>
            </c:dLbl>
            <c:dLbl>
              <c:idx val="1"/>
              <c:layout>
                <c:manualLayout>
                  <c:x val="0"/>
                  <c:y val="-0.2584541062801932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7706-4E2D-8D04-B69A54465D6A}"/>
                </c:ext>
              </c:extLst>
            </c:dLbl>
            <c:dLbl>
              <c:idx val="2"/>
              <c:layout>
                <c:manualLayout>
                  <c:x val="0"/>
                  <c:y val="-0.3019323671497584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7706-4E2D-8D04-B69A54465D6A}"/>
                </c:ext>
              </c:extLst>
            </c:dLbl>
            <c:dLbl>
              <c:idx val="3"/>
              <c:layout>
                <c:manualLayout>
                  <c:x val="0"/>
                  <c:y val="-0.3212560386473429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7706-4E2D-8D04-B69A54465D6A}"/>
                </c:ext>
              </c:extLst>
            </c:dLbl>
            <c:dLbl>
              <c:idx val="4"/>
              <c:layout>
                <c:manualLayout>
                  <c:x val="0"/>
                  <c:y val="-0.3599033816425120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7706-4E2D-8D04-B69A54465D6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46</c:v>
                </c:pt>
                <c:pt idx="1">
                  <c:v>44.75</c:v>
                </c:pt>
                <c:pt idx="2">
                  <c:v>51</c:v>
                </c:pt>
                <c:pt idx="3">
                  <c:v>54</c:v>
                </c:pt>
                <c:pt idx="4">
                  <c:v>66</c:v>
                </c:pt>
              </c:numCache>
            </c:numRef>
          </c:val>
          <c:extLst>
            <c:ext xmlns:c16="http://schemas.microsoft.com/office/drawing/2014/chart" uri="{C3380CC4-5D6E-409C-BE32-E72D297353CC}">
              <c16:uniqueId val="{00000011-7706-4E2D-8D04-B69A54465D6A}"/>
            </c:ext>
          </c:extLst>
        </c:ser>
        <c:ser>
          <c:idx val="4"/>
          <c:order val="4"/>
          <c:spPr>
            <a:solidFill>
              <a:srgbClr val="3EAD92"/>
            </a:solidFill>
            <a:ln w="9525" algn="ctr">
              <a:solidFill>
                <a:schemeClr val="bg1"/>
              </a:solidFill>
              <a:prstDash val="solid"/>
            </a:ln>
          </c:spPr>
          <c:invertIfNegative val="0"/>
          <c:dLbls>
            <c:dLbl>
              <c:idx val="0"/>
              <c:layout>
                <c:manualLayout>
                  <c:x val="0"/>
                  <c:y val="-0.19323671497584541"/>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7706-4E2D-8D04-B69A54465D6A}"/>
                </c:ext>
              </c:extLst>
            </c:dLbl>
            <c:dLbl>
              <c:idx val="1"/>
              <c:layout>
                <c:manualLayout>
                  <c:x val="0"/>
                  <c:y val="-0.1280193236714976"/>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7706-4E2D-8D04-B69A54465D6A}"/>
                </c:ext>
              </c:extLst>
            </c:dLbl>
            <c:dLbl>
              <c:idx val="2"/>
              <c:layout>
                <c:manualLayout>
                  <c:x val="0"/>
                  <c:y val="-0.23429951690821257"/>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7706-4E2D-8D04-B69A54465D6A}"/>
                </c:ext>
              </c:extLst>
            </c:dLbl>
            <c:dLbl>
              <c:idx val="3"/>
              <c:layout>
                <c:manualLayout>
                  <c:x val="0"/>
                  <c:y val="-0.32125603864734298"/>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7706-4E2D-8D04-B69A54465D6A}"/>
                </c:ext>
              </c:extLst>
            </c:dLbl>
            <c:dLbl>
              <c:idx val="4"/>
              <c:layout>
                <c:manualLayout>
                  <c:x val="0"/>
                  <c:y val="-0.33574879227053139"/>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7706-4E2D-8D04-B69A54465D6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35.102739726027401</c:v>
                </c:pt>
                <c:pt idx="1">
                  <c:v>25.785340314136125</c:v>
                </c:pt>
                <c:pt idx="2">
                  <c:v>40.999999642372131</c:v>
                </c:pt>
                <c:pt idx="3">
                  <c:v>54.000002145767212</c:v>
                </c:pt>
                <c:pt idx="4">
                  <c:v>58.99999737739563</c:v>
                </c:pt>
              </c:numCache>
            </c:numRef>
          </c:val>
          <c:extLst>
            <c:ext xmlns:c16="http://schemas.microsoft.com/office/drawing/2014/chart" uri="{C3380CC4-5D6E-409C-BE32-E72D297353CC}">
              <c16:uniqueId val="{00000017-7706-4E2D-8D04-B69A54465D6A}"/>
            </c:ext>
          </c:extLst>
        </c:ser>
        <c:dLbls>
          <c:showLegendKey val="0"/>
          <c:showVal val="0"/>
          <c:showCatName val="0"/>
          <c:showSerName val="0"/>
          <c:showPercent val="0"/>
          <c:showBubbleSize val="0"/>
        </c:dLbls>
        <c:gapWidth val="60"/>
        <c:axId val="867722552"/>
        <c:axId val="1"/>
      </c:barChart>
      <c:catAx>
        <c:axId val="867722552"/>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67722552"/>
        <c:crosses val="min"/>
        <c:crossBetween val="between"/>
      </c:valAx>
    </c:plotArea>
    <c:plotVisOnly val="0"/>
    <c:dispBlanksAs val="gap"/>
    <c:showDLblsOverMax val="1"/>
  </c:chart>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7718446601941748"/>
          <c:w val="0.96937573616018846"/>
          <c:h val="0.69660194174757284"/>
        </c:manualLayout>
      </c:layout>
      <c:barChart>
        <c:barDir val="col"/>
        <c:grouping val="clustered"/>
        <c:varyColors val="0"/>
        <c:ser>
          <c:idx val="0"/>
          <c:order val="0"/>
          <c:spPr>
            <a:solidFill>
              <a:srgbClr val="295E7E"/>
            </a:solidFill>
            <a:ln w="9525" algn="ctr">
              <a:solidFill>
                <a:schemeClr val="bg1"/>
              </a:solidFill>
              <a:prstDash val="solid"/>
            </a:ln>
          </c:spPr>
          <c:invertIfNegative val="0"/>
          <c:dLbls>
            <c:dLbl>
              <c:idx val="0"/>
              <c:layout>
                <c:manualLayout>
                  <c:x val="0"/>
                  <c:y val="-0.3179611650485437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0650-491C-BF48-C3A8080A6DE2}"/>
                </c:ext>
              </c:extLst>
            </c:dLbl>
            <c:dLbl>
              <c:idx val="1"/>
              <c:layout>
                <c:manualLayout>
                  <c:x val="0"/>
                  <c:y val="-0.2766990291262135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650-491C-BF48-C3A8080A6DE2}"/>
                </c:ext>
              </c:extLst>
            </c:dLbl>
            <c:dLbl>
              <c:idx val="4"/>
              <c:layout>
                <c:manualLayout>
                  <c:x val="0"/>
                  <c:y val="-0.4368932038834951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0650-491C-BF48-C3A8080A6DE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53</c:v>
                </c:pt>
                <c:pt idx="1">
                  <c:v>47</c:v>
                </c:pt>
                <c:pt idx="4">
                  <c:v>87</c:v>
                </c:pt>
              </c:numCache>
            </c:numRef>
          </c:val>
          <c:extLst>
            <c:ext xmlns:c16="http://schemas.microsoft.com/office/drawing/2014/chart" uri="{C3380CC4-5D6E-409C-BE32-E72D297353CC}">
              <c16:uniqueId val="{00000003-0650-491C-BF48-C3A8080A6DE2}"/>
            </c:ext>
          </c:extLst>
        </c:ser>
        <c:ser>
          <c:idx val="1"/>
          <c:order val="1"/>
          <c:spPr>
            <a:solidFill>
              <a:srgbClr val="295E7E"/>
            </a:solidFill>
            <a:ln w="9525" algn="ctr">
              <a:solidFill>
                <a:schemeClr val="bg1"/>
              </a:solidFill>
              <a:prstDash val="solid"/>
            </a:ln>
          </c:spPr>
          <c:invertIfNegative val="0"/>
          <c:dLbls>
            <c:dLbl>
              <c:idx val="0"/>
              <c:layout>
                <c:manualLayout>
                  <c:x val="0"/>
                  <c:y val="-0.3446601941747573"/>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0650-491C-BF48-C3A8080A6DE2}"/>
                </c:ext>
              </c:extLst>
            </c:dLbl>
            <c:dLbl>
              <c:idx val="1"/>
              <c:layout>
                <c:manualLayout>
                  <c:x val="0"/>
                  <c:y val="-0.33495145631067963"/>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0650-491C-BF48-C3A8080A6DE2}"/>
                </c:ext>
              </c:extLst>
            </c:dLbl>
            <c:dLbl>
              <c:idx val="4"/>
              <c:layout>
                <c:manualLayout>
                  <c:x val="0"/>
                  <c:y val="-0.4417475728155340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650-491C-BF48-C3A8080A6DE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61</c:v>
                </c:pt>
                <c:pt idx="1">
                  <c:v>57.999999999999993</c:v>
                </c:pt>
                <c:pt idx="4">
                  <c:v>88</c:v>
                </c:pt>
              </c:numCache>
            </c:numRef>
          </c:val>
          <c:extLst>
            <c:ext xmlns:c16="http://schemas.microsoft.com/office/drawing/2014/chart" uri="{C3380CC4-5D6E-409C-BE32-E72D297353CC}">
              <c16:uniqueId val="{00000007-0650-491C-BF48-C3A8080A6DE2}"/>
            </c:ext>
          </c:extLst>
        </c:ser>
        <c:ser>
          <c:idx val="2"/>
          <c:order val="2"/>
          <c:spPr>
            <a:solidFill>
              <a:srgbClr val="295E7E"/>
            </a:solidFill>
            <a:ln w="9525" algn="ctr">
              <a:solidFill>
                <a:schemeClr val="bg1"/>
              </a:solidFill>
              <a:prstDash val="solid"/>
            </a:ln>
          </c:spPr>
          <c:invertIfNegative val="0"/>
          <c:dLbls>
            <c:dLbl>
              <c:idx val="0"/>
              <c:layout>
                <c:manualLayout>
                  <c:x val="0"/>
                  <c:y val="-0.3495145631067961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0650-491C-BF48-C3A8080A6DE2}"/>
                </c:ext>
              </c:extLst>
            </c:dLbl>
            <c:dLbl>
              <c:idx val="1"/>
              <c:layout>
                <c:manualLayout>
                  <c:x val="0"/>
                  <c:y val="-0.3373786407766990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0650-491C-BF48-C3A8080A6DE2}"/>
                </c:ext>
              </c:extLst>
            </c:dLbl>
            <c:dLbl>
              <c:idx val="4"/>
              <c:layout>
                <c:manualLayout>
                  <c:x val="0"/>
                  <c:y val="-0.3859223300970873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0650-491C-BF48-C3A8080A6DE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62</c:v>
                </c:pt>
                <c:pt idx="1">
                  <c:v>59</c:v>
                </c:pt>
                <c:pt idx="4">
                  <c:v>72</c:v>
                </c:pt>
              </c:numCache>
            </c:numRef>
          </c:val>
          <c:extLst>
            <c:ext xmlns:c16="http://schemas.microsoft.com/office/drawing/2014/chart" uri="{C3380CC4-5D6E-409C-BE32-E72D297353CC}">
              <c16:uniqueId val="{0000000B-0650-491C-BF48-C3A8080A6DE2}"/>
            </c:ext>
          </c:extLst>
        </c:ser>
        <c:ser>
          <c:idx val="3"/>
          <c:order val="3"/>
          <c:spPr>
            <a:solidFill>
              <a:srgbClr val="295E7E"/>
            </a:solidFill>
            <a:ln w="9525" algn="ctr">
              <a:solidFill>
                <a:schemeClr val="bg1"/>
              </a:solidFill>
              <a:prstDash val="solid"/>
            </a:ln>
          </c:spPr>
          <c:invertIfNegative val="0"/>
          <c:dLbls>
            <c:dLbl>
              <c:idx val="0"/>
              <c:layout>
                <c:manualLayout>
                  <c:x val="0"/>
                  <c:y val="-0.2742718446601941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0650-491C-BF48-C3A8080A6DE2}"/>
                </c:ext>
              </c:extLst>
            </c:dLbl>
            <c:dLbl>
              <c:idx val="1"/>
              <c:layout>
                <c:manualLayout>
                  <c:x val="0"/>
                  <c:y val="-0.2718446601941747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0650-491C-BF48-C3A8080A6DE2}"/>
                </c:ext>
              </c:extLst>
            </c:dLbl>
            <c:dLbl>
              <c:idx val="2"/>
              <c:layout>
                <c:manualLayout>
                  <c:x val="0"/>
                  <c:y val="-0.3446601941747573"/>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0650-491C-BF48-C3A8080A6DE2}"/>
                </c:ext>
              </c:extLst>
            </c:dLbl>
            <c:dLbl>
              <c:idx val="3"/>
              <c:layout>
                <c:manualLayout>
                  <c:x val="0"/>
                  <c:y val="-0.27669902912621358"/>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0650-491C-BF48-C3A8080A6DE2}"/>
                </c:ext>
              </c:extLst>
            </c:dLbl>
            <c:dLbl>
              <c:idx val="4"/>
              <c:layout>
                <c:manualLayout>
                  <c:x val="0"/>
                  <c:y val="-0.3495145631067961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0650-491C-BF48-C3A8080A6DE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46</c:v>
                </c:pt>
                <c:pt idx="1">
                  <c:v>46.5</c:v>
                </c:pt>
                <c:pt idx="2">
                  <c:v>61</c:v>
                </c:pt>
                <c:pt idx="3">
                  <c:v>47</c:v>
                </c:pt>
                <c:pt idx="4">
                  <c:v>62</c:v>
                </c:pt>
              </c:numCache>
            </c:numRef>
          </c:val>
          <c:extLst>
            <c:ext xmlns:c16="http://schemas.microsoft.com/office/drawing/2014/chart" uri="{C3380CC4-5D6E-409C-BE32-E72D297353CC}">
              <c16:uniqueId val="{00000011-0650-491C-BF48-C3A8080A6DE2}"/>
            </c:ext>
          </c:extLst>
        </c:ser>
        <c:ser>
          <c:idx val="4"/>
          <c:order val="4"/>
          <c:spPr>
            <a:solidFill>
              <a:srgbClr val="295E7E"/>
            </a:solidFill>
            <a:ln w="9525" algn="ctr">
              <a:solidFill>
                <a:schemeClr val="bg1"/>
              </a:solidFill>
              <a:prstDash val="solid"/>
            </a:ln>
          </c:spPr>
          <c:invertIfNegative val="0"/>
          <c:dLbls>
            <c:dLbl>
              <c:idx val="0"/>
              <c:layout>
                <c:manualLayout>
                  <c:x val="0"/>
                  <c:y val="-0.19902912621359223"/>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0650-491C-BF48-C3A8080A6DE2}"/>
                </c:ext>
              </c:extLst>
            </c:dLbl>
            <c:dLbl>
              <c:idx val="1"/>
              <c:layout>
                <c:manualLayout>
                  <c:x val="0"/>
                  <c:y val="-0.20388349514563106"/>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0650-491C-BF48-C3A8080A6DE2}"/>
                </c:ext>
              </c:extLst>
            </c:dLbl>
            <c:dLbl>
              <c:idx val="2"/>
              <c:layout>
                <c:manualLayout>
                  <c:x val="0"/>
                  <c:y val="-0.32281553398058255"/>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0650-491C-BF48-C3A8080A6DE2}"/>
                </c:ext>
              </c:extLst>
            </c:dLbl>
            <c:dLbl>
              <c:idx val="3"/>
              <c:layout>
                <c:manualLayout>
                  <c:x val="0"/>
                  <c:y val="-0.25970873786407767"/>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0650-491C-BF48-C3A8080A6DE2}"/>
                </c:ext>
              </c:extLst>
            </c:dLbl>
            <c:dLbl>
              <c:idx val="4"/>
              <c:layout>
                <c:manualLayout>
                  <c:x val="0"/>
                  <c:y val="-0.33495145631067963"/>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0650-491C-BF48-C3A8080A6DE2}"/>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35.087719298245609</c:v>
                </c:pt>
                <c:pt idx="1">
                  <c:v>35.79234972677596</c:v>
                </c:pt>
                <c:pt idx="2">
                  <c:v>52.999997138977051</c:v>
                </c:pt>
                <c:pt idx="3">
                  <c:v>43.999999761581421</c:v>
                </c:pt>
                <c:pt idx="4">
                  <c:v>56.000000238418579</c:v>
                </c:pt>
              </c:numCache>
            </c:numRef>
          </c:val>
          <c:extLst>
            <c:ext xmlns:c16="http://schemas.microsoft.com/office/drawing/2014/chart" uri="{C3380CC4-5D6E-409C-BE32-E72D297353CC}">
              <c16:uniqueId val="{00000017-0650-491C-BF48-C3A8080A6DE2}"/>
            </c:ext>
          </c:extLst>
        </c:ser>
        <c:dLbls>
          <c:showLegendKey val="0"/>
          <c:showVal val="0"/>
          <c:showCatName val="0"/>
          <c:showSerName val="0"/>
          <c:showPercent val="0"/>
          <c:showBubbleSize val="0"/>
        </c:dLbls>
        <c:gapWidth val="60"/>
        <c:axId val="876631680"/>
        <c:axId val="1"/>
      </c:barChart>
      <c:catAx>
        <c:axId val="876631680"/>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76631680"/>
        <c:crosses val="min"/>
        <c:crossBetween val="between"/>
      </c:valAx>
    </c:plotArea>
    <c:plotVisOnly val="0"/>
    <c:dispBlanksAs val="gap"/>
    <c:showDLblsOverMax val="1"/>
  </c:chart>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20422535211267606"/>
          <c:w val="0.96937573616018846"/>
          <c:h val="0.67370892018779338"/>
        </c:manualLayout>
      </c:layout>
      <c:barChart>
        <c:barDir val="col"/>
        <c:grouping val="clustered"/>
        <c:varyColors val="0"/>
        <c:ser>
          <c:idx val="0"/>
          <c:order val="0"/>
          <c:spPr>
            <a:solidFill>
              <a:srgbClr val="29BA74"/>
            </a:solidFill>
            <a:ln w="9525" algn="ctr">
              <a:solidFill>
                <a:schemeClr val="bg1"/>
              </a:solidFill>
              <a:prstDash val="solid"/>
            </a:ln>
          </c:spPr>
          <c:invertIfNegative val="0"/>
          <c:dLbls>
            <c:dLbl>
              <c:idx val="0"/>
              <c:layout>
                <c:manualLayout>
                  <c:x val="0"/>
                  <c:y val="-0.338028169014084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F1B-4C6E-A1D6-7B2A38F585C7}"/>
                </c:ext>
              </c:extLst>
            </c:dLbl>
            <c:dLbl>
              <c:idx val="1"/>
              <c:layout>
                <c:manualLayout>
                  <c:x val="0"/>
                  <c:y val="-0.3309859154929577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F1B-4C6E-A1D6-7B2A38F585C7}"/>
                </c:ext>
              </c:extLst>
            </c:dLbl>
            <c:dLbl>
              <c:idx val="4"/>
              <c:layout>
                <c:manualLayout>
                  <c:x val="0"/>
                  <c:y val="-0.4436619718309859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BF1B-4C6E-A1D6-7B2A38F585C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62</c:v>
                </c:pt>
                <c:pt idx="1">
                  <c:v>60</c:v>
                </c:pt>
                <c:pt idx="4">
                  <c:v>93</c:v>
                </c:pt>
              </c:numCache>
            </c:numRef>
          </c:val>
          <c:extLst>
            <c:ext xmlns:c16="http://schemas.microsoft.com/office/drawing/2014/chart" uri="{C3380CC4-5D6E-409C-BE32-E72D297353CC}">
              <c16:uniqueId val="{00000003-BF1B-4C6E-A1D6-7B2A38F585C7}"/>
            </c:ext>
          </c:extLst>
        </c:ser>
        <c:ser>
          <c:idx val="1"/>
          <c:order val="1"/>
          <c:spPr>
            <a:solidFill>
              <a:srgbClr val="29BA74"/>
            </a:solidFill>
            <a:ln w="9525" algn="ctr">
              <a:solidFill>
                <a:schemeClr val="bg1"/>
              </a:solidFill>
              <a:prstDash val="solid"/>
            </a:ln>
          </c:spPr>
          <c:invertIfNegative val="0"/>
          <c:dLbls>
            <c:dLbl>
              <c:idx val="0"/>
              <c:layout>
                <c:manualLayout>
                  <c:x val="0"/>
                  <c:y val="-0.3497652582159624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BF1B-4C6E-A1D6-7B2A38F585C7}"/>
                </c:ext>
              </c:extLst>
            </c:dLbl>
            <c:dLbl>
              <c:idx val="1"/>
              <c:layout>
                <c:manualLayout>
                  <c:x val="0"/>
                  <c:y val="-0.3568075117370891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BF1B-4C6E-A1D6-7B2A38F585C7}"/>
                </c:ext>
              </c:extLst>
            </c:dLbl>
            <c:dLbl>
              <c:idx val="4"/>
              <c:layout>
                <c:manualLayout>
                  <c:x val="0"/>
                  <c:y val="-0.4225352112676056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BF1B-4C6E-A1D6-7B2A38F585C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66</c:v>
                </c:pt>
                <c:pt idx="1">
                  <c:v>68</c:v>
                </c:pt>
                <c:pt idx="4">
                  <c:v>87</c:v>
                </c:pt>
              </c:numCache>
            </c:numRef>
          </c:val>
          <c:extLst>
            <c:ext xmlns:c16="http://schemas.microsoft.com/office/drawing/2014/chart" uri="{C3380CC4-5D6E-409C-BE32-E72D297353CC}">
              <c16:uniqueId val="{00000007-BF1B-4C6E-A1D6-7B2A38F585C7}"/>
            </c:ext>
          </c:extLst>
        </c:ser>
        <c:ser>
          <c:idx val="2"/>
          <c:order val="2"/>
          <c:spPr>
            <a:solidFill>
              <a:srgbClr val="29BA74"/>
            </a:solidFill>
            <a:ln w="9525" algn="ctr">
              <a:solidFill>
                <a:schemeClr val="bg1"/>
              </a:solidFill>
              <a:prstDash val="solid"/>
            </a:ln>
          </c:spPr>
          <c:invertIfNegative val="0"/>
          <c:dLbls>
            <c:dLbl>
              <c:idx val="0"/>
              <c:layout>
                <c:manualLayout>
                  <c:x val="0"/>
                  <c:y val="-0.3568075117370891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BF1B-4C6E-A1D6-7B2A38F585C7}"/>
                </c:ext>
              </c:extLst>
            </c:dLbl>
            <c:dLbl>
              <c:idx val="1"/>
              <c:layout>
                <c:manualLayout>
                  <c:x val="0"/>
                  <c:y val="-0.3685446009389671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BF1B-4C6E-A1D6-7B2A38F585C7}"/>
                </c:ext>
              </c:extLst>
            </c:dLbl>
            <c:dLbl>
              <c:idx val="4"/>
              <c:layout>
                <c:manualLayout>
                  <c:x val="0"/>
                  <c:y val="-0.39201877934272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BF1B-4C6E-A1D6-7B2A38F585C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68</c:v>
                </c:pt>
                <c:pt idx="1">
                  <c:v>71</c:v>
                </c:pt>
                <c:pt idx="4">
                  <c:v>78</c:v>
                </c:pt>
              </c:numCache>
            </c:numRef>
          </c:val>
          <c:extLst>
            <c:ext xmlns:c16="http://schemas.microsoft.com/office/drawing/2014/chart" uri="{C3380CC4-5D6E-409C-BE32-E72D297353CC}">
              <c16:uniqueId val="{0000000B-BF1B-4C6E-A1D6-7B2A38F585C7}"/>
            </c:ext>
          </c:extLst>
        </c:ser>
        <c:ser>
          <c:idx val="3"/>
          <c:order val="3"/>
          <c:spPr>
            <a:solidFill>
              <a:srgbClr val="29BA74"/>
            </a:solidFill>
            <a:ln w="9525" algn="ctr">
              <a:solidFill>
                <a:schemeClr val="bg1"/>
              </a:solidFill>
              <a:prstDash val="solid"/>
            </a:ln>
          </c:spPr>
          <c:invertIfNegative val="0"/>
          <c:dLbls>
            <c:dLbl>
              <c:idx val="0"/>
              <c:layout>
                <c:manualLayout>
                  <c:x val="0"/>
                  <c:y val="-0.338028169014084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BF1B-4C6E-A1D6-7B2A38F585C7}"/>
                </c:ext>
              </c:extLst>
            </c:dLbl>
            <c:dLbl>
              <c:idx val="1"/>
              <c:layout>
                <c:manualLayout>
                  <c:x val="0"/>
                  <c:y val="-0.338028169014084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BF1B-4C6E-A1D6-7B2A38F585C7}"/>
                </c:ext>
              </c:extLst>
            </c:dLbl>
            <c:dLbl>
              <c:idx val="2"/>
              <c:layout>
                <c:manualLayout>
                  <c:x val="0"/>
                  <c:y val="-0.377934272300469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BF1B-4C6E-A1D6-7B2A38F585C7}"/>
                </c:ext>
              </c:extLst>
            </c:dLbl>
            <c:dLbl>
              <c:idx val="3"/>
              <c:layout>
                <c:manualLayout>
                  <c:x val="0"/>
                  <c:y val="-0.338028169014084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BF1B-4C6E-A1D6-7B2A38F585C7}"/>
                </c:ext>
              </c:extLst>
            </c:dLbl>
            <c:dLbl>
              <c:idx val="4"/>
              <c:layout>
                <c:manualLayout>
                  <c:x val="0"/>
                  <c:y val="-0.39201877934272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BF1B-4C6E-A1D6-7B2A38F585C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61.5</c:v>
                </c:pt>
                <c:pt idx="1">
                  <c:v>62</c:v>
                </c:pt>
                <c:pt idx="2">
                  <c:v>74</c:v>
                </c:pt>
                <c:pt idx="3">
                  <c:v>62</c:v>
                </c:pt>
                <c:pt idx="4">
                  <c:v>78</c:v>
                </c:pt>
              </c:numCache>
            </c:numRef>
          </c:val>
          <c:extLst>
            <c:ext xmlns:c16="http://schemas.microsoft.com/office/drawing/2014/chart" uri="{C3380CC4-5D6E-409C-BE32-E72D297353CC}">
              <c16:uniqueId val="{00000011-BF1B-4C6E-A1D6-7B2A38F585C7}"/>
            </c:ext>
          </c:extLst>
        </c:ser>
        <c:ser>
          <c:idx val="4"/>
          <c:order val="4"/>
          <c:spPr>
            <a:solidFill>
              <a:srgbClr val="29BA74"/>
            </a:solidFill>
            <a:ln w="9525" algn="ctr">
              <a:solidFill>
                <a:schemeClr val="bg1"/>
              </a:solidFill>
              <a:prstDash val="solid"/>
            </a:ln>
          </c:spPr>
          <c:invertIfNegative val="0"/>
          <c:dLbls>
            <c:dLbl>
              <c:idx val="0"/>
              <c:layout>
                <c:manualLayout>
                  <c:x val="0"/>
                  <c:y val="-0.32159624413145538"/>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BF1B-4C6E-A1D6-7B2A38F585C7}"/>
                </c:ext>
              </c:extLst>
            </c:dLbl>
            <c:dLbl>
              <c:idx val="1"/>
              <c:layout>
                <c:manualLayout>
                  <c:x val="0"/>
                  <c:y val="-0.30751173708920188"/>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BF1B-4C6E-A1D6-7B2A38F585C7}"/>
                </c:ext>
              </c:extLst>
            </c:dLbl>
            <c:dLbl>
              <c:idx val="2"/>
              <c:layout>
                <c:manualLayout>
                  <c:x val="0"/>
                  <c:y val="-0.37323943661971831"/>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BF1B-4C6E-A1D6-7B2A38F585C7}"/>
                </c:ext>
              </c:extLst>
            </c:dLbl>
            <c:dLbl>
              <c:idx val="3"/>
              <c:layout>
                <c:manualLayout>
                  <c:x val="0"/>
                  <c:y val="-0.31924882629107981"/>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BF1B-4C6E-A1D6-7B2A38F585C7}"/>
                </c:ext>
              </c:extLst>
            </c:dLbl>
            <c:dLbl>
              <c:idx val="4"/>
              <c:layout>
                <c:manualLayout>
                  <c:x val="0"/>
                  <c:y val="-0.37323943661971831"/>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BF1B-4C6E-A1D6-7B2A38F585C7}"/>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56.750298685782553</c:v>
                </c:pt>
                <c:pt idx="1">
                  <c:v>52.860411899313497</c:v>
                </c:pt>
                <c:pt idx="2">
                  <c:v>72.000002861022949</c:v>
                </c:pt>
                <c:pt idx="3">
                  <c:v>56.000000238418579</c:v>
                </c:pt>
                <c:pt idx="4">
                  <c:v>72.000002861022949</c:v>
                </c:pt>
              </c:numCache>
            </c:numRef>
          </c:val>
          <c:extLst>
            <c:ext xmlns:c16="http://schemas.microsoft.com/office/drawing/2014/chart" uri="{C3380CC4-5D6E-409C-BE32-E72D297353CC}">
              <c16:uniqueId val="{00000017-BF1B-4C6E-A1D6-7B2A38F585C7}"/>
            </c:ext>
          </c:extLst>
        </c:ser>
        <c:dLbls>
          <c:showLegendKey val="0"/>
          <c:showVal val="0"/>
          <c:showCatName val="0"/>
          <c:showSerName val="0"/>
          <c:showPercent val="0"/>
          <c:showBubbleSize val="0"/>
        </c:dLbls>
        <c:gapWidth val="60"/>
        <c:axId val="865239904"/>
        <c:axId val="1"/>
      </c:barChart>
      <c:catAx>
        <c:axId val="865239904"/>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000" kern="1200">
                <a:latin typeface="Trebuchet MS"/>
                <a:ea typeface="Trebuchet MS"/>
                <a:cs typeface="Trebuchet MS"/>
                <a:sym typeface="Trebuchet MS"/>
              </a:defRPr>
            </a:pPr>
            <a:endParaRPr lang="en-US"/>
          </a:p>
        </c:txPr>
        <c:crossAx val="865239904"/>
        <c:crosses val="min"/>
        <c:crossBetween val="between"/>
        <c:majorUnit val="100"/>
      </c:valAx>
    </c:plotArea>
    <c:plotVisOnly val="0"/>
    <c:dispBlanksAs val="gap"/>
    <c:showDLblsOverMax val="1"/>
  </c:chart>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579445571331981E-2"/>
          <c:y val="6.4039408866995079E-2"/>
          <c:w val="0.96484110885733598"/>
          <c:h val="0.8719211822660099"/>
        </c:manualLayout>
      </c:layout>
      <c:barChart>
        <c:barDir val="col"/>
        <c:grouping val="clustered"/>
        <c:varyColors val="0"/>
        <c:ser>
          <c:idx val="0"/>
          <c:order val="0"/>
          <c:spPr>
            <a:solidFill>
              <a:srgbClr val="D4DF33"/>
            </a:solidFill>
            <a:ln w="9525" algn="ctr">
              <a:solidFill>
                <a:schemeClr val="bg1"/>
              </a:solidFill>
              <a:prstDash val="solid"/>
            </a:ln>
          </c:spPr>
          <c:invertIfNegative val="0"/>
          <c:dLbls>
            <c:dLbl>
              <c:idx val="0"/>
              <c:layout>
                <c:manualLayout>
                  <c:x val="0"/>
                  <c:y val="-0.3325123152709359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12B-4A17-8089-4ACFE509724F}"/>
                </c:ext>
              </c:extLst>
            </c:dLbl>
            <c:dLbl>
              <c:idx val="1"/>
              <c:layout>
                <c:manualLayout>
                  <c:x val="0"/>
                  <c:y val="-0.3091133004926108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112B-4A17-8089-4ACFE509724F}"/>
                </c:ext>
              </c:extLst>
            </c:dLbl>
            <c:dLbl>
              <c:idx val="4"/>
              <c:layout>
                <c:manualLayout>
                  <c:x val="0"/>
                  <c:y val="-0.4667487684729064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112B-4A17-8089-4ACFE509724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57.999999999999993</c:v>
                </c:pt>
                <c:pt idx="1">
                  <c:v>53</c:v>
                </c:pt>
                <c:pt idx="4">
                  <c:v>89</c:v>
                </c:pt>
              </c:numCache>
            </c:numRef>
          </c:val>
          <c:extLst>
            <c:ext xmlns:c16="http://schemas.microsoft.com/office/drawing/2014/chart" uri="{C3380CC4-5D6E-409C-BE32-E72D297353CC}">
              <c16:uniqueId val="{00000003-112B-4A17-8089-4ACFE509724F}"/>
            </c:ext>
          </c:extLst>
        </c:ser>
        <c:ser>
          <c:idx val="1"/>
          <c:order val="1"/>
          <c:spPr>
            <a:solidFill>
              <a:srgbClr val="D4DF33"/>
            </a:solidFill>
            <a:ln w="9525" algn="ctr">
              <a:solidFill>
                <a:schemeClr val="bg1"/>
              </a:solidFill>
              <a:prstDash val="solid"/>
            </a:ln>
          </c:spPr>
          <c:invertIfNegative val="0"/>
          <c:dLbls>
            <c:dLbl>
              <c:idx val="0"/>
              <c:layout>
                <c:manualLayout>
                  <c:x val="0"/>
                  <c:y val="-0.3571428571428571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112B-4A17-8089-4ACFE509724F}"/>
                </c:ext>
              </c:extLst>
            </c:dLbl>
            <c:dLbl>
              <c:idx val="1"/>
              <c:layout>
                <c:manualLayout>
                  <c:x val="0"/>
                  <c:y val="-0.34975369458128081"/>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112B-4A17-8089-4ACFE509724F}"/>
                </c:ext>
              </c:extLst>
            </c:dLbl>
            <c:dLbl>
              <c:idx val="4"/>
              <c:layout>
                <c:manualLayout>
                  <c:x val="0"/>
                  <c:y val="-0.4667487684729064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112B-4A17-8089-4ACFE509724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64</c:v>
                </c:pt>
                <c:pt idx="1">
                  <c:v>62</c:v>
                </c:pt>
                <c:pt idx="4">
                  <c:v>89</c:v>
                </c:pt>
              </c:numCache>
            </c:numRef>
          </c:val>
          <c:extLst>
            <c:ext xmlns:c16="http://schemas.microsoft.com/office/drawing/2014/chart" uri="{C3380CC4-5D6E-409C-BE32-E72D297353CC}">
              <c16:uniqueId val="{00000007-112B-4A17-8089-4ACFE509724F}"/>
            </c:ext>
          </c:extLst>
        </c:ser>
        <c:ser>
          <c:idx val="2"/>
          <c:order val="2"/>
          <c:spPr>
            <a:solidFill>
              <a:srgbClr val="D4DF33"/>
            </a:solidFill>
            <a:ln w="9525" algn="ctr">
              <a:solidFill>
                <a:schemeClr val="bg1"/>
              </a:solidFill>
              <a:prstDash val="solid"/>
            </a:ln>
          </c:spPr>
          <c:invertIfNegative val="0"/>
          <c:dLbls>
            <c:dLbl>
              <c:idx val="0"/>
              <c:layout>
                <c:manualLayout>
                  <c:x val="0"/>
                  <c:y val="-0.3620689655172413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112B-4A17-8089-4ACFE509724F}"/>
                </c:ext>
              </c:extLst>
            </c:dLbl>
            <c:dLbl>
              <c:idx val="1"/>
              <c:layout>
                <c:manualLayout>
                  <c:x val="0"/>
                  <c:y val="-0.3571428571428571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112B-4A17-8089-4ACFE509724F}"/>
                </c:ext>
              </c:extLst>
            </c:dLbl>
            <c:dLbl>
              <c:idx val="4"/>
              <c:layout>
                <c:manualLayout>
                  <c:x val="0"/>
                  <c:y val="-0.4137931034482758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112B-4A17-8089-4ACFE509724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65</c:v>
                </c:pt>
                <c:pt idx="1">
                  <c:v>64</c:v>
                </c:pt>
                <c:pt idx="4">
                  <c:v>77</c:v>
                </c:pt>
              </c:numCache>
            </c:numRef>
          </c:val>
          <c:extLst>
            <c:ext xmlns:c16="http://schemas.microsoft.com/office/drawing/2014/chart" uri="{C3380CC4-5D6E-409C-BE32-E72D297353CC}">
              <c16:uniqueId val="{0000000B-112B-4A17-8089-4ACFE509724F}"/>
            </c:ext>
          </c:extLst>
        </c:ser>
        <c:ser>
          <c:idx val="3"/>
          <c:order val="3"/>
          <c:spPr>
            <a:solidFill>
              <a:srgbClr val="D4DF33"/>
            </a:solidFill>
            <a:ln w="9525" algn="ctr">
              <a:solidFill>
                <a:schemeClr val="bg1"/>
              </a:solidFill>
              <a:prstDash val="solid"/>
            </a:ln>
          </c:spPr>
          <c:invertIfNegative val="0"/>
          <c:dLbls>
            <c:dLbl>
              <c:idx val="0"/>
              <c:layout>
                <c:manualLayout>
                  <c:x val="0"/>
                  <c:y val="-0.3054187192118226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112B-4A17-8089-4ACFE509724F}"/>
                </c:ext>
              </c:extLst>
            </c:dLbl>
            <c:dLbl>
              <c:idx val="1"/>
              <c:layout>
                <c:manualLayout>
                  <c:x val="0"/>
                  <c:y val="-0.2967980295566502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112B-4A17-8089-4ACFE509724F}"/>
                </c:ext>
              </c:extLst>
            </c:dLbl>
            <c:dLbl>
              <c:idx val="2"/>
              <c:layout>
                <c:manualLayout>
                  <c:x val="0"/>
                  <c:y val="-0.3411330049261083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112B-4A17-8089-4ACFE509724F}"/>
                </c:ext>
              </c:extLst>
            </c:dLbl>
            <c:dLbl>
              <c:idx val="3"/>
              <c:layout>
                <c:manualLayout>
                  <c:x val="0"/>
                  <c:y val="-0.3140394088669950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112B-4A17-8089-4ACFE509724F}"/>
                </c:ext>
              </c:extLst>
            </c:dLbl>
            <c:dLbl>
              <c:idx val="4"/>
              <c:layout>
                <c:manualLayout>
                  <c:x val="0"/>
                  <c:y val="-0.3743842364532019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112B-4A17-8089-4ACFE509724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52</c:v>
                </c:pt>
                <c:pt idx="1">
                  <c:v>50</c:v>
                </c:pt>
                <c:pt idx="2">
                  <c:v>60</c:v>
                </c:pt>
                <c:pt idx="3">
                  <c:v>54</c:v>
                </c:pt>
                <c:pt idx="4">
                  <c:v>68</c:v>
                </c:pt>
              </c:numCache>
            </c:numRef>
          </c:val>
          <c:extLst>
            <c:ext xmlns:c16="http://schemas.microsoft.com/office/drawing/2014/chart" uri="{C3380CC4-5D6E-409C-BE32-E72D297353CC}">
              <c16:uniqueId val="{00000011-112B-4A17-8089-4ACFE509724F}"/>
            </c:ext>
          </c:extLst>
        </c:ser>
        <c:ser>
          <c:idx val="4"/>
          <c:order val="4"/>
          <c:spPr>
            <a:solidFill>
              <a:srgbClr val="D4DF33"/>
            </a:solidFill>
            <a:ln w="9525" algn="ctr">
              <a:solidFill>
                <a:schemeClr val="bg1"/>
              </a:solidFill>
              <a:prstDash val="solid"/>
            </a:ln>
          </c:spPr>
          <c:invertIfNegative val="0"/>
          <c:dLbls>
            <c:dLbl>
              <c:idx val="0"/>
              <c:layout>
                <c:manualLayout>
                  <c:x val="0"/>
                  <c:y val="-0.25738916256157635"/>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112B-4A17-8089-4ACFE509724F}"/>
                </c:ext>
              </c:extLst>
            </c:dLbl>
            <c:dLbl>
              <c:idx val="1"/>
              <c:layout>
                <c:manualLayout>
                  <c:x val="0"/>
                  <c:y val="-0.23645320197044334"/>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112B-4A17-8089-4ACFE509724F}"/>
                </c:ext>
              </c:extLst>
            </c:dLbl>
            <c:dLbl>
              <c:idx val="2"/>
              <c:layout>
                <c:manualLayout>
                  <c:x val="0"/>
                  <c:y val="-0.30911330049261082"/>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112B-4A17-8089-4ACFE509724F}"/>
                </c:ext>
              </c:extLst>
            </c:dLbl>
            <c:dLbl>
              <c:idx val="3"/>
              <c:layout>
                <c:manualLayout>
                  <c:x val="0"/>
                  <c:y val="-0.29679802955665024"/>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112B-4A17-8089-4ACFE509724F}"/>
                </c:ext>
              </c:extLst>
            </c:dLbl>
            <c:dLbl>
              <c:idx val="4"/>
              <c:layout>
                <c:manualLayout>
                  <c:x val="0"/>
                  <c:y val="-0.34482758620689657"/>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112B-4A17-8089-4ACFE509724F}"/>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41</c:v>
                </c:pt>
                <c:pt idx="1">
                  <c:v>36</c:v>
                </c:pt>
                <c:pt idx="2">
                  <c:v>53</c:v>
                </c:pt>
                <c:pt idx="3">
                  <c:v>50</c:v>
                </c:pt>
                <c:pt idx="4">
                  <c:v>61</c:v>
                </c:pt>
              </c:numCache>
            </c:numRef>
          </c:val>
          <c:extLst>
            <c:ext xmlns:c16="http://schemas.microsoft.com/office/drawing/2014/chart" uri="{C3380CC4-5D6E-409C-BE32-E72D297353CC}">
              <c16:uniqueId val="{00000017-112B-4A17-8089-4ACFE509724F}"/>
            </c:ext>
          </c:extLst>
        </c:ser>
        <c:dLbls>
          <c:showLegendKey val="0"/>
          <c:showVal val="0"/>
          <c:showCatName val="0"/>
          <c:showSerName val="0"/>
          <c:showPercent val="0"/>
          <c:showBubbleSize val="0"/>
        </c:dLbls>
        <c:gapWidth val="60"/>
        <c:axId val="867716648"/>
        <c:axId val="1"/>
      </c:barChart>
      <c:catAx>
        <c:axId val="867716648"/>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67716648"/>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22068965517241379"/>
          <c:w val="0.96937573616018846"/>
          <c:h val="0.65977011494252868"/>
        </c:manualLayout>
      </c:layout>
      <c:barChart>
        <c:barDir val="col"/>
        <c:grouping val="clustered"/>
        <c:varyColors val="0"/>
        <c:ser>
          <c:idx val="0"/>
          <c:order val="0"/>
          <c:spPr>
            <a:solidFill>
              <a:srgbClr val="29BA74"/>
            </a:solidFill>
            <a:ln w="9525" algn="ctr">
              <a:solidFill>
                <a:schemeClr val="bg1"/>
              </a:solidFill>
              <a:prstDash val="solid"/>
            </a:ln>
          </c:spPr>
          <c:invertIfNegative val="0"/>
          <c:dLbls>
            <c:dLbl>
              <c:idx val="0"/>
              <c:layout>
                <c:manualLayout>
                  <c:x val="0"/>
                  <c:y val="-0.3724137931034483"/>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998-4DA8-B3E1-AF6AFF06872A}"/>
                </c:ext>
              </c:extLst>
            </c:dLbl>
            <c:dLbl>
              <c:idx val="1"/>
              <c:layout>
                <c:manualLayout>
                  <c:x val="0"/>
                  <c:y val="-0.3816091954022988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1998-4DA8-B3E1-AF6AFF06872A}"/>
                </c:ext>
              </c:extLst>
            </c:dLbl>
            <c:dLbl>
              <c:idx val="2"/>
              <c:layout>
                <c:manualLayout>
                  <c:x val="0"/>
                  <c:y val="-0.4436781609195402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1998-4DA8-B3E1-AF6AFF06872A}"/>
                </c:ext>
              </c:extLst>
            </c:dLbl>
            <c:dLbl>
              <c:idx val="4"/>
              <c:layout>
                <c:manualLayout>
                  <c:x val="0"/>
                  <c:y val="-0.3908045977011494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1998-4DA8-B3E1-AF6AFF06872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75</c:v>
                </c:pt>
                <c:pt idx="1">
                  <c:v>77</c:v>
                </c:pt>
                <c:pt idx="2">
                  <c:v>96</c:v>
                </c:pt>
                <c:pt idx="4">
                  <c:v>80</c:v>
                </c:pt>
              </c:numCache>
            </c:numRef>
          </c:val>
          <c:extLst>
            <c:ext xmlns:c16="http://schemas.microsoft.com/office/drawing/2014/chart" uri="{C3380CC4-5D6E-409C-BE32-E72D297353CC}">
              <c16:uniqueId val="{00000004-1998-4DA8-B3E1-AF6AFF06872A}"/>
            </c:ext>
          </c:extLst>
        </c:ser>
        <c:ser>
          <c:idx val="1"/>
          <c:order val="1"/>
          <c:spPr>
            <a:solidFill>
              <a:srgbClr val="29BA74"/>
            </a:solidFill>
            <a:ln w="9525" algn="ctr">
              <a:solidFill>
                <a:schemeClr val="bg1"/>
              </a:solidFill>
              <a:prstDash val="solid"/>
            </a:ln>
          </c:spPr>
          <c:invertIfNegative val="0"/>
          <c:dLbls>
            <c:dLbl>
              <c:idx val="0"/>
              <c:layout>
                <c:manualLayout>
                  <c:x val="0"/>
                  <c:y val="-0.3701149425287356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1998-4DA8-B3E1-AF6AFF06872A}"/>
                </c:ext>
              </c:extLst>
            </c:dLbl>
            <c:dLbl>
              <c:idx val="1"/>
              <c:layout>
                <c:manualLayout>
                  <c:x val="0"/>
                  <c:y val="-0.3908045977011494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1998-4DA8-B3E1-AF6AFF06872A}"/>
                </c:ext>
              </c:extLst>
            </c:dLbl>
            <c:dLbl>
              <c:idx val="2"/>
              <c:layout>
                <c:manualLayout>
                  <c:x val="0"/>
                  <c:y val="-0.4413793103448275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1998-4DA8-B3E1-AF6AFF06872A}"/>
                </c:ext>
              </c:extLst>
            </c:dLbl>
            <c:dLbl>
              <c:idx val="3"/>
              <c:layout>
                <c:manualLayout>
                  <c:x val="0"/>
                  <c:y val="-0.3655172413793103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1998-4DA8-B3E1-AF6AFF06872A}"/>
                </c:ext>
              </c:extLst>
            </c:dLbl>
            <c:dLbl>
              <c:idx val="4"/>
              <c:layout>
                <c:manualLayout>
                  <c:x val="0"/>
                  <c:y val="-0.3816091954022988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1998-4DA8-B3E1-AF6AFF06872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74</c:v>
                </c:pt>
                <c:pt idx="1">
                  <c:v>80</c:v>
                </c:pt>
                <c:pt idx="2">
                  <c:v>95</c:v>
                </c:pt>
                <c:pt idx="3">
                  <c:v>72</c:v>
                </c:pt>
                <c:pt idx="4">
                  <c:v>77</c:v>
                </c:pt>
              </c:numCache>
            </c:numRef>
          </c:val>
          <c:extLst>
            <c:ext xmlns:c16="http://schemas.microsoft.com/office/drawing/2014/chart" uri="{C3380CC4-5D6E-409C-BE32-E72D297353CC}">
              <c16:uniqueId val="{0000000A-1998-4DA8-B3E1-AF6AFF06872A}"/>
            </c:ext>
          </c:extLst>
        </c:ser>
        <c:ser>
          <c:idx val="2"/>
          <c:order val="2"/>
          <c:spPr>
            <a:solidFill>
              <a:srgbClr val="29BA74"/>
            </a:solidFill>
            <a:ln w="9525" algn="ctr">
              <a:solidFill>
                <a:schemeClr val="bg1"/>
              </a:solidFill>
              <a:prstDash val="solid"/>
            </a:ln>
          </c:spPr>
          <c:invertIfNegative val="0"/>
          <c:dLbls>
            <c:dLbl>
              <c:idx val="0"/>
              <c:layout>
                <c:manualLayout>
                  <c:x val="0"/>
                  <c:y val="-0.37701149425287356"/>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1998-4DA8-B3E1-AF6AFF06872A}"/>
                </c:ext>
              </c:extLst>
            </c:dLbl>
            <c:dLbl>
              <c:idx val="1"/>
              <c:layout>
                <c:manualLayout>
                  <c:x val="0"/>
                  <c:y val="-0.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1998-4DA8-B3E1-AF6AFF06872A}"/>
                </c:ext>
              </c:extLst>
            </c:dLbl>
            <c:dLbl>
              <c:idx val="2"/>
              <c:layout>
                <c:manualLayout>
                  <c:x val="0"/>
                  <c:y val="-0.4367816091954023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1998-4DA8-B3E1-AF6AFF06872A}"/>
                </c:ext>
              </c:extLst>
            </c:dLbl>
            <c:dLbl>
              <c:idx val="3"/>
              <c:layout>
                <c:manualLayout>
                  <c:x val="0"/>
                  <c:y val="-0.372413793103448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1998-4DA8-B3E1-AF6AFF06872A}"/>
                </c:ext>
              </c:extLst>
            </c:dLbl>
            <c:dLbl>
              <c:idx val="4"/>
              <c:layout>
                <c:manualLayout>
                  <c:x val="0"/>
                  <c:y val="-0.37011494252873561"/>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1998-4DA8-B3E1-AF6AFF06872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76</c:v>
                </c:pt>
                <c:pt idx="1">
                  <c:v>83</c:v>
                </c:pt>
                <c:pt idx="2">
                  <c:v>94</c:v>
                </c:pt>
                <c:pt idx="3">
                  <c:v>75</c:v>
                </c:pt>
                <c:pt idx="4">
                  <c:v>74</c:v>
                </c:pt>
              </c:numCache>
            </c:numRef>
          </c:val>
          <c:extLst>
            <c:ext xmlns:c16="http://schemas.microsoft.com/office/drawing/2014/chart" uri="{C3380CC4-5D6E-409C-BE32-E72D297353CC}">
              <c16:uniqueId val="{00000010-1998-4DA8-B3E1-AF6AFF06872A}"/>
            </c:ext>
          </c:extLst>
        </c:ser>
        <c:ser>
          <c:idx val="3"/>
          <c:order val="3"/>
          <c:spPr>
            <a:solidFill>
              <a:srgbClr val="29BA74"/>
            </a:solidFill>
            <a:ln w="9525" algn="ctr">
              <a:solidFill>
                <a:schemeClr val="bg1"/>
              </a:solidFill>
              <a:prstDash val="solid"/>
            </a:ln>
          </c:spPr>
          <c:invertIfNegative val="0"/>
          <c:dLbls>
            <c:dLbl>
              <c:idx val="0"/>
              <c:layout>
                <c:manualLayout>
                  <c:x val="0"/>
                  <c:y val="-0.3678160919540229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1998-4DA8-B3E1-AF6AFF06872A}"/>
                </c:ext>
              </c:extLst>
            </c:dLbl>
            <c:dLbl>
              <c:idx val="1"/>
              <c:layout>
                <c:manualLayout>
                  <c:x val="0"/>
                  <c:y val="-0.383908045977011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1998-4DA8-B3E1-AF6AFF06872A}"/>
                </c:ext>
              </c:extLst>
            </c:dLbl>
            <c:dLbl>
              <c:idx val="2"/>
              <c:layout>
                <c:manualLayout>
                  <c:x val="0"/>
                  <c:y val="-0.4137931034482758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1998-4DA8-B3E1-AF6AFF06872A}"/>
                </c:ext>
              </c:extLst>
            </c:dLbl>
            <c:dLbl>
              <c:idx val="3"/>
              <c:layout>
                <c:manualLayout>
                  <c:x val="0"/>
                  <c:y val="-0.3379310344827586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1998-4DA8-B3E1-AF6AFF06872A}"/>
                </c:ext>
              </c:extLst>
            </c:dLbl>
            <c:dLbl>
              <c:idx val="4"/>
              <c:layout>
                <c:manualLayout>
                  <c:x val="0"/>
                  <c:y val="-0.372413793103448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1998-4DA8-B3E1-AF6AFF06872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73</c:v>
                </c:pt>
                <c:pt idx="1">
                  <c:v>78</c:v>
                </c:pt>
                <c:pt idx="2">
                  <c:v>87</c:v>
                </c:pt>
                <c:pt idx="3">
                  <c:v>64</c:v>
                </c:pt>
                <c:pt idx="4">
                  <c:v>75</c:v>
                </c:pt>
              </c:numCache>
            </c:numRef>
          </c:val>
          <c:extLst>
            <c:ext xmlns:c16="http://schemas.microsoft.com/office/drawing/2014/chart" uri="{C3380CC4-5D6E-409C-BE32-E72D297353CC}">
              <c16:uniqueId val="{00000016-1998-4DA8-B3E1-AF6AFF06872A}"/>
            </c:ext>
          </c:extLst>
        </c:ser>
        <c:ser>
          <c:idx val="4"/>
          <c:order val="4"/>
          <c:spPr>
            <a:solidFill>
              <a:srgbClr val="29BA74"/>
            </a:solidFill>
            <a:ln w="9525" algn="ctr">
              <a:solidFill>
                <a:schemeClr val="bg1"/>
              </a:solidFill>
              <a:prstDash val="solid"/>
            </a:ln>
          </c:spPr>
          <c:invertIfNegative val="0"/>
          <c:dLbls>
            <c:dLbl>
              <c:idx val="0"/>
              <c:layout>
                <c:manualLayout>
                  <c:x val="0"/>
                  <c:y val="-0.36091954022988504"/>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1998-4DA8-B3E1-AF6AFF06872A}"/>
                </c:ext>
              </c:extLst>
            </c:dLbl>
            <c:dLbl>
              <c:idx val="1"/>
              <c:layout>
                <c:manualLayout>
                  <c:x val="0"/>
                  <c:y val="-0.36551724137931035"/>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1998-4DA8-B3E1-AF6AFF06872A}"/>
                </c:ext>
              </c:extLst>
            </c:dLbl>
            <c:dLbl>
              <c:idx val="2"/>
              <c:layout>
                <c:manualLayout>
                  <c:x val="0"/>
                  <c:y val="-0.39540229885057471"/>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1998-4DA8-B3E1-AF6AFF06872A}"/>
                </c:ext>
              </c:extLst>
            </c:dLbl>
            <c:dLbl>
              <c:idx val="3"/>
              <c:layout>
                <c:manualLayout>
                  <c:x val="0"/>
                  <c:y val="-0.34252873563218389"/>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1998-4DA8-B3E1-AF6AFF06872A}"/>
                </c:ext>
              </c:extLst>
            </c:dLbl>
            <c:dLbl>
              <c:idx val="4"/>
              <c:layout>
                <c:manualLayout>
                  <c:x val="0"/>
                  <c:y val="-0.36781609195402298"/>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1998-4DA8-B3E1-AF6AFF06872A}"/>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71</c:v>
                </c:pt>
                <c:pt idx="1">
                  <c:v>72</c:v>
                </c:pt>
                <c:pt idx="2">
                  <c:v>82</c:v>
                </c:pt>
                <c:pt idx="3">
                  <c:v>66</c:v>
                </c:pt>
                <c:pt idx="4">
                  <c:v>73</c:v>
                </c:pt>
              </c:numCache>
            </c:numRef>
          </c:val>
          <c:extLst>
            <c:ext xmlns:c16="http://schemas.microsoft.com/office/drawing/2014/chart" uri="{C3380CC4-5D6E-409C-BE32-E72D297353CC}">
              <c16:uniqueId val="{0000001C-1998-4DA8-B3E1-AF6AFF06872A}"/>
            </c:ext>
          </c:extLst>
        </c:ser>
        <c:dLbls>
          <c:showLegendKey val="0"/>
          <c:showVal val="0"/>
          <c:showCatName val="0"/>
          <c:showSerName val="0"/>
          <c:showPercent val="0"/>
          <c:showBubbleSize val="0"/>
        </c:dLbls>
        <c:gapWidth val="60"/>
        <c:axId val="876648408"/>
        <c:axId val="1"/>
      </c:barChart>
      <c:catAx>
        <c:axId val="876648408"/>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000" kern="1200">
                <a:latin typeface="Trebuchet MS"/>
                <a:ea typeface="Trebuchet MS"/>
                <a:cs typeface="Trebuchet MS"/>
                <a:sym typeface="Trebuchet MS"/>
              </a:defRPr>
            </a:pPr>
            <a:endParaRPr lang="en-US"/>
          </a:p>
        </c:txPr>
        <c:crossAx val="876648408"/>
        <c:crosses val="min"/>
        <c:crossBetween val="between"/>
        <c:majorUnit val="100"/>
      </c:valAx>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579445571331981E-2"/>
          <c:y val="7.9822616407982258E-2"/>
          <c:w val="0.96484110885733598"/>
          <c:h val="0.86252771618625279"/>
        </c:manualLayout>
      </c:layout>
      <c:barChart>
        <c:barDir val="col"/>
        <c:grouping val="clustered"/>
        <c:varyColors val="0"/>
        <c:ser>
          <c:idx val="0"/>
          <c:order val="0"/>
          <c:spPr>
            <a:solidFill>
              <a:srgbClr val="D4DF33"/>
            </a:solidFill>
            <a:ln w="9525" algn="ctr">
              <a:solidFill>
                <a:schemeClr val="bg1"/>
              </a:solidFill>
              <a:prstDash val="solid"/>
            </a:ln>
          </c:spPr>
          <c:invertIfNegative val="0"/>
          <c:dLbls>
            <c:dLbl>
              <c:idx val="0"/>
              <c:layout>
                <c:manualLayout>
                  <c:x val="0"/>
                  <c:y val="-0.39800443458980045"/>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1B2B-4055-9FD9-4593B2FB10B6}"/>
                </c:ext>
              </c:extLst>
            </c:dLbl>
            <c:dLbl>
              <c:idx val="1"/>
              <c:layout>
                <c:manualLayout>
                  <c:x val="0"/>
                  <c:y val="-0.3980044345898004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1B2B-4055-9FD9-4593B2FB10B6}"/>
                </c:ext>
              </c:extLst>
            </c:dLbl>
            <c:dLbl>
              <c:idx val="2"/>
              <c:layout>
                <c:manualLayout>
                  <c:x val="0"/>
                  <c:y val="-0.46784922394678491"/>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1B2B-4055-9FD9-4593B2FB10B6}"/>
                </c:ext>
              </c:extLst>
            </c:dLbl>
            <c:dLbl>
              <c:idx val="4"/>
              <c:layout>
                <c:manualLayout>
                  <c:x val="0"/>
                  <c:y val="-0.39356984478935697"/>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1B2B-4055-9FD9-4593B2FB10B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76</c:v>
                </c:pt>
                <c:pt idx="1">
                  <c:v>76</c:v>
                </c:pt>
                <c:pt idx="2">
                  <c:v>92</c:v>
                </c:pt>
                <c:pt idx="4">
                  <c:v>75</c:v>
                </c:pt>
              </c:numCache>
            </c:numRef>
          </c:val>
          <c:extLst>
            <c:ext xmlns:c16="http://schemas.microsoft.com/office/drawing/2014/chart" uri="{C3380CC4-5D6E-409C-BE32-E72D297353CC}">
              <c16:uniqueId val="{00000004-1B2B-4055-9FD9-4593B2FB10B6}"/>
            </c:ext>
          </c:extLst>
        </c:ser>
        <c:ser>
          <c:idx val="1"/>
          <c:order val="1"/>
          <c:spPr>
            <a:solidFill>
              <a:srgbClr val="D4DF33"/>
            </a:solidFill>
            <a:ln w="9525" algn="ctr">
              <a:solidFill>
                <a:schemeClr val="bg1"/>
              </a:solidFill>
              <a:prstDash val="solid"/>
            </a:ln>
          </c:spPr>
          <c:invertIfNegative val="0"/>
          <c:dLbls>
            <c:dLbl>
              <c:idx val="0"/>
              <c:layout>
                <c:manualLayout>
                  <c:x val="0"/>
                  <c:y val="-0.3980044345898004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1B2B-4055-9FD9-4593B2FB10B6}"/>
                </c:ext>
              </c:extLst>
            </c:dLbl>
            <c:dLbl>
              <c:idx val="1"/>
              <c:layout>
                <c:manualLayout>
                  <c:x val="0"/>
                  <c:y val="-0.41241685144124168"/>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1B2B-4055-9FD9-4593B2FB10B6}"/>
                </c:ext>
              </c:extLst>
            </c:dLbl>
            <c:dLbl>
              <c:idx val="2"/>
              <c:layout>
                <c:manualLayout>
                  <c:x val="0"/>
                  <c:y val="-0.4634146341463414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1B2B-4055-9FD9-4593B2FB10B6}"/>
                </c:ext>
              </c:extLst>
            </c:dLbl>
            <c:dLbl>
              <c:idx val="3"/>
              <c:layout>
                <c:manualLayout>
                  <c:x val="0"/>
                  <c:y val="-0.3813747228381374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1B2B-4055-9FD9-4593B2FB10B6}"/>
                </c:ext>
              </c:extLst>
            </c:dLbl>
            <c:dLbl>
              <c:idx val="4"/>
              <c:layout>
                <c:manualLayout>
                  <c:x val="0"/>
                  <c:y val="-0.3980044345898004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1B2B-4055-9FD9-4593B2FB10B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76</c:v>
                </c:pt>
                <c:pt idx="1">
                  <c:v>79</c:v>
                </c:pt>
                <c:pt idx="2">
                  <c:v>91</c:v>
                </c:pt>
                <c:pt idx="3">
                  <c:v>72</c:v>
                </c:pt>
                <c:pt idx="4">
                  <c:v>76</c:v>
                </c:pt>
              </c:numCache>
            </c:numRef>
          </c:val>
          <c:extLst>
            <c:ext xmlns:c16="http://schemas.microsoft.com/office/drawing/2014/chart" uri="{C3380CC4-5D6E-409C-BE32-E72D297353CC}">
              <c16:uniqueId val="{0000000A-1B2B-4055-9FD9-4593B2FB10B6}"/>
            </c:ext>
          </c:extLst>
        </c:ser>
        <c:ser>
          <c:idx val="2"/>
          <c:order val="2"/>
          <c:spPr>
            <a:solidFill>
              <a:srgbClr val="D4DF33"/>
            </a:solidFill>
            <a:ln w="9525" algn="ctr">
              <a:solidFill>
                <a:schemeClr val="bg1"/>
              </a:solidFill>
              <a:prstDash val="solid"/>
            </a:ln>
          </c:spPr>
          <c:invertIfNegative val="0"/>
          <c:dLbls>
            <c:dLbl>
              <c:idx val="0"/>
              <c:layout>
                <c:manualLayout>
                  <c:x val="0"/>
                  <c:y val="-0.39800443458980045"/>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1B2B-4055-9FD9-4593B2FB10B6}"/>
                </c:ext>
              </c:extLst>
            </c:dLbl>
            <c:dLbl>
              <c:idx val="1"/>
              <c:layout>
                <c:manualLayout>
                  <c:x val="0"/>
                  <c:y val="-0.41241685144124168"/>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1B2B-4055-9FD9-4593B2FB10B6}"/>
                </c:ext>
              </c:extLst>
            </c:dLbl>
            <c:dLbl>
              <c:idx val="2"/>
              <c:layout>
                <c:manualLayout>
                  <c:x val="0"/>
                  <c:y val="-0.47228381374722839"/>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1B2B-4055-9FD9-4593B2FB10B6}"/>
                </c:ext>
              </c:extLst>
            </c:dLbl>
            <c:dLbl>
              <c:idx val="3"/>
              <c:layout>
                <c:manualLayout>
                  <c:x val="0"/>
                  <c:y val="-0.39356984478935697"/>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1B2B-4055-9FD9-4593B2FB10B6}"/>
                </c:ext>
              </c:extLst>
            </c:dLbl>
            <c:dLbl>
              <c:idx val="4"/>
              <c:layout>
                <c:manualLayout>
                  <c:x val="0"/>
                  <c:y val="-0.38580931263858093"/>
                </c:manualLayout>
              </c:layout>
              <c:numFmt formatCode="0;&quot;-&quot;0" sourceLinked="0"/>
              <c:spPr>
                <a:noFill/>
                <a:ln>
                  <a:noFill/>
                </a:ln>
              </c:spPr>
              <c:txPr>
                <a:bodyPr wrap="none"/>
                <a:lstStyle/>
                <a:p>
                  <a:pPr>
                    <a:defRPr sz="10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1B2B-4055-9FD9-4593B2FB10B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76</c:v>
                </c:pt>
                <c:pt idx="1">
                  <c:v>79</c:v>
                </c:pt>
                <c:pt idx="2">
                  <c:v>93</c:v>
                </c:pt>
                <c:pt idx="3">
                  <c:v>75</c:v>
                </c:pt>
                <c:pt idx="4">
                  <c:v>73</c:v>
                </c:pt>
              </c:numCache>
            </c:numRef>
          </c:val>
          <c:extLst>
            <c:ext xmlns:c16="http://schemas.microsoft.com/office/drawing/2014/chart" uri="{C3380CC4-5D6E-409C-BE32-E72D297353CC}">
              <c16:uniqueId val="{00000010-1B2B-4055-9FD9-4593B2FB10B6}"/>
            </c:ext>
          </c:extLst>
        </c:ser>
        <c:ser>
          <c:idx val="3"/>
          <c:order val="3"/>
          <c:spPr>
            <a:solidFill>
              <a:srgbClr val="D4DF33"/>
            </a:solidFill>
            <a:ln w="9525" algn="ctr">
              <a:solidFill>
                <a:schemeClr val="bg1"/>
              </a:solidFill>
              <a:prstDash val="solid"/>
            </a:ln>
          </c:spPr>
          <c:invertIfNegative val="0"/>
          <c:dLbls>
            <c:dLbl>
              <c:idx val="0"/>
              <c:layout>
                <c:manualLayout>
                  <c:x val="0"/>
                  <c:y val="-0.3813747228381374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1B2B-4055-9FD9-4593B2FB10B6}"/>
                </c:ext>
              </c:extLst>
            </c:dLbl>
            <c:dLbl>
              <c:idx val="1"/>
              <c:layout>
                <c:manualLayout>
                  <c:x val="0"/>
                  <c:y val="-0.39356984478935697"/>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1B2B-4055-9FD9-4593B2FB10B6}"/>
                </c:ext>
              </c:extLst>
            </c:dLbl>
            <c:dLbl>
              <c:idx val="2"/>
              <c:layout>
                <c:manualLayout>
                  <c:x val="0"/>
                  <c:y val="-0.4079822616407982"/>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1B2B-4055-9FD9-4593B2FB10B6}"/>
                </c:ext>
              </c:extLst>
            </c:dLbl>
            <c:dLbl>
              <c:idx val="3"/>
              <c:layout>
                <c:manualLayout>
                  <c:x val="0"/>
                  <c:y val="-0.3470066518847006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1B2B-4055-9FD9-4593B2FB10B6}"/>
                </c:ext>
              </c:extLst>
            </c:dLbl>
            <c:dLbl>
              <c:idx val="4"/>
              <c:layout>
                <c:manualLayout>
                  <c:x val="0"/>
                  <c:y val="-0.3636363636363636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1B2B-4055-9FD9-4593B2FB10B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72</c:v>
                </c:pt>
                <c:pt idx="1">
                  <c:v>75</c:v>
                </c:pt>
                <c:pt idx="2">
                  <c:v>78</c:v>
                </c:pt>
                <c:pt idx="3">
                  <c:v>64</c:v>
                </c:pt>
                <c:pt idx="4">
                  <c:v>68</c:v>
                </c:pt>
              </c:numCache>
            </c:numRef>
          </c:val>
          <c:extLst>
            <c:ext xmlns:c16="http://schemas.microsoft.com/office/drawing/2014/chart" uri="{C3380CC4-5D6E-409C-BE32-E72D297353CC}">
              <c16:uniqueId val="{00000016-1B2B-4055-9FD9-4593B2FB10B6}"/>
            </c:ext>
          </c:extLst>
        </c:ser>
        <c:ser>
          <c:idx val="4"/>
          <c:order val="4"/>
          <c:spPr>
            <a:solidFill>
              <a:srgbClr val="D4DF33"/>
            </a:solidFill>
            <a:ln w="9525" algn="ctr">
              <a:solidFill>
                <a:schemeClr val="bg1"/>
              </a:solidFill>
              <a:prstDash val="solid"/>
            </a:ln>
          </c:spPr>
          <c:invertIfNegative val="0"/>
          <c:dLbls>
            <c:dLbl>
              <c:idx val="0"/>
              <c:layout>
                <c:manualLayout>
                  <c:x val="0"/>
                  <c:y val="-0.35476718403547675"/>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1B2B-4055-9FD9-4593B2FB10B6}"/>
                </c:ext>
              </c:extLst>
            </c:dLbl>
            <c:dLbl>
              <c:idx val="1"/>
              <c:layout>
                <c:manualLayout>
                  <c:x val="0"/>
                  <c:y val="-0.36363636363636365"/>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1B2B-4055-9FD9-4593B2FB10B6}"/>
                </c:ext>
              </c:extLst>
            </c:dLbl>
            <c:dLbl>
              <c:idx val="2"/>
              <c:layout>
                <c:manualLayout>
                  <c:x val="0"/>
                  <c:y val="-0.3736141906873614"/>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1B2B-4055-9FD9-4593B2FB10B6}"/>
                </c:ext>
              </c:extLst>
            </c:dLbl>
            <c:dLbl>
              <c:idx val="3"/>
              <c:layout>
                <c:manualLayout>
                  <c:x val="0"/>
                  <c:y val="-0.33481152993348118"/>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1B2B-4055-9FD9-4593B2FB10B6}"/>
                </c:ext>
              </c:extLst>
            </c:dLbl>
            <c:dLbl>
              <c:idx val="4"/>
              <c:layout>
                <c:manualLayout>
                  <c:x val="0"/>
                  <c:y val="-0.35144124168514412"/>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1B2B-4055-9FD9-4593B2FB10B6}"/>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66</c:v>
                </c:pt>
                <c:pt idx="1">
                  <c:v>68</c:v>
                </c:pt>
                <c:pt idx="2">
                  <c:v>70</c:v>
                </c:pt>
                <c:pt idx="3">
                  <c:v>61</c:v>
                </c:pt>
                <c:pt idx="4">
                  <c:v>65</c:v>
                </c:pt>
              </c:numCache>
            </c:numRef>
          </c:val>
          <c:extLst>
            <c:ext xmlns:c16="http://schemas.microsoft.com/office/drawing/2014/chart" uri="{C3380CC4-5D6E-409C-BE32-E72D297353CC}">
              <c16:uniqueId val="{0000001C-1B2B-4055-9FD9-4593B2FB10B6}"/>
            </c:ext>
          </c:extLst>
        </c:ser>
        <c:dLbls>
          <c:showLegendKey val="0"/>
          <c:showVal val="0"/>
          <c:showCatName val="0"/>
          <c:showSerName val="0"/>
          <c:showPercent val="0"/>
          <c:showBubbleSize val="0"/>
        </c:dLbls>
        <c:gapWidth val="60"/>
        <c:axId val="876667760"/>
        <c:axId val="1"/>
      </c:barChart>
      <c:catAx>
        <c:axId val="876667760"/>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76667760"/>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779603011635866E-2"/>
          <c:y val="5.0880626223091974E-2"/>
          <c:w val="0.96440793976728267"/>
          <c:h val="0.89823874755381605"/>
        </c:manualLayout>
      </c:layout>
      <c:barChart>
        <c:barDir val="col"/>
        <c:grouping val="clustered"/>
        <c:varyColors val="0"/>
        <c:ser>
          <c:idx val="0"/>
          <c:order val="0"/>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0-06C9-4F1F-AEA7-76930EF52494}"/>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1-06C9-4F1F-AEA7-76930EF52494}"/>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2-06C9-4F1F-AEA7-76930EF52494}"/>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3-06C9-4F1F-AEA7-76930EF52494}"/>
              </c:ext>
            </c:extLst>
          </c:dPt>
          <c:dLbls>
            <c:dLbl>
              <c:idx val="0"/>
              <c:layout>
                <c:manualLayout>
                  <c:x val="0"/>
                  <c:y val="-0.3992172211350293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06C9-4F1F-AEA7-76930EF52494}"/>
                </c:ext>
              </c:extLst>
            </c:dLbl>
            <c:dLbl>
              <c:idx val="1"/>
              <c:layout>
                <c:manualLayout>
                  <c:x val="0"/>
                  <c:y val="-0.4217221135029354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06C9-4F1F-AEA7-76930EF52494}"/>
                </c:ext>
              </c:extLst>
            </c:dLbl>
            <c:dLbl>
              <c:idx val="2"/>
              <c:layout>
                <c:manualLayout>
                  <c:x val="0"/>
                  <c:y val="-0.4540117416829745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06C9-4F1F-AEA7-76930EF52494}"/>
                </c:ext>
              </c:extLst>
            </c:dLbl>
            <c:dLbl>
              <c:idx val="3"/>
              <c:layout>
                <c:manualLayout>
                  <c:x val="0"/>
                  <c:y val="-0.4266144814090019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3-06C9-4F1F-AEA7-76930EF52494}"/>
                </c:ext>
              </c:extLst>
            </c:dLbl>
            <c:dLbl>
              <c:idx val="4"/>
              <c:layout>
                <c:manualLayout>
                  <c:x val="0"/>
                  <c:y val="-0.4168297455968688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06C9-4F1F-AEA7-76930EF5249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75</c:v>
                </c:pt>
                <c:pt idx="1">
                  <c:v>80</c:v>
                </c:pt>
                <c:pt idx="2">
                  <c:v>87</c:v>
                </c:pt>
                <c:pt idx="3">
                  <c:v>81</c:v>
                </c:pt>
                <c:pt idx="4">
                  <c:v>79</c:v>
                </c:pt>
              </c:numCache>
            </c:numRef>
          </c:val>
          <c:extLst>
            <c:ext xmlns:c16="http://schemas.microsoft.com/office/drawing/2014/chart" uri="{C3380CC4-5D6E-409C-BE32-E72D297353CC}">
              <c16:uniqueId val="{00000005-06C9-4F1F-AEA7-76930EF52494}"/>
            </c:ext>
          </c:extLst>
        </c:ser>
        <c:ser>
          <c:idx val="1"/>
          <c:order val="1"/>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6-06C9-4F1F-AEA7-76930EF52494}"/>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7-06C9-4F1F-AEA7-76930EF52494}"/>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8-06C9-4F1F-AEA7-76930EF52494}"/>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9-06C9-4F1F-AEA7-76930EF52494}"/>
              </c:ext>
            </c:extLst>
          </c:dPt>
          <c:dLbls>
            <c:dLbl>
              <c:idx val="0"/>
              <c:layout>
                <c:manualLayout>
                  <c:x val="0"/>
                  <c:y val="-0.409001956947162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6C9-4F1F-AEA7-76930EF52494}"/>
                </c:ext>
              </c:extLst>
            </c:dLbl>
            <c:dLbl>
              <c:idx val="1"/>
              <c:layout>
                <c:manualLayout>
                  <c:x val="0"/>
                  <c:y val="-0.43542074363992173"/>
                </c:manualLayout>
              </c:layout>
              <c:numFmt formatCode="0;&quot;-&quot;0" sourceLinked="0"/>
              <c:spPr>
                <a:noFill/>
                <a:ln>
                  <a:noFill/>
                </a:ln>
              </c:spPr>
              <c:txPr>
                <a:bodyPr wrap="none"/>
                <a:lstStyle/>
                <a:p>
                  <a:pPr>
                    <a:defRPr sz="10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06C9-4F1F-AEA7-76930EF52494}"/>
                </c:ext>
              </c:extLst>
            </c:dLbl>
            <c:dLbl>
              <c:idx val="2"/>
              <c:layout>
                <c:manualLayout>
                  <c:x val="0"/>
                  <c:y val="-0.4540117416829745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8-06C9-4F1F-AEA7-76930EF52494}"/>
                </c:ext>
              </c:extLst>
            </c:dLbl>
            <c:dLbl>
              <c:idx val="3"/>
              <c:layout>
                <c:manualLayout>
                  <c:x val="0"/>
                  <c:y val="-0.4442270058708414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06C9-4F1F-AEA7-76930EF52494}"/>
                </c:ext>
              </c:extLst>
            </c:dLbl>
            <c:dLbl>
              <c:idx val="4"/>
              <c:layout>
                <c:manualLayout>
                  <c:x val="0"/>
                  <c:y val="-0.431506849315068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06C9-4F1F-AEA7-76930EF5249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77</c:v>
                </c:pt>
                <c:pt idx="1">
                  <c:v>83</c:v>
                </c:pt>
                <c:pt idx="2">
                  <c:v>87</c:v>
                </c:pt>
                <c:pt idx="3">
                  <c:v>85</c:v>
                </c:pt>
                <c:pt idx="4">
                  <c:v>82</c:v>
                </c:pt>
              </c:numCache>
            </c:numRef>
          </c:val>
          <c:extLst>
            <c:ext xmlns:c16="http://schemas.microsoft.com/office/drawing/2014/chart" uri="{C3380CC4-5D6E-409C-BE32-E72D297353CC}">
              <c16:uniqueId val="{0000000B-06C9-4F1F-AEA7-76930EF52494}"/>
            </c:ext>
          </c:extLst>
        </c:ser>
        <c:ser>
          <c:idx val="2"/>
          <c:order val="2"/>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0C-06C9-4F1F-AEA7-76930EF52494}"/>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0D-06C9-4F1F-AEA7-76930EF52494}"/>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0E-06C9-4F1F-AEA7-76930EF52494}"/>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0F-06C9-4F1F-AEA7-76930EF52494}"/>
              </c:ext>
            </c:extLst>
          </c:dPt>
          <c:dLbls>
            <c:dLbl>
              <c:idx val="0"/>
              <c:layout>
                <c:manualLayout>
                  <c:x val="0"/>
                  <c:y val="-0.4168297455968688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06C9-4F1F-AEA7-76930EF52494}"/>
                </c:ext>
              </c:extLst>
            </c:dLbl>
            <c:dLbl>
              <c:idx val="1"/>
              <c:layout>
                <c:manualLayout>
                  <c:x val="0"/>
                  <c:y val="-0.4217221135029354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D-06C9-4F1F-AEA7-76930EF52494}"/>
                </c:ext>
              </c:extLst>
            </c:dLbl>
            <c:dLbl>
              <c:idx val="2"/>
              <c:layout>
                <c:manualLayout>
                  <c:x val="0"/>
                  <c:y val="-0.45792563600782776"/>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06C9-4F1F-AEA7-76930EF52494}"/>
                </c:ext>
              </c:extLst>
            </c:dLbl>
            <c:dLbl>
              <c:idx val="3"/>
              <c:layout>
                <c:manualLayout>
                  <c:x val="0"/>
                  <c:y val="-0.4354207436399217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06C9-4F1F-AEA7-76930EF52494}"/>
                </c:ext>
              </c:extLst>
            </c:dLbl>
            <c:dLbl>
              <c:idx val="4"/>
              <c:layout>
                <c:manualLayout>
                  <c:x val="0"/>
                  <c:y val="-0.42661448140900193"/>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06C9-4F1F-AEA7-76930EF5249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79</c:v>
                </c:pt>
                <c:pt idx="1">
                  <c:v>80</c:v>
                </c:pt>
                <c:pt idx="2">
                  <c:v>88</c:v>
                </c:pt>
                <c:pt idx="3">
                  <c:v>83</c:v>
                </c:pt>
                <c:pt idx="4">
                  <c:v>81</c:v>
                </c:pt>
              </c:numCache>
            </c:numRef>
          </c:val>
          <c:extLst>
            <c:ext xmlns:c16="http://schemas.microsoft.com/office/drawing/2014/chart" uri="{C3380CC4-5D6E-409C-BE32-E72D297353CC}">
              <c16:uniqueId val="{00000011-06C9-4F1F-AEA7-76930EF52494}"/>
            </c:ext>
          </c:extLst>
        </c:ser>
        <c:ser>
          <c:idx val="3"/>
          <c:order val="3"/>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2-06C9-4F1F-AEA7-76930EF52494}"/>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3-06C9-4F1F-AEA7-76930EF52494}"/>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4-06C9-4F1F-AEA7-76930EF52494}"/>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5-06C9-4F1F-AEA7-76930EF52494}"/>
              </c:ext>
            </c:extLst>
          </c:dPt>
          <c:dLbls>
            <c:dLbl>
              <c:idx val="0"/>
              <c:layout>
                <c:manualLayout>
                  <c:x val="0"/>
                  <c:y val="-0.404109589041095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06C9-4F1F-AEA7-76930EF52494}"/>
                </c:ext>
              </c:extLst>
            </c:dLbl>
            <c:dLbl>
              <c:idx val="1"/>
              <c:layout>
                <c:manualLayout>
                  <c:x val="0"/>
                  <c:y val="-0.404109589041095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3-06C9-4F1F-AEA7-76930EF52494}"/>
                </c:ext>
              </c:extLst>
            </c:dLbl>
            <c:dLbl>
              <c:idx val="2"/>
              <c:layout>
                <c:manualLayout>
                  <c:x val="0"/>
                  <c:y val="-0.4315068493150685"/>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06C9-4F1F-AEA7-76930EF52494}"/>
                </c:ext>
              </c:extLst>
            </c:dLbl>
            <c:dLbl>
              <c:idx val="3"/>
              <c:layout>
                <c:manualLayout>
                  <c:x val="0"/>
                  <c:y val="-0.4090019569471624"/>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06C9-4F1F-AEA7-76930EF52494}"/>
                </c:ext>
              </c:extLst>
            </c:dLbl>
            <c:dLbl>
              <c:idx val="4"/>
              <c:layout>
                <c:manualLayout>
                  <c:x val="0"/>
                  <c:y val="-0.4041095890410959"/>
                </c:manualLayout>
              </c:layout>
              <c:numFmt formatCode="0;&quot;-&quot;0" sourceLinked="0"/>
              <c:spPr>
                <a:noFill/>
                <a:ln>
                  <a:noFill/>
                </a:ln>
              </c:spPr>
              <c:txPr>
                <a:bodyPr wrap="none"/>
                <a:lstStyle/>
                <a:p>
                  <a:pPr>
                    <a:defRPr sz="10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06C9-4F1F-AEA7-76930EF5249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76</c:v>
                </c:pt>
                <c:pt idx="1">
                  <c:v>76</c:v>
                </c:pt>
                <c:pt idx="2">
                  <c:v>82</c:v>
                </c:pt>
                <c:pt idx="3">
                  <c:v>77</c:v>
                </c:pt>
                <c:pt idx="4">
                  <c:v>76</c:v>
                </c:pt>
              </c:numCache>
            </c:numRef>
          </c:val>
          <c:extLst>
            <c:ext xmlns:c16="http://schemas.microsoft.com/office/drawing/2014/chart" uri="{C3380CC4-5D6E-409C-BE32-E72D297353CC}">
              <c16:uniqueId val="{00000017-06C9-4F1F-AEA7-76930EF52494}"/>
            </c:ext>
          </c:extLst>
        </c:ser>
        <c:ser>
          <c:idx val="4"/>
          <c:order val="4"/>
          <c:spPr>
            <a:solidFill>
              <a:srgbClr val="D4DF33"/>
            </a:solidFill>
            <a:ln w="9525" algn="ctr">
              <a:solidFill>
                <a:schemeClr val="bg1"/>
              </a:solidFill>
              <a:prstDash val="solid"/>
            </a:ln>
          </c:spPr>
          <c:invertIfNegative val="0"/>
          <c:dPt>
            <c:idx val="0"/>
            <c:invertIfNegative val="0"/>
            <c:bubble3D val="0"/>
            <c:spPr>
              <a:solidFill>
                <a:srgbClr val="29BA74"/>
              </a:solidFill>
              <a:ln w="9525" algn="ctr">
                <a:solidFill>
                  <a:schemeClr val="bg1"/>
                </a:solidFill>
                <a:prstDash val="solid"/>
              </a:ln>
            </c:spPr>
            <c:extLst>
              <c:ext xmlns:c16="http://schemas.microsoft.com/office/drawing/2014/chart" uri="{C3380CC4-5D6E-409C-BE32-E72D297353CC}">
                <c16:uniqueId val="{00000018-06C9-4F1F-AEA7-76930EF52494}"/>
              </c:ext>
            </c:extLst>
          </c:dPt>
          <c:dPt>
            <c:idx val="1"/>
            <c:invertIfNegative val="0"/>
            <c:bubble3D val="0"/>
            <c:spPr>
              <a:solidFill>
                <a:srgbClr val="295E7E"/>
              </a:solidFill>
              <a:ln w="9525" algn="ctr">
                <a:solidFill>
                  <a:schemeClr val="bg1"/>
                </a:solidFill>
                <a:prstDash val="solid"/>
              </a:ln>
            </c:spPr>
            <c:extLst>
              <c:ext xmlns:c16="http://schemas.microsoft.com/office/drawing/2014/chart" uri="{C3380CC4-5D6E-409C-BE32-E72D297353CC}">
                <c16:uniqueId val="{00000019-06C9-4F1F-AEA7-76930EF52494}"/>
              </c:ext>
            </c:extLst>
          </c:dPt>
          <c:dPt>
            <c:idx val="2"/>
            <c:invertIfNegative val="0"/>
            <c:bubble3D val="0"/>
            <c:spPr>
              <a:solidFill>
                <a:srgbClr val="3EAD92"/>
              </a:solidFill>
              <a:ln w="9525" algn="ctr">
                <a:solidFill>
                  <a:schemeClr val="bg1"/>
                </a:solidFill>
                <a:prstDash val="solid"/>
              </a:ln>
            </c:spPr>
            <c:extLst>
              <c:ext xmlns:c16="http://schemas.microsoft.com/office/drawing/2014/chart" uri="{C3380CC4-5D6E-409C-BE32-E72D297353CC}">
                <c16:uniqueId val="{0000001A-06C9-4F1F-AEA7-76930EF52494}"/>
              </c:ext>
            </c:extLst>
          </c:dPt>
          <c:dPt>
            <c:idx val="3"/>
            <c:invertIfNegative val="0"/>
            <c:bubble3D val="0"/>
            <c:spPr>
              <a:solidFill>
                <a:srgbClr val="197A56"/>
              </a:solidFill>
              <a:ln w="9525" algn="ctr">
                <a:solidFill>
                  <a:schemeClr val="bg1"/>
                </a:solidFill>
                <a:prstDash val="solid"/>
              </a:ln>
            </c:spPr>
            <c:extLst>
              <c:ext xmlns:c16="http://schemas.microsoft.com/office/drawing/2014/chart" uri="{C3380CC4-5D6E-409C-BE32-E72D297353CC}">
                <c16:uniqueId val="{0000001B-06C9-4F1F-AEA7-76930EF52494}"/>
              </c:ext>
            </c:extLst>
          </c:dPt>
          <c:dLbls>
            <c:dLbl>
              <c:idx val="0"/>
              <c:layout>
                <c:manualLayout>
                  <c:x val="0"/>
                  <c:y val="-0.37769080234833657"/>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06C9-4F1F-AEA7-76930EF52494}"/>
                </c:ext>
              </c:extLst>
            </c:dLbl>
            <c:dLbl>
              <c:idx val="1"/>
              <c:layout>
                <c:manualLayout>
                  <c:x val="0"/>
                  <c:y val="-0.36301369863013699"/>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9-06C9-4F1F-AEA7-76930EF52494}"/>
                </c:ext>
              </c:extLst>
            </c:dLbl>
            <c:dLbl>
              <c:idx val="2"/>
              <c:layout>
                <c:manualLayout>
                  <c:x val="0"/>
                  <c:y val="-0.34540117416829746"/>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A-06C9-4F1F-AEA7-76930EF52494}"/>
                </c:ext>
              </c:extLst>
            </c:dLbl>
            <c:dLbl>
              <c:idx val="3"/>
              <c:layout>
                <c:manualLayout>
                  <c:x val="0"/>
                  <c:y val="-0.36301369863013699"/>
                </c:manualLayout>
              </c:layout>
              <c:numFmt formatCode="0;&quot;-&quot;0" sourceLinked="0"/>
              <c:spPr>
                <a:noFill/>
                <a:ln>
                  <a:noFill/>
                </a:ln>
              </c:spPr>
              <c:txPr>
                <a:bodyPr wrap="none"/>
                <a:lstStyle/>
                <a:p>
                  <a:pPr>
                    <a:defRPr sz="10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B-06C9-4F1F-AEA7-76930EF52494}"/>
                </c:ext>
              </c:extLst>
            </c:dLbl>
            <c:dLbl>
              <c:idx val="4"/>
              <c:layout>
                <c:manualLayout>
                  <c:x val="0"/>
                  <c:y val="-0.35909980430528377"/>
                </c:manualLayout>
              </c:layout>
              <c:numFmt formatCode="0;&quot;-&quot;0" sourceLinked="0"/>
              <c:spPr>
                <a:noFill/>
                <a:ln>
                  <a:noFill/>
                </a:ln>
              </c:spPr>
              <c:txPr>
                <a:bodyPr wrap="none"/>
                <a:lstStyle/>
                <a:p>
                  <a:pPr>
                    <a:defRPr sz="10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C-06C9-4F1F-AEA7-76930EF52494}"/>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69.999998807907104</c:v>
                </c:pt>
                <c:pt idx="1">
                  <c:v>67.000001668930054</c:v>
                </c:pt>
                <c:pt idx="2">
                  <c:v>62.999999523162842</c:v>
                </c:pt>
                <c:pt idx="3">
                  <c:v>67.000001668930054</c:v>
                </c:pt>
                <c:pt idx="4">
                  <c:v>66.00000262260437</c:v>
                </c:pt>
              </c:numCache>
            </c:numRef>
          </c:val>
          <c:extLst>
            <c:ext xmlns:c16="http://schemas.microsoft.com/office/drawing/2014/chart" uri="{C3380CC4-5D6E-409C-BE32-E72D297353CC}">
              <c16:uniqueId val="{0000001D-06C9-4F1F-AEA7-76930EF52494}"/>
            </c:ext>
          </c:extLst>
        </c:ser>
        <c:dLbls>
          <c:showLegendKey val="0"/>
          <c:showVal val="0"/>
          <c:showCatName val="0"/>
          <c:showSerName val="0"/>
          <c:showPercent val="0"/>
          <c:showBubbleSize val="0"/>
        </c:dLbls>
        <c:gapWidth val="60"/>
        <c:axId val="865198248"/>
        <c:axId val="1"/>
      </c:barChart>
      <c:catAx>
        <c:axId val="865198248"/>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0"/>
        <c:axPos val="l"/>
        <c:majorGridlines>
          <c:spPr>
            <a:ln>
              <a:noFill/>
            </a:ln>
          </c:spPr>
        </c:majorGridlines>
        <c:numFmt formatCode="General" sourceLinked="1"/>
        <c:majorTickMark val="out"/>
        <c:minorTickMark val="none"/>
        <c:tickLblPos val="none"/>
        <c:spPr>
          <a:ln w="9525" algn="ctr">
            <a:solidFill>
              <a:schemeClr val="bg1"/>
            </a:solidFill>
            <a:prstDash val="solid"/>
          </a:ln>
        </c:spPr>
        <c:txPr>
          <a:bodyPr wrap="none"/>
          <a:lstStyle/>
          <a:p>
            <a:pPr>
              <a:defRPr sz="1200" kern="1200">
                <a:latin typeface="Trebuchet MS"/>
                <a:ea typeface="Trebuchet MS"/>
                <a:cs typeface="Trebuchet MS"/>
                <a:sym typeface="Trebuchet MS"/>
              </a:defRPr>
            </a:pPr>
            <a:endParaRPr lang="en-US"/>
          </a:p>
        </c:txPr>
        <c:crossAx val="865198248"/>
        <c:crosses val="min"/>
        <c:crossBetween val="between"/>
        <c:majorUnit val="50"/>
      </c:valAx>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6502463054187191"/>
          <c:w val="0.96937573616018846"/>
          <c:h val="0.7068965517241379"/>
        </c:manualLayout>
      </c:layout>
      <c:barChart>
        <c:barDir val="col"/>
        <c:grouping val="clustered"/>
        <c:varyColors val="0"/>
        <c:ser>
          <c:idx val="0"/>
          <c:order val="0"/>
          <c:spPr>
            <a:solidFill>
              <a:srgbClr val="197A56"/>
            </a:solidFill>
            <a:ln w="9525" algn="ctr">
              <a:solidFill>
                <a:schemeClr val="bg1"/>
              </a:solidFill>
              <a:prstDash val="solid"/>
            </a:ln>
          </c:spPr>
          <c:invertIfNegative val="0"/>
          <c:dLbls>
            <c:dLbl>
              <c:idx val="0"/>
              <c:layout>
                <c:manualLayout>
                  <c:x val="0"/>
                  <c:y val="-0.43103448275862066"/>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8558-4F63-A29F-22862E4D2D1C}"/>
                </c:ext>
              </c:extLst>
            </c:dLbl>
            <c:dLbl>
              <c:idx val="1"/>
              <c:layout>
                <c:manualLayout>
                  <c:x val="0"/>
                  <c:y val="-0.3990147783251231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8558-4F63-A29F-22862E4D2D1C}"/>
                </c:ext>
              </c:extLst>
            </c:dLbl>
            <c:dLbl>
              <c:idx val="4"/>
              <c:layout>
                <c:manualLayout>
                  <c:x val="0"/>
                  <c:y val="-0.4088669950738916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8558-4F63-A29F-22862E4D2D1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84</c:v>
                </c:pt>
                <c:pt idx="1">
                  <c:v>75</c:v>
                </c:pt>
                <c:pt idx="4">
                  <c:v>77</c:v>
                </c:pt>
              </c:numCache>
            </c:numRef>
          </c:val>
          <c:extLst>
            <c:ext xmlns:c16="http://schemas.microsoft.com/office/drawing/2014/chart" uri="{C3380CC4-5D6E-409C-BE32-E72D297353CC}">
              <c16:uniqueId val="{00000003-8558-4F63-A29F-22862E4D2D1C}"/>
            </c:ext>
          </c:extLst>
        </c:ser>
        <c:ser>
          <c:idx val="1"/>
          <c:order val="1"/>
          <c:spPr>
            <a:solidFill>
              <a:srgbClr val="197A56"/>
            </a:solidFill>
            <a:ln w="9525" algn="ctr">
              <a:solidFill>
                <a:schemeClr val="bg1"/>
              </a:solidFill>
              <a:prstDash val="solid"/>
            </a:ln>
          </c:spPr>
          <c:invertIfNegative val="0"/>
          <c:dLbls>
            <c:dLbl>
              <c:idx val="0"/>
              <c:layout>
                <c:manualLayout>
                  <c:x val="0"/>
                  <c:y val="-0.4359605911330049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8558-4F63-A29F-22862E4D2D1C}"/>
                </c:ext>
              </c:extLst>
            </c:dLbl>
            <c:dLbl>
              <c:idx val="1"/>
              <c:layout>
                <c:manualLayout>
                  <c:x val="0"/>
                  <c:y val="-0.4384236453201970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8558-4F63-A29F-22862E4D2D1C}"/>
                </c:ext>
              </c:extLst>
            </c:dLbl>
            <c:dLbl>
              <c:idx val="3"/>
              <c:layout>
                <c:manualLayout>
                  <c:x val="0"/>
                  <c:y val="-0.37438423645320196"/>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8558-4F63-A29F-22862E4D2D1C}"/>
                </c:ext>
              </c:extLst>
            </c:dLbl>
            <c:dLbl>
              <c:idx val="4"/>
              <c:layout>
                <c:manualLayout>
                  <c:x val="0"/>
                  <c:y val="-0.4285714285714285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8558-4F63-A29F-22862E4D2D1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85</c:v>
                </c:pt>
                <c:pt idx="1">
                  <c:v>85.333333333333343</c:v>
                </c:pt>
                <c:pt idx="3">
                  <c:v>68</c:v>
                </c:pt>
                <c:pt idx="4">
                  <c:v>83</c:v>
                </c:pt>
              </c:numCache>
            </c:numRef>
          </c:val>
          <c:extLst>
            <c:ext xmlns:c16="http://schemas.microsoft.com/office/drawing/2014/chart" uri="{C3380CC4-5D6E-409C-BE32-E72D297353CC}">
              <c16:uniqueId val="{00000008-8558-4F63-A29F-22862E4D2D1C}"/>
            </c:ext>
          </c:extLst>
        </c:ser>
        <c:ser>
          <c:idx val="2"/>
          <c:order val="2"/>
          <c:spPr>
            <a:solidFill>
              <a:srgbClr val="197A56"/>
            </a:solidFill>
            <a:ln w="9525" algn="ctr">
              <a:solidFill>
                <a:schemeClr val="bg1"/>
              </a:solidFill>
              <a:prstDash val="solid"/>
            </a:ln>
          </c:spPr>
          <c:invertIfNegative val="0"/>
          <c:dLbls>
            <c:dLbl>
              <c:idx val="0"/>
              <c:layout>
                <c:manualLayout>
                  <c:x val="0"/>
                  <c:y val="-0.44088669950738918"/>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8558-4F63-A29F-22862E4D2D1C}"/>
                </c:ext>
              </c:extLst>
            </c:dLbl>
            <c:dLbl>
              <c:idx val="1"/>
              <c:layout>
                <c:manualLayout>
                  <c:x val="0"/>
                  <c:y val="-0.4285714285714285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8558-4F63-A29F-22862E4D2D1C}"/>
                </c:ext>
              </c:extLst>
            </c:dLbl>
            <c:dLbl>
              <c:idx val="3"/>
              <c:layout>
                <c:manualLayout>
                  <c:x val="0"/>
                  <c:y val="-0.3965517241379310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8558-4F63-A29F-22862E4D2D1C}"/>
                </c:ext>
              </c:extLst>
            </c:dLbl>
            <c:dLbl>
              <c:idx val="4"/>
              <c:layout>
                <c:manualLayout>
                  <c:x val="0"/>
                  <c:y val="-0.4039408866995074"/>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8558-4F63-A29F-22862E4D2D1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86</c:v>
                </c:pt>
                <c:pt idx="1">
                  <c:v>83</c:v>
                </c:pt>
                <c:pt idx="3">
                  <c:v>74</c:v>
                </c:pt>
                <c:pt idx="4">
                  <c:v>76</c:v>
                </c:pt>
              </c:numCache>
            </c:numRef>
          </c:val>
          <c:extLst>
            <c:ext xmlns:c16="http://schemas.microsoft.com/office/drawing/2014/chart" uri="{C3380CC4-5D6E-409C-BE32-E72D297353CC}">
              <c16:uniqueId val="{0000000D-8558-4F63-A29F-22862E4D2D1C}"/>
            </c:ext>
          </c:extLst>
        </c:ser>
        <c:ser>
          <c:idx val="3"/>
          <c:order val="3"/>
          <c:spPr>
            <a:solidFill>
              <a:srgbClr val="197A56"/>
            </a:solidFill>
            <a:ln w="9525" algn="ctr">
              <a:solidFill>
                <a:schemeClr val="bg1"/>
              </a:solidFill>
              <a:prstDash val="solid"/>
            </a:ln>
          </c:spPr>
          <c:invertIfNegative val="0"/>
          <c:dLbls>
            <c:dLbl>
              <c:idx val="0"/>
              <c:layout>
                <c:manualLayout>
                  <c:x val="0"/>
                  <c:y val="-0.40640394088669951"/>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8558-4F63-A29F-22862E4D2D1C}"/>
                </c:ext>
              </c:extLst>
            </c:dLbl>
            <c:dLbl>
              <c:idx val="1"/>
              <c:layout>
                <c:manualLayout>
                  <c:x val="0"/>
                  <c:y val="-0.389162561576354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8558-4F63-A29F-22862E4D2D1C}"/>
                </c:ext>
              </c:extLst>
            </c:dLbl>
            <c:dLbl>
              <c:idx val="2"/>
              <c:layout>
                <c:manualLayout>
                  <c:x val="0"/>
                  <c:y val="-0.41133004926108374"/>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8558-4F63-A29F-22862E4D2D1C}"/>
                </c:ext>
              </c:extLst>
            </c:dLbl>
            <c:dLbl>
              <c:idx val="3"/>
              <c:layout>
                <c:manualLayout>
                  <c:x val="0"/>
                  <c:y val="-0.39655172413793105"/>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8558-4F63-A29F-22862E4D2D1C}"/>
                </c:ext>
              </c:extLst>
            </c:dLbl>
            <c:dLbl>
              <c:idx val="4"/>
              <c:layout>
                <c:manualLayout>
                  <c:x val="0"/>
                  <c:y val="-0.41625615763546797"/>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8558-4F63-A29F-22862E4D2D1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76.5</c:v>
                </c:pt>
                <c:pt idx="1">
                  <c:v>72.25</c:v>
                </c:pt>
                <c:pt idx="2">
                  <c:v>78</c:v>
                </c:pt>
                <c:pt idx="3">
                  <c:v>74</c:v>
                </c:pt>
                <c:pt idx="4">
                  <c:v>79</c:v>
                </c:pt>
              </c:numCache>
            </c:numRef>
          </c:val>
          <c:extLst>
            <c:ext xmlns:c16="http://schemas.microsoft.com/office/drawing/2014/chart" uri="{C3380CC4-5D6E-409C-BE32-E72D297353CC}">
              <c16:uniqueId val="{00000013-8558-4F63-A29F-22862E4D2D1C}"/>
            </c:ext>
          </c:extLst>
        </c:ser>
        <c:ser>
          <c:idx val="4"/>
          <c:order val="4"/>
          <c:spPr>
            <a:solidFill>
              <a:srgbClr val="197A56"/>
            </a:solidFill>
            <a:ln w="9525" algn="ctr">
              <a:solidFill>
                <a:schemeClr val="bg1"/>
              </a:solidFill>
              <a:prstDash val="solid"/>
            </a:ln>
          </c:spPr>
          <c:invertIfNegative val="0"/>
          <c:dLbls>
            <c:dLbl>
              <c:idx val="0"/>
              <c:layout>
                <c:manualLayout>
                  <c:x val="0"/>
                  <c:y val="-0.35714285714285715"/>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8558-4F63-A29F-22862E4D2D1C}"/>
                </c:ext>
              </c:extLst>
            </c:dLbl>
            <c:dLbl>
              <c:idx val="1"/>
              <c:layout>
                <c:manualLayout>
                  <c:x val="0"/>
                  <c:y val="-0.35221674876847292"/>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8558-4F63-A29F-22862E4D2D1C}"/>
                </c:ext>
              </c:extLst>
            </c:dLbl>
            <c:dLbl>
              <c:idx val="2"/>
              <c:layout>
                <c:manualLayout>
                  <c:x val="0"/>
                  <c:y val="-0.38423645320197042"/>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8558-4F63-A29F-22862E4D2D1C}"/>
                </c:ext>
              </c:extLst>
            </c:dLbl>
            <c:dLbl>
              <c:idx val="3"/>
              <c:layout>
                <c:manualLayout>
                  <c:x val="0"/>
                  <c:y val="-0.37931034482758619"/>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8558-4F63-A29F-22862E4D2D1C}"/>
                </c:ext>
              </c:extLst>
            </c:dLbl>
            <c:dLbl>
              <c:idx val="4"/>
              <c:layout>
                <c:manualLayout>
                  <c:x val="0"/>
                  <c:y val="-0.41133004926108374"/>
                </c:manualLayout>
              </c:layout>
              <c:numFmt formatCode="0;&quot;-&quot;0" sourceLinked="0"/>
              <c:spPr>
                <a:noFill/>
                <a:ln>
                  <a:noFill/>
                </a:ln>
              </c:spPr>
              <c:txPr>
                <a:bodyPr wrap="none"/>
                <a:lstStyle/>
                <a:p>
                  <a:pPr>
                    <a:defRPr sz="800" kern="1200">
                      <a:solidFill>
                        <a:srgbClr val="E71C57"/>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8558-4F63-A29F-22862E4D2D1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63.17647058823529</c:v>
                </c:pt>
                <c:pt idx="1">
                  <c:v>61.453744493392072</c:v>
                </c:pt>
                <c:pt idx="2">
                  <c:v>69.999998807907104</c:v>
                </c:pt>
                <c:pt idx="3">
                  <c:v>68.999999761581421</c:v>
                </c:pt>
                <c:pt idx="4">
                  <c:v>77.999997138977051</c:v>
                </c:pt>
              </c:numCache>
            </c:numRef>
          </c:val>
          <c:extLst>
            <c:ext xmlns:c16="http://schemas.microsoft.com/office/drawing/2014/chart" uri="{C3380CC4-5D6E-409C-BE32-E72D297353CC}">
              <c16:uniqueId val="{00000019-8558-4F63-A29F-22862E4D2D1C}"/>
            </c:ext>
          </c:extLst>
        </c:ser>
        <c:dLbls>
          <c:showLegendKey val="0"/>
          <c:showVal val="0"/>
          <c:showCatName val="0"/>
          <c:showSerName val="0"/>
          <c:showPercent val="0"/>
          <c:showBubbleSize val="0"/>
        </c:dLbls>
        <c:gapWidth val="60"/>
        <c:axId val="876654968"/>
        <c:axId val="1"/>
      </c:barChart>
      <c:catAx>
        <c:axId val="876654968"/>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76654968"/>
        <c:crosses val="min"/>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1.5312131919905771E-2"/>
          <c:y val="0.18115942028985507"/>
          <c:w val="0.96937573616018846"/>
          <c:h val="0.69323671497584538"/>
        </c:manualLayout>
      </c:layout>
      <c:barChart>
        <c:barDir val="col"/>
        <c:grouping val="clustered"/>
        <c:varyColors val="0"/>
        <c:ser>
          <c:idx val="0"/>
          <c:order val="0"/>
          <c:spPr>
            <a:solidFill>
              <a:srgbClr val="3EAD92"/>
            </a:solidFill>
            <a:ln w="9525" algn="ctr">
              <a:solidFill>
                <a:schemeClr val="bg1"/>
              </a:solidFill>
              <a:prstDash val="solid"/>
            </a:ln>
          </c:spPr>
          <c:invertIfNegative val="0"/>
          <c:dLbls>
            <c:dLbl>
              <c:idx val="0"/>
              <c:layout>
                <c:manualLayout>
                  <c:x val="0"/>
                  <c:y val="-0.43961352657004832"/>
                </c:manualLayout>
              </c:layout>
              <c:numFmt formatCode="0;&quot;-&quot;0" sourceLinked="0"/>
              <c:spPr>
                <a:noFill/>
                <a:ln>
                  <a:noFill/>
                </a:ln>
              </c:spPr>
              <c:txPr>
                <a:bodyPr wrap="none"/>
                <a:lstStyle/>
                <a:p>
                  <a:pPr>
                    <a:defRPr sz="800" kern="1200">
                      <a:solidFill>
                        <a:schemeClr val="tx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C9D-44AE-8CB9-CB605431D8B8}"/>
                </c:ext>
              </c:extLst>
            </c:dLbl>
            <c:dLbl>
              <c:idx val="1"/>
              <c:layout>
                <c:manualLayout>
                  <c:x val="0"/>
                  <c:y val="-0.4178743961352657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C9D-44AE-8CB9-CB605431D8B8}"/>
                </c:ext>
              </c:extLst>
            </c:dLbl>
            <c:dLbl>
              <c:idx val="4"/>
              <c:layout>
                <c:manualLayout>
                  <c:x val="0"/>
                  <c:y val="-0.4106280193236714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2-7C9D-44AE-8CB9-CB605431D8B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Sheet1!$A$1:$E$1</c:f>
              <c:numCache>
                <c:formatCode>General</c:formatCode>
                <c:ptCount val="5"/>
                <c:pt idx="0">
                  <c:v>89</c:v>
                </c:pt>
                <c:pt idx="1">
                  <c:v>82.666666666666671</c:v>
                </c:pt>
                <c:pt idx="4">
                  <c:v>80</c:v>
                </c:pt>
              </c:numCache>
            </c:numRef>
          </c:val>
          <c:extLst>
            <c:ext xmlns:c16="http://schemas.microsoft.com/office/drawing/2014/chart" uri="{C3380CC4-5D6E-409C-BE32-E72D297353CC}">
              <c16:uniqueId val="{00000003-7C9D-44AE-8CB9-CB605431D8B8}"/>
            </c:ext>
          </c:extLst>
        </c:ser>
        <c:ser>
          <c:idx val="1"/>
          <c:order val="1"/>
          <c:spPr>
            <a:solidFill>
              <a:srgbClr val="3EAD92"/>
            </a:solidFill>
            <a:ln w="9525" algn="ctr">
              <a:solidFill>
                <a:schemeClr val="bg1"/>
              </a:solidFill>
              <a:prstDash val="solid"/>
            </a:ln>
          </c:spPr>
          <c:invertIfNegative val="0"/>
          <c:dLbls>
            <c:dLbl>
              <c:idx val="0"/>
              <c:layout>
                <c:manualLayout>
                  <c:x val="0"/>
                  <c:y val="-0.4396135265700483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4-7C9D-44AE-8CB9-CB605431D8B8}"/>
                </c:ext>
              </c:extLst>
            </c:dLbl>
            <c:dLbl>
              <c:idx val="1"/>
              <c:layout>
                <c:manualLayout>
                  <c:x val="0"/>
                  <c:y val="-0.43236714975845408"/>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5-7C9D-44AE-8CB9-CB605431D8B8}"/>
                </c:ext>
              </c:extLst>
            </c:dLbl>
            <c:dLbl>
              <c:idx val="3"/>
              <c:layout>
                <c:manualLayout>
                  <c:x val="0"/>
                  <c:y val="-0.4009661835748792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7C9D-44AE-8CB9-CB605431D8B8}"/>
                </c:ext>
              </c:extLst>
            </c:dLbl>
            <c:dLbl>
              <c:idx val="4"/>
              <c:layout>
                <c:manualLayout>
                  <c:x val="0"/>
                  <c:y val="-0.41304347826086957"/>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7-7C9D-44AE-8CB9-CB605431D8B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Sheet1!$A$2:$E$2</c:f>
              <c:numCache>
                <c:formatCode>General</c:formatCode>
                <c:ptCount val="5"/>
                <c:pt idx="0">
                  <c:v>89</c:v>
                </c:pt>
                <c:pt idx="1">
                  <c:v>86</c:v>
                </c:pt>
                <c:pt idx="3">
                  <c:v>77</c:v>
                </c:pt>
                <c:pt idx="4">
                  <c:v>81</c:v>
                </c:pt>
              </c:numCache>
            </c:numRef>
          </c:val>
          <c:extLst>
            <c:ext xmlns:c16="http://schemas.microsoft.com/office/drawing/2014/chart" uri="{C3380CC4-5D6E-409C-BE32-E72D297353CC}">
              <c16:uniqueId val="{00000008-7C9D-44AE-8CB9-CB605431D8B8}"/>
            </c:ext>
          </c:extLst>
        </c:ser>
        <c:ser>
          <c:idx val="2"/>
          <c:order val="2"/>
          <c:spPr>
            <a:solidFill>
              <a:srgbClr val="3EAD92"/>
            </a:solidFill>
            <a:ln w="9525" algn="ctr">
              <a:solidFill>
                <a:schemeClr val="bg1"/>
              </a:solidFill>
              <a:prstDash val="solid"/>
            </a:ln>
          </c:spPr>
          <c:invertIfNegative val="0"/>
          <c:dLbls>
            <c:dLbl>
              <c:idx val="0"/>
              <c:layout>
                <c:manualLayout>
                  <c:x val="0"/>
                  <c:y val="-0.43961352657004832"/>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9-7C9D-44AE-8CB9-CB605431D8B8}"/>
                </c:ext>
              </c:extLst>
            </c:dLbl>
            <c:dLbl>
              <c:idx val="1"/>
              <c:layout>
                <c:manualLayout>
                  <c:x val="0"/>
                  <c:y val="-0.43961352657004832"/>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A-7C9D-44AE-8CB9-CB605431D8B8}"/>
                </c:ext>
              </c:extLst>
            </c:dLbl>
            <c:dLbl>
              <c:idx val="3"/>
              <c:layout>
                <c:manualLayout>
                  <c:x val="0"/>
                  <c:y val="-0.40096618357487923"/>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7C9D-44AE-8CB9-CB605431D8B8}"/>
                </c:ext>
              </c:extLst>
            </c:dLbl>
            <c:dLbl>
              <c:idx val="4"/>
              <c:layout>
                <c:manualLayout>
                  <c:x val="0"/>
                  <c:y val="-0.42028985507246375"/>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C-7C9D-44AE-8CB9-CB605431D8B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Sheet1!$A$3:$E$3</c:f>
              <c:numCache>
                <c:formatCode>General</c:formatCode>
                <c:ptCount val="5"/>
                <c:pt idx="0">
                  <c:v>89</c:v>
                </c:pt>
                <c:pt idx="1">
                  <c:v>88</c:v>
                </c:pt>
                <c:pt idx="3">
                  <c:v>77</c:v>
                </c:pt>
                <c:pt idx="4">
                  <c:v>83</c:v>
                </c:pt>
              </c:numCache>
            </c:numRef>
          </c:val>
          <c:extLst>
            <c:ext xmlns:c16="http://schemas.microsoft.com/office/drawing/2014/chart" uri="{C3380CC4-5D6E-409C-BE32-E72D297353CC}">
              <c16:uniqueId val="{0000000D-7C9D-44AE-8CB9-CB605431D8B8}"/>
            </c:ext>
          </c:extLst>
        </c:ser>
        <c:ser>
          <c:idx val="3"/>
          <c:order val="3"/>
          <c:spPr>
            <a:solidFill>
              <a:srgbClr val="3EAD92"/>
            </a:solidFill>
            <a:ln w="9525" algn="ctr">
              <a:solidFill>
                <a:schemeClr val="bg1"/>
              </a:solidFill>
              <a:prstDash val="solid"/>
            </a:ln>
          </c:spPr>
          <c:invertIfNegative val="0"/>
          <c:dLbls>
            <c:dLbl>
              <c:idx val="0"/>
              <c:layout>
                <c:manualLayout>
                  <c:x val="0"/>
                  <c:y val="-0.41062801932367149"/>
                </c:manualLayout>
              </c:layout>
              <c:numFmt formatCode="0;&quot;-&quot;0" sourceLinked="0"/>
              <c:spPr>
                <a:noFill/>
                <a:ln>
                  <a:noFill/>
                </a:ln>
              </c:spPr>
              <c:txPr>
                <a:bodyPr wrap="none"/>
                <a:lstStyle/>
                <a:p>
                  <a:pPr>
                    <a:defRPr sz="800" kern="1200">
                      <a:solidFill>
                        <a:schemeClr val="tx1"/>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E-7C9D-44AE-8CB9-CB605431D8B8}"/>
                </c:ext>
              </c:extLst>
            </c:dLbl>
            <c:dLbl>
              <c:idx val="1"/>
              <c:layout>
                <c:manualLayout>
                  <c:x val="0"/>
                  <c:y val="-0.4106280193236714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F-7C9D-44AE-8CB9-CB605431D8B8}"/>
                </c:ext>
              </c:extLst>
            </c:dLbl>
            <c:dLbl>
              <c:idx val="2"/>
              <c:layout>
                <c:manualLayout>
                  <c:x val="0"/>
                  <c:y val="-0.41062801932367149"/>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0-7C9D-44AE-8CB9-CB605431D8B8}"/>
                </c:ext>
              </c:extLst>
            </c:dLbl>
            <c:dLbl>
              <c:idx val="3"/>
              <c:layout>
                <c:manualLayout>
                  <c:x val="0"/>
                  <c:y val="-0.34299516908212563"/>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1-7C9D-44AE-8CB9-CB605431D8B8}"/>
                </c:ext>
              </c:extLst>
            </c:dLbl>
            <c:dLbl>
              <c:idx val="4"/>
              <c:layout>
                <c:manualLayout>
                  <c:x val="0"/>
                  <c:y val="-0.42270531400966183"/>
                </c:manualLayout>
              </c:layout>
              <c:numFmt formatCode="0;&quot;-&quot;0" sourceLinked="0"/>
              <c:spPr>
                <a:noFill/>
                <a:ln>
                  <a:noFill/>
                </a:ln>
              </c:spPr>
              <c:txPr>
                <a:bodyPr wrap="none"/>
                <a:lstStyle/>
                <a:p>
                  <a:pPr>
                    <a:defRPr sz="800" kern="1200">
                      <a:solidFill>
                        <a:schemeClr val="tx1"/>
                      </a:solidFill>
                      <a:latin typeface="+mn-lt"/>
                      <a:ea typeface="+mn-ea"/>
                      <a:cs typeface="+mn-cs"/>
                      <a:sym typeface="+mn-lt"/>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2-7C9D-44AE-8CB9-CB605431D8B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Sheet1!$A$4:$E$4</c:f>
              <c:numCache>
                <c:formatCode>General</c:formatCode>
                <c:ptCount val="5"/>
                <c:pt idx="0">
                  <c:v>80.5</c:v>
                </c:pt>
                <c:pt idx="1">
                  <c:v>79.750000000000014</c:v>
                </c:pt>
                <c:pt idx="2">
                  <c:v>80</c:v>
                </c:pt>
                <c:pt idx="3">
                  <c:v>61</c:v>
                </c:pt>
                <c:pt idx="4">
                  <c:v>84</c:v>
                </c:pt>
              </c:numCache>
            </c:numRef>
          </c:val>
          <c:extLst>
            <c:ext xmlns:c16="http://schemas.microsoft.com/office/drawing/2014/chart" uri="{C3380CC4-5D6E-409C-BE32-E72D297353CC}">
              <c16:uniqueId val="{00000013-7C9D-44AE-8CB9-CB605431D8B8}"/>
            </c:ext>
          </c:extLst>
        </c:ser>
        <c:ser>
          <c:idx val="4"/>
          <c:order val="4"/>
          <c:spPr>
            <a:solidFill>
              <a:srgbClr val="3EAD92"/>
            </a:solidFill>
            <a:ln w="9525" algn="ctr">
              <a:solidFill>
                <a:schemeClr val="bg1"/>
              </a:solidFill>
              <a:prstDash val="solid"/>
            </a:ln>
          </c:spPr>
          <c:invertIfNegative val="0"/>
          <c:dLbls>
            <c:dLbl>
              <c:idx val="0"/>
              <c:layout>
                <c:manualLayout>
                  <c:x val="0"/>
                  <c:y val="-0.31159420289855072"/>
                </c:manualLayout>
              </c:layout>
              <c:numFmt formatCode="0;&quot;-&quot;0" sourceLinked="0"/>
              <c:spPr>
                <a:noFill/>
                <a:ln>
                  <a:noFill/>
                </a:ln>
              </c:spPr>
              <c:txPr>
                <a:bodyPr wrap="none"/>
                <a:lstStyle/>
                <a:p>
                  <a:pPr>
                    <a:defRPr sz="800" kern="1200">
                      <a:solidFill>
                        <a:srgbClr val="E71C57"/>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4-7C9D-44AE-8CB9-CB605431D8B8}"/>
                </c:ext>
              </c:extLst>
            </c:dLbl>
            <c:dLbl>
              <c:idx val="1"/>
              <c:layout>
                <c:manualLayout>
                  <c:x val="0"/>
                  <c:y val="-0.32367149758454106"/>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5-7C9D-44AE-8CB9-CB605431D8B8}"/>
                </c:ext>
              </c:extLst>
            </c:dLbl>
            <c:dLbl>
              <c:idx val="2"/>
              <c:layout>
                <c:manualLayout>
                  <c:x val="0"/>
                  <c:y val="-0.39130434782608697"/>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6-7C9D-44AE-8CB9-CB605431D8B8}"/>
                </c:ext>
              </c:extLst>
            </c:dLbl>
            <c:dLbl>
              <c:idx val="3"/>
              <c:layout>
                <c:manualLayout>
                  <c:x val="0"/>
                  <c:y val="-0.34782608695652173"/>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7-7C9D-44AE-8CB9-CB605431D8B8}"/>
                </c:ext>
              </c:extLst>
            </c:dLbl>
            <c:dLbl>
              <c:idx val="4"/>
              <c:layout>
                <c:manualLayout>
                  <c:x val="0"/>
                  <c:y val="-0.40338164251207731"/>
                </c:manualLayout>
              </c:layout>
              <c:numFmt formatCode="0;&quot;-&quot;0" sourceLinked="0"/>
              <c:spPr>
                <a:noFill/>
                <a:ln>
                  <a:noFill/>
                </a:ln>
              </c:spPr>
              <c:txPr>
                <a:bodyPr wrap="none"/>
                <a:lstStyle/>
                <a:p>
                  <a:pPr>
                    <a:defRPr sz="800" kern="1200">
                      <a:solidFill>
                        <a:srgbClr val="E71C57"/>
                      </a:solidFill>
                      <a:latin typeface="+mn-lt"/>
                      <a:ea typeface="+mn-ea"/>
                      <a:cs typeface="+mn-cs"/>
                      <a:sym typeface="Trebuchet M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18-7C9D-44AE-8CB9-CB605431D8B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15:showLeaderLines val="0"/>
              </c:ext>
            </c:extLst>
          </c:dLbls>
          <c:val>
            <c:numRef>
              <c:f>Sheet1!$A$5:$E$5</c:f>
              <c:numCache>
                <c:formatCode>General</c:formatCode>
                <c:ptCount val="5"/>
                <c:pt idx="0">
                  <c:v>52.318958502847849</c:v>
                </c:pt>
                <c:pt idx="1">
                  <c:v>55.487804878048784</c:v>
                </c:pt>
                <c:pt idx="2">
                  <c:v>75</c:v>
                </c:pt>
                <c:pt idx="3">
                  <c:v>62.000000476837158</c:v>
                </c:pt>
                <c:pt idx="4">
                  <c:v>77.999997138977051</c:v>
                </c:pt>
              </c:numCache>
            </c:numRef>
          </c:val>
          <c:extLst>
            <c:ext xmlns:c16="http://schemas.microsoft.com/office/drawing/2014/chart" uri="{C3380CC4-5D6E-409C-BE32-E72D297353CC}">
              <c16:uniqueId val="{00000019-7C9D-44AE-8CB9-CB605431D8B8}"/>
            </c:ext>
          </c:extLst>
        </c:ser>
        <c:dLbls>
          <c:showLegendKey val="0"/>
          <c:showVal val="0"/>
          <c:showCatName val="0"/>
          <c:showSerName val="0"/>
          <c:showPercent val="0"/>
          <c:showBubbleSize val="0"/>
        </c:dLbls>
        <c:gapWidth val="60"/>
        <c:axId val="876633320"/>
        <c:axId val="1"/>
      </c:barChart>
      <c:catAx>
        <c:axId val="876633320"/>
        <c:scaling>
          <c:orientation val="minMax"/>
        </c:scaling>
        <c:delete val="0"/>
        <c:axPos val="b"/>
        <c:majorGridlines>
          <c:spPr>
            <a:ln>
              <a:noFill/>
            </a:ln>
          </c:spPr>
        </c:majorGridlines>
        <c:majorTickMark val="none"/>
        <c:minorTickMark val="none"/>
        <c:tickLblPos val="none"/>
        <c:spPr>
          <a:ln w="9525" algn="ctr">
            <a:solidFill>
              <a:srgbClr val="7F7F7F"/>
            </a:solidFill>
            <a:prstDash val="solid"/>
          </a:ln>
        </c:spPr>
        <c:crossAx val="1"/>
        <c:crosses val="min"/>
        <c:auto val="0"/>
        <c:lblAlgn val="ctr"/>
        <c:lblOffset val="100"/>
        <c:noMultiLvlLbl val="0"/>
      </c:catAx>
      <c:valAx>
        <c:axId val="1"/>
        <c:scaling>
          <c:orientation val="minMax"/>
          <c:max val="100"/>
          <c:min val="0"/>
        </c:scaling>
        <c:delete val="1"/>
        <c:axPos val="l"/>
        <c:numFmt formatCode="General" sourceLinked="1"/>
        <c:majorTickMark val="out"/>
        <c:minorTickMark val="none"/>
        <c:tickLblPos val="nextTo"/>
        <c:crossAx val="876633320"/>
        <c:crosses val="min"/>
        <c:crossBetween val="between"/>
      </c:valAx>
    </c:plotArea>
    <c:plotVisOnly val="0"/>
    <c:dispBlanksAs val="gap"/>
    <c:showDLblsOverMax val="1"/>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7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7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5.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76.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7.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78.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79.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2.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3.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84.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85.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6/14/2021</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6/14/2021</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4272377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33703752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24506076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12</a:t>
            </a:fld>
            <a:endParaRPr lang="en-US" dirty="0"/>
          </a:p>
        </p:txBody>
      </p:sp>
    </p:spTree>
    <p:extLst>
      <p:ext uri="{BB962C8B-B14F-4D97-AF65-F5344CB8AC3E}">
        <p14:creationId xmlns:p14="http://schemas.microsoft.com/office/powerpoint/2010/main" val="254457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186522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20755878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3459308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14852976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2791960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18</a:t>
            </a:fld>
            <a:endParaRPr lang="en-US" dirty="0"/>
          </a:p>
        </p:txBody>
      </p:sp>
    </p:spTree>
    <p:extLst>
      <p:ext uri="{BB962C8B-B14F-4D97-AF65-F5344CB8AC3E}">
        <p14:creationId xmlns:p14="http://schemas.microsoft.com/office/powerpoint/2010/main" val="1992969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19</a:t>
            </a:fld>
            <a:endParaRPr lang="en-US" dirty="0"/>
          </a:p>
        </p:txBody>
      </p:sp>
    </p:spTree>
    <p:extLst>
      <p:ext uri="{BB962C8B-B14F-4D97-AF65-F5344CB8AC3E}">
        <p14:creationId xmlns:p14="http://schemas.microsoft.com/office/powerpoint/2010/main" val="2791960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a:t>
            </a:fld>
            <a:endParaRPr lang="en-US" dirty="0"/>
          </a:p>
        </p:txBody>
      </p:sp>
    </p:spTree>
    <p:extLst>
      <p:ext uri="{BB962C8B-B14F-4D97-AF65-F5344CB8AC3E}">
        <p14:creationId xmlns:p14="http://schemas.microsoft.com/office/powerpoint/2010/main" val="2791960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20</a:t>
            </a:fld>
            <a:endParaRPr lang="en-US" dirty="0"/>
          </a:p>
        </p:txBody>
      </p:sp>
    </p:spTree>
    <p:extLst>
      <p:ext uri="{BB962C8B-B14F-4D97-AF65-F5344CB8AC3E}">
        <p14:creationId xmlns:p14="http://schemas.microsoft.com/office/powerpoint/2010/main" val="2050113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22</a:t>
            </a:fld>
            <a:endParaRPr lang="en-US" dirty="0"/>
          </a:p>
        </p:txBody>
      </p:sp>
    </p:spTree>
    <p:extLst>
      <p:ext uri="{BB962C8B-B14F-4D97-AF65-F5344CB8AC3E}">
        <p14:creationId xmlns:p14="http://schemas.microsoft.com/office/powerpoint/2010/main" val="19538307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24</a:t>
            </a:fld>
            <a:endParaRPr lang="en-US" dirty="0"/>
          </a:p>
        </p:txBody>
      </p:sp>
    </p:spTree>
    <p:extLst>
      <p:ext uri="{BB962C8B-B14F-4D97-AF65-F5344CB8AC3E}">
        <p14:creationId xmlns:p14="http://schemas.microsoft.com/office/powerpoint/2010/main" val="39952289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26</a:t>
            </a:fld>
            <a:endParaRPr lang="en-US" dirty="0"/>
          </a:p>
        </p:txBody>
      </p:sp>
    </p:spTree>
    <p:extLst>
      <p:ext uri="{BB962C8B-B14F-4D97-AF65-F5344CB8AC3E}">
        <p14:creationId xmlns:p14="http://schemas.microsoft.com/office/powerpoint/2010/main" val="9990559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28</a:t>
            </a:fld>
            <a:endParaRPr lang="en-US" dirty="0"/>
          </a:p>
        </p:txBody>
      </p:sp>
    </p:spTree>
    <p:extLst>
      <p:ext uri="{BB962C8B-B14F-4D97-AF65-F5344CB8AC3E}">
        <p14:creationId xmlns:p14="http://schemas.microsoft.com/office/powerpoint/2010/main" val="21787621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30</a:t>
            </a:fld>
            <a:endParaRPr lang="en-US" dirty="0"/>
          </a:p>
        </p:txBody>
      </p:sp>
    </p:spTree>
    <p:extLst>
      <p:ext uri="{BB962C8B-B14F-4D97-AF65-F5344CB8AC3E}">
        <p14:creationId xmlns:p14="http://schemas.microsoft.com/office/powerpoint/2010/main" val="2265825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3</a:t>
            </a:fld>
            <a:endParaRPr lang="en-US" dirty="0"/>
          </a:p>
        </p:txBody>
      </p:sp>
    </p:spTree>
    <p:extLst>
      <p:ext uri="{BB962C8B-B14F-4D97-AF65-F5344CB8AC3E}">
        <p14:creationId xmlns:p14="http://schemas.microsoft.com/office/powerpoint/2010/main" val="11127243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2552157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31718915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2755160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lvl="0">
              <a:spcAft>
                <a:spcPts val="0"/>
              </a:spcAft>
              <a:buNone/>
            </a:pPr>
            <a:endParaRPr lang="en-GB" dirty="0">
              <a:solidFill>
                <a:prstClr val="black"/>
              </a:solidFill>
              <a:latin typeface="Trebuchet MS" panose="020B0603020202020204" pitchFamily="34" charset="0"/>
              <a:sym typeface="Trebuchet MS" panose="020B0603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18968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1983938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pPr lvl="0">
              <a:spcAft>
                <a:spcPts val="0"/>
              </a:spcAft>
              <a:buNone/>
            </a:pPr>
            <a:endParaRPr lang="en-GB" dirty="0">
              <a:solidFill>
                <a:prstClr val="black"/>
              </a:solidFill>
              <a:latin typeface="Trebuchet MS" panose="020B0603020202020204" pitchFamily="34" charset="0"/>
              <a:sym typeface="Trebuchet MS" panose="020B0603020202020204" pitchFamily="34" charset="0"/>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6E6F73"/>
                </a:solidFill>
                <a:effectLst/>
                <a:uLnTx/>
                <a:uFillTx/>
                <a:latin typeface="Trebuchet MS"/>
                <a:ea typeface="+mn-ea"/>
                <a:cs typeface="+mn-cs"/>
              </a:rPr>
              <a:t>Notes view: </a:t>
            </a:r>
            <a:fld id="{128CEAFE-FA94-43E5-B0FF-D47E1CCDD1B4}" type="slidenum">
              <a:rPr kumimoji="0" lang="en-US" sz="1400" b="0" i="0" u="none" strike="noStrike" kern="1200" cap="none" spc="0" normalizeH="0" baseline="0" noProof="0" smtClean="0">
                <a:ln>
                  <a:noFill/>
                </a:ln>
                <a:solidFill>
                  <a:srgbClr val="6E6F73"/>
                </a:solidFill>
                <a:effectLst/>
                <a:uLnTx/>
                <a:uFillTx/>
                <a:latin typeface="Trebuchet MS"/>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dirty="0">
              <a:ln>
                <a:noFill/>
              </a:ln>
              <a:solidFill>
                <a:srgbClr val="6E6F73"/>
              </a:solidFill>
              <a:effectLst/>
              <a:uLnTx/>
              <a:uFillTx/>
              <a:latin typeface="Trebuchet MS"/>
              <a:ea typeface="+mn-ea"/>
              <a:cs typeface="+mn-cs"/>
            </a:endParaRPr>
          </a:p>
        </p:txBody>
      </p:sp>
    </p:spTree>
    <p:extLst>
      <p:ext uri="{BB962C8B-B14F-4D97-AF65-F5344CB8AC3E}">
        <p14:creationId xmlns:p14="http://schemas.microsoft.com/office/powerpoint/2010/main" val="1550004923"/>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6.xml"/><Relationship Id="rId1" Type="http://schemas.openxmlformats.org/officeDocument/2006/relationships/vmlDrawing" Target="../drawings/vmlDrawing25.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25.bin"/></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47.xml"/><Relationship Id="rId1" Type="http://schemas.openxmlformats.org/officeDocument/2006/relationships/vmlDrawing" Target="../drawings/vmlDrawing26.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26.bin"/></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tags" Target="../tags/tag49.xml"/><Relationship Id="rId7" Type="http://schemas.openxmlformats.org/officeDocument/2006/relationships/image" Target="../media/image2.emf"/><Relationship Id="rId2" Type="http://schemas.openxmlformats.org/officeDocument/2006/relationships/tags" Target="../tags/tag48.xml"/><Relationship Id="rId1" Type="http://schemas.openxmlformats.org/officeDocument/2006/relationships/vmlDrawing" Target="../drawings/vmlDrawing27.vml"/><Relationship Id="rId6" Type="http://schemas.openxmlformats.org/officeDocument/2006/relationships/oleObject" Target="../embeddings/oleObject27.bin"/><Relationship Id="rId5" Type="http://schemas.openxmlformats.org/officeDocument/2006/relationships/slideMaster" Target="../slideMasters/slideMaster2.xml"/><Relationship Id="rId4" Type="http://schemas.openxmlformats.org/officeDocument/2006/relationships/tags" Target="../tags/tag5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28.bin"/><Relationship Id="rId4"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3.xml"/><Relationship Id="rId1" Type="http://schemas.openxmlformats.org/officeDocument/2006/relationships/vmlDrawing" Target="../drawings/vmlDrawing29.vml"/><Relationship Id="rId5" Type="http://schemas.openxmlformats.org/officeDocument/2006/relationships/image" Target="../media/image1.emf"/><Relationship Id="rId4" Type="http://schemas.openxmlformats.org/officeDocument/2006/relationships/oleObject" Target="../embeddings/oleObject29.bin"/></Relationships>
</file>

<file path=ppt/slideLayouts/_rels/slideLayout12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4.xml"/><Relationship Id="rId1" Type="http://schemas.openxmlformats.org/officeDocument/2006/relationships/vmlDrawing" Target="../drawings/vmlDrawing30.v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12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5.xml"/><Relationship Id="rId1" Type="http://schemas.openxmlformats.org/officeDocument/2006/relationships/vmlDrawing" Target="../drawings/vmlDrawing31.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2.bin"/><Relationship Id="rId4"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8.xml"/><Relationship Id="rId1" Type="http://schemas.openxmlformats.org/officeDocument/2006/relationships/vmlDrawing" Target="../drawings/vmlDrawing33.vml"/><Relationship Id="rId5" Type="http://schemas.openxmlformats.org/officeDocument/2006/relationships/image" Target="../media/image1.emf"/><Relationship Id="rId4" Type="http://schemas.openxmlformats.org/officeDocument/2006/relationships/oleObject" Target="../embeddings/oleObject33.bin"/></Relationships>
</file>

<file path=ppt/slideLayouts/_rels/slideLayout13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9.xml"/><Relationship Id="rId1" Type="http://schemas.openxmlformats.org/officeDocument/2006/relationships/vmlDrawing" Target="../drawings/vmlDrawing34.vml"/><Relationship Id="rId5" Type="http://schemas.openxmlformats.org/officeDocument/2006/relationships/image" Target="../media/image1.emf"/><Relationship Id="rId4" Type="http://schemas.openxmlformats.org/officeDocument/2006/relationships/oleObject" Target="../embeddings/oleObject34.bin"/></Relationships>
</file>

<file path=ppt/slideLayouts/_rels/slideLayout13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0.xml"/><Relationship Id="rId1" Type="http://schemas.openxmlformats.org/officeDocument/2006/relationships/vmlDrawing" Target="../drawings/vmlDrawing3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13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61.xml"/><Relationship Id="rId1" Type="http://schemas.openxmlformats.org/officeDocument/2006/relationships/vmlDrawing" Target="../drawings/vmlDrawing36.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36.bin"/></Relationships>
</file>

<file path=ppt/slideLayouts/_rels/slideLayout135.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64.xml"/><Relationship Id="rId7" Type="http://schemas.openxmlformats.org/officeDocument/2006/relationships/oleObject" Target="../embeddings/oleObject38.bin"/><Relationship Id="rId2" Type="http://schemas.openxmlformats.org/officeDocument/2006/relationships/tags" Target="../tags/tag63.xml"/><Relationship Id="rId1" Type="http://schemas.openxmlformats.org/officeDocument/2006/relationships/vmlDrawing" Target="../drawings/vmlDrawing38.vml"/><Relationship Id="rId6" Type="http://schemas.openxmlformats.org/officeDocument/2006/relationships/slideMaster" Target="../slideMasters/slideMaster3.xml"/><Relationship Id="rId5" Type="http://schemas.openxmlformats.org/officeDocument/2006/relationships/tags" Target="../tags/tag66.xml"/><Relationship Id="rId10" Type="http://schemas.openxmlformats.org/officeDocument/2006/relationships/image" Target="../media/image4.jpg"/><Relationship Id="rId4" Type="http://schemas.openxmlformats.org/officeDocument/2006/relationships/tags" Target="../tags/tag65.xml"/><Relationship Id="rId9" Type="http://schemas.openxmlformats.org/officeDocument/2006/relationships/image" Target="../media/image3.png"/></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3.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bin"/></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4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7.xml"/><Relationship Id="rId1" Type="http://schemas.openxmlformats.org/officeDocument/2006/relationships/vmlDrawing" Target="../drawings/vmlDrawing39.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39.bin"/></Relationships>
</file>

<file path=ppt/slideLayouts/_rels/slideLayout1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68.xml"/><Relationship Id="rId1" Type="http://schemas.openxmlformats.org/officeDocument/2006/relationships/vmlDrawing" Target="../drawings/vmlDrawing40.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0.bin"/></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70.xml"/><Relationship Id="rId7" Type="http://schemas.openxmlformats.org/officeDocument/2006/relationships/image" Target="../media/image2.emf"/><Relationship Id="rId2" Type="http://schemas.openxmlformats.org/officeDocument/2006/relationships/tags" Target="../tags/tag69.xml"/><Relationship Id="rId1" Type="http://schemas.openxmlformats.org/officeDocument/2006/relationships/vmlDrawing" Target="../drawings/vmlDrawing41.vml"/><Relationship Id="rId6" Type="http://schemas.openxmlformats.org/officeDocument/2006/relationships/oleObject" Target="../embeddings/oleObject41.bin"/><Relationship Id="rId5" Type="http://schemas.openxmlformats.org/officeDocument/2006/relationships/slideMaster" Target="../slideMasters/slideMaster3.xml"/><Relationship Id="rId4" Type="http://schemas.openxmlformats.org/officeDocument/2006/relationships/tags" Target="../tags/tag71.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73.xml"/><Relationship Id="rId7" Type="http://schemas.openxmlformats.org/officeDocument/2006/relationships/oleObject" Target="../embeddings/oleObject42.bin"/><Relationship Id="rId2" Type="http://schemas.openxmlformats.org/officeDocument/2006/relationships/tags" Target="../tags/tag72.xml"/><Relationship Id="rId1" Type="http://schemas.openxmlformats.org/officeDocument/2006/relationships/vmlDrawing" Target="../drawings/vmlDrawing42.vml"/><Relationship Id="rId6" Type="http://schemas.openxmlformats.org/officeDocument/2006/relationships/slideMaster" Target="../slideMasters/slideMaster3.xml"/><Relationship Id="rId5" Type="http://schemas.openxmlformats.org/officeDocument/2006/relationships/tags" Target="../tags/tag75.xml"/><Relationship Id="rId10" Type="http://schemas.openxmlformats.org/officeDocument/2006/relationships/image" Target="../media/image4.jpg"/><Relationship Id="rId4" Type="http://schemas.openxmlformats.org/officeDocument/2006/relationships/tags" Target="../tags/tag74.xml"/><Relationship Id="rId9" Type="http://schemas.openxmlformats.org/officeDocument/2006/relationships/image" Target="../media/image3.png"/></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6.xml"/><Relationship Id="rId1" Type="http://schemas.openxmlformats.org/officeDocument/2006/relationships/vmlDrawing" Target="../drawings/vmlDrawing43.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43.bin"/></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77.xml"/><Relationship Id="rId1" Type="http://schemas.openxmlformats.org/officeDocument/2006/relationships/vmlDrawing" Target="../drawings/vmlDrawing44.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44.bin"/></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79.xml"/><Relationship Id="rId7" Type="http://schemas.openxmlformats.org/officeDocument/2006/relationships/image" Target="../media/image2.emf"/><Relationship Id="rId2" Type="http://schemas.openxmlformats.org/officeDocument/2006/relationships/tags" Target="../tags/tag78.xml"/><Relationship Id="rId1" Type="http://schemas.openxmlformats.org/officeDocument/2006/relationships/vmlDrawing" Target="../drawings/vmlDrawing45.vml"/><Relationship Id="rId6" Type="http://schemas.openxmlformats.org/officeDocument/2006/relationships/oleObject" Target="../embeddings/oleObject45.bin"/><Relationship Id="rId5" Type="http://schemas.openxmlformats.org/officeDocument/2006/relationships/slideMaster" Target="../slideMasters/slideMaster3.xml"/><Relationship Id="rId4" Type="http://schemas.openxmlformats.org/officeDocument/2006/relationships/tags" Target="../tags/tag80.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3.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46.vml"/><Relationship Id="rId6" Type="http://schemas.openxmlformats.org/officeDocument/2006/relationships/image" Target="../media/image1.emf"/><Relationship Id="rId5" Type="http://schemas.openxmlformats.org/officeDocument/2006/relationships/oleObject" Target="../embeddings/oleObject46.bin"/><Relationship Id="rId4" Type="http://schemas.openxmlformats.org/officeDocument/2006/relationships/slideMaster" Target="../slideMasters/slideMaster3.xml"/></Relationships>
</file>

<file path=ppt/slideLayouts/_rels/slideLayout19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3.xml"/><Relationship Id="rId1" Type="http://schemas.openxmlformats.org/officeDocument/2006/relationships/vmlDrawing" Target="../drawings/vmlDrawing47.vml"/><Relationship Id="rId5" Type="http://schemas.openxmlformats.org/officeDocument/2006/relationships/image" Target="../media/image1.emf"/><Relationship Id="rId4" Type="http://schemas.openxmlformats.org/officeDocument/2006/relationships/oleObject" Target="../embeddings/oleObject47.bin"/></Relationships>
</file>

<file path=ppt/slideLayouts/_rels/slideLayout19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4.xml"/><Relationship Id="rId1" Type="http://schemas.openxmlformats.org/officeDocument/2006/relationships/vmlDrawing" Target="../drawings/vmlDrawing48.v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19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5.xml"/><Relationship Id="rId1" Type="http://schemas.openxmlformats.org/officeDocument/2006/relationships/vmlDrawing" Target="../drawings/vmlDrawing49.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197.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vmlDrawing" Target="../drawings/vmlDrawing50.vml"/><Relationship Id="rId6" Type="http://schemas.openxmlformats.org/officeDocument/2006/relationships/image" Target="../media/image1.emf"/><Relationship Id="rId5" Type="http://schemas.openxmlformats.org/officeDocument/2006/relationships/oleObject" Target="../embeddings/oleObject50.bin"/><Relationship Id="rId4" Type="http://schemas.openxmlformats.org/officeDocument/2006/relationships/slideMaster" Target="../slideMasters/slideMaster3.xml"/></Relationships>
</file>

<file path=ppt/slideLayouts/_rels/slideLayout19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8.xml"/><Relationship Id="rId1" Type="http://schemas.openxmlformats.org/officeDocument/2006/relationships/vmlDrawing" Target="../drawings/vmlDrawing51.vml"/><Relationship Id="rId5" Type="http://schemas.openxmlformats.org/officeDocument/2006/relationships/image" Target="../media/image1.emf"/><Relationship Id="rId4" Type="http://schemas.openxmlformats.org/officeDocument/2006/relationships/oleObject" Target="../embeddings/oleObject51.bin"/></Relationships>
</file>

<file path=ppt/slideLayouts/_rels/slideLayout19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89.xml"/><Relationship Id="rId1" Type="http://schemas.openxmlformats.org/officeDocument/2006/relationships/vmlDrawing" Target="../drawings/vmlDrawing52.vml"/><Relationship Id="rId5" Type="http://schemas.openxmlformats.org/officeDocument/2006/relationships/image" Target="../media/image1.emf"/><Relationship Id="rId4" Type="http://schemas.openxmlformats.org/officeDocument/2006/relationships/oleObject" Target="../embeddings/oleObject52.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0.xml"/><Relationship Id="rId1" Type="http://schemas.openxmlformats.org/officeDocument/2006/relationships/vmlDrawing" Target="../drawings/vmlDrawing5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53.bin"/></Relationships>
</file>

<file path=ppt/slideLayouts/_rels/slideLayout20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91.xml"/><Relationship Id="rId1" Type="http://schemas.openxmlformats.org/officeDocument/2006/relationships/vmlDrawing" Target="../drawings/vmlDrawing54.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54.bin"/></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0.xml"/><Relationship Id="rId7" Type="http://schemas.openxmlformats.org/officeDocument/2006/relationships/image" Target="../media/image2.emf"/><Relationship Id="rId2" Type="http://schemas.openxmlformats.org/officeDocument/2006/relationships/tags" Target="../tags/tag9.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13.xml"/><Relationship Id="rId7" Type="http://schemas.openxmlformats.org/officeDocument/2006/relationships/oleObject" Target="../embeddings/oleObject6.bin"/><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15.xml"/><Relationship Id="rId10" Type="http://schemas.openxmlformats.org/officeDocument/2006/relationships/image" Target="../media/image4.jpg"/><Relationship Id="rId4" Type="http://schemas.openxmlformats.org/officeDocument/2006/relationships/tags" Target="../tags/tag14.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5.png"/><Relationship Id="rId5" Type="http://schemas.openxmlformats.org/officeDocument/2006/relationships/image" Target="../media/image7.emf"/><Relationship Id="rId4" Type="http://schemas.openxmlformats.org/officeDocument/2006/relationships/oleObject" Target="../embeddings/oleObject7.bin"/></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19.xml"/><Relationship Id="rId7" Type="http://schemas.openxmlformats.org/officeDocument/2006/relationships/image" Target="../media/image2.emf"/><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20.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13.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7.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6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4.xml"/><Relationship Id="rId7" Type="http://schemas.openxmlformats.org/officeDocument/2006/relationships/oleObject" Target="../embeddings/oleObject20.bin"/><Relationship Id="rId2" Type="http://schemas.openxmlformats.org/officeDocument/2006/relationships/tags" Target="../tags/tag33.xml"/><Relationship Id="rId1" Type="http://schemas.openxmlformats.org/officeDocument/2006/relationships/vmlDrawing" Target="../drawings/vmlDrawing20.vml"/><Relationship Id="rId6" Type="http://schemas.openxmlformats.org/officeDocument/2006/relationships/slideMaster" Target="../slideMasters/slideMaster2.xml"/><Relationship Id="rId5" Type="http://schemas.openxmlformats.org/officeDocument/2006/relationships/tags" Target="../tags/tag36.xml"/><Relationship Id="rId10" Type="http://schemas.openxmlformats.org/officeDocument/2006/relationships/image" Target="../media/image10.jpg"/><Relationship Id="rId4" Type="http://schemas.openxmlformats.org/officeDocument/2006/relationships/tags" Target="../tags/tag35.xml"/><Relationship Id="rId9" Type="http://schemas.openxmlformats.org/officeDocument/2006/relationships/image" Target="../media/image3.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7.xml"/><Relationship Id="rId1" Type="http://schemas.openxmlformats.org/officeDocument/2006/relationships/vmlDrawing" Target="../drawings/vmlDrawing21.vml"/><Relationship Id="rId6" Type="http://schemas.openxmlformats.org/officeDocument/2006/relationships/image" Target="../media/image8.png"/><Relationship Id="rId5" Type="http://schemas.openxmlformats.org/officeDocument/2006/relationships/image" Target="../media/image7.emf"/><Relationship Id="rId4" Type="http://schemas.openxmlformats.org/officeDocument/2006/relationships/oleObject" Target="../embeddings/oleObject21.bin"/></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22.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22.bin"/></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tags" Target="../tags/tag40.xml"/><Relationship Id="rId7" Type="http://schemas.openxmlformats.org/officeDocument/2006/relationships/image" Target="../media/image2.emf"/><Relationship Id="rId2" Type="http://schemas.openxmlformats.org/officeDocument/2006/relationships/tags" Target="../tags/tag39.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Master" Target="../slideMasters/slideMaster2.xml"/><Relationship Id="rId4" Type="http://schemas.openxmlformats.org/officeDocument/2006/relationships/tags" Target="../tags/tag4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3.xml"/><Relationship Id="rId7" Type="http://schemas.openxmlformats.org/officeDocument/2006/relationships/oleObject" Target="../embeddings/oleObject24.bin"/><Relationship Id="rId2" Type="http://schemas.openxmlformats.org/officeDocument/2006/relationships/tags" Target="../tags/tag42.xml"/><Relationship Id="rId1" Type="http://schemas.openxmlformats.org/officeDocument/2006/relationships/vmlDrawing" Target="../drawings/vmlDrawing24.vml"/><Relationship Id="rId6" Type="http://schemas.openxmlformats.org/officeDocument/2006/relationships/slideMaster" Target="../slideMasters/slideMaster2.xml"/><Relationship Id="rId5" Type="http://schemas.openxmlformats.org/officeDocument/2006/relationships/tags" Target="../tags/tag45.xml"/><Relationship Id="rId10" Type="http://schemas.openxmlformats.org/officeDocument/2006/relationships/image" Target="../media/image10.jpg"/><Relationship Id="rId4" Type="http://schemas.openxmlformats.org/officeDocument/2006/relationships/tags" Target="../tags/tag44.xml"/><Relationship Id="rId9" Type="http://schemas.openxmlformats.org/officeDocument/2006/relationships/image" Target="../media/image3.png"/></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342"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0990536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1841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6725835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42255686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51721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367046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199686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5257421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552930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7658"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0092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047181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1900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8471618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946469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1056310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93955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01157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3941658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5217444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487053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8682"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8296454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7365395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0.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9513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3207609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1054618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965750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2883202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9706" name="think-cell Slide" r:id="rId6" imgW="384" imgH="384" progId="TCLayout.ActiveDocument.1">
                  <p:embed/>
                </p:oleObj>
              </mc:Choice>
              <mc:Fallback>
                <p:oleObj name="think-cell Slide" r:id="rId6" imgW="384" imgH="384"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12" name="TitleAndEndImages">
            <a:extLst>
              <a:ext uri="{FF2B5EF4-FFF2-40B4-BE49-F238E27FC236}">
                <a16:creationId xmlns:a16="http://schemas.microsoft.com/office/drawing/2014/main" id="{F9A25848-32AC-42BC-B58C-CA60FAD83099}"/>
              </a:ext>
            </a:extLst>
          </p:cNvPr>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70371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89579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0730"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32176574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55278660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1754"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51446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2778"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63181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380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3801054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4826"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8871054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14840603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585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27653424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687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641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789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5363471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892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32799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4329303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970" name="think-cell Slide" r:id="rId7" imgW="384" imgH="384" progId="TCLayout.ActiveDocument.1">
                  <p:embed/>
                </p:oleObj>
              </mc:Choice>
              <mc:Fallback>
                <p:oleObj name="think-cell Slide" r:id="rId7" imgW="384" imgH="384" progId="TCLayout.ActiveDocument.1">
                  <p:embed/>
                  <p:pic>
                    <p:nvPicPr>
                      <p:cNvPr id="4" name="Object 3"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2941987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316427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83188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144348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7902641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304"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98639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7929035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308927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8277136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2771489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0091693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219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24297969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71725171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1994"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440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2821699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01491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412212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3832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29891686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52901747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891624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2832595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3018"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8047577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965045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412893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033216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056608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10827310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4042" name="think-cell Slide" r:id="rId6" imgW="384" imgH="384" progId="TCLayout.ActiveDocument.1">
                  <p:embed/>
                </p:oleObj>
              </mc:Choice>
              <mc:Fallback>
                <p:oleObj name="think-cell Slide" r:id="rId6" imgW="384" imgH="384"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4006378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596006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451338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5066" name="think-cell Slide" r:id="rId7" imgW="384" imgH="384" progId="TCLayout.ActiveDocument.1">
                  <p:embed/>
                </p:oleObj>
              </mc:Choice>
              <mc:Fallback>
                <p:oleObj name="think-cell Slide" r:id="rId7" imgW="384" imgH="384"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162837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407136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730762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0133855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95827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7010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980915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909469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0584162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3422364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65978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08797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674175298"/>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6090"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261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717075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92488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19210759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436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5217463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3737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7888870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5901128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487349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84226036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7114" name="think-cell Slide" r:id="rId4" imgW="384" imgH="384" progId="TCLayout.ActiveDocument.1">
                  <p:embed/>
                </p:oleObj>
              </mc:Choice>
              <mc:Fallback>
                <p:oleObj name="think-cell Slide" r:id="rId4" imgW="384" imgH="38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61599703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6.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406790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35629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2335742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252106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3815466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90495054"/>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8138" name="think-cell Slide" r:id="rId6" imgW="384" imgH="384" progId="TCLayout.ActiveDocument.1">
                  <p:embed/>
                </p:oleObj>
              </mc:Choice>
              <mc:Fallback>
                <p:oleObj name="think-cell Slide" r:id="rId6" imgW="384" imgH="384"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0040671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701796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29162"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19328570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06064470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0186"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5706709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1210"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59175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223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35847845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3258"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34266798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56798535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4282"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9865708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530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15951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633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077789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3735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6482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351"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32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366"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328"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12" name="Picture 11"/>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pic>
        <p:nvPicPr>
          <p:cNvPr id="11" name="Picture 1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373"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10"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346"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083"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7107"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131"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15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17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20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227"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25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6">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27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2021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15902058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538" name="think-cell Slide" r:id="rId7" imgW="384" imgH="384" progId="TCLayout.ActiveDocument.1">
                  <p:embed/>
                </p:oleObj>
              </mc:Choice>
              <mc:Fallback>
                <p:oleObj name="think-cell Slide" r:id="rId7" imgW="384" imgH="384" progId="TCLayout.ActiveDocument.1">
                  <p:embed/>
                  <p:pic>
                    <p:nvPicPr>
                      <p:cNvPr id="4" name="Object 3"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7" name="TitleAndEndImages">
            <a:extLst>
              <a:ext uri="{FF2B5EF4-FFF2-40B4-BE49-F238E27FC236}">
                <a16:creationId xmlns:a16="http://schemas.microsoft.com/office/drawing/2014/main" id="{E0B1B9B5-B984-4B74-AB4C-99B62F2CD206}"/>
              </a:ext>
            </a:extLst>
          </p:cNvPr>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2573647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7053497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94193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1673731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3224377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56297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8604952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897458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8743567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452001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639790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19044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2021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40659516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92305391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562" name="think-cell Slide" r:id="rId4" imgW="324" imgH="324" progId="TCLayout.ActiveDocument.1">
                  <p:embed/>
                </p:oleObj>
              </mc:Choice>
              <mc:Fallback>
                <p:oleObj name="think-cell Slide" r:id="rId4" imgW="324" imgH="324"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pic>
        <p:nvPicPr>
          <p:cNvPr id="15" name="Picture 14"/>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8735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3514939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9"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88359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3777077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pic>
        <p:nvPicPr>
          <p:cNvPr id="16" name="Picture 1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12953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2">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5785464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17104570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Tree>
    <p:extLst>
      <p:ext uri="{BB962C8B-B14F-4D97-AF65-F5344CB8AC3E}">
        <p14:creationId xmlns:p14="http://schemas.microsoft.com/office/powerpoint/2010/main" val="35784569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7394531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4586" name="think-cell Slide" r:id="rId4" imgW="324" imgH="324" progId="TCLayout.ActiveDocument.1">
                  <p:embed/>
                </p:oleObj>
              </mc:Choice>
              <mc:Fallback>
                <p:oleObj name="think-cell Slide" r:id="rId4" imgW="324" imgH="324"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910998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2">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2021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4147377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404688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40864752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5148142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69738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5610" name="think-cell Slide" r:id="rId6" imgW="384" imgH="384" progId="TCLayout.ActiveDocument.1">
                  <p:embed/>
                </p:oleObj>
              </mc:Choice>
              <mc:Fallback>
                <p:oleObj name="think-cell Slide" r:id="rId6" imgW="384" imgH="384" progId="TCLayout.ActiveDocument.1">
                  <p:embed/>
                  <p:pic>
                    <p:nvPicPr>
                      <p:cNvPr id="2" name="Object 1" hidden="1"/>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12" name="TitleAndEndImages">
            <a:extLst>
              <a:ext uri="{FF2B5EF4-FFF2-40B4-BE49-F238E27FC236}">
                <a16:creationId xmlns:a16="http://schemas.microsoft.com/office/drawing/2014/main" id="{E2C9F3A2-EBB2-4F12-9EBF-995EA694CD67}"/>
              </a:ext>
            </a:extLst>
          </p:cNvPr>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008658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39280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305325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6634" name="think-cell Slide" r:id="rId7" imgW="384" imgH="384" progId="TCLayout.ActiveDocument.1">
                  <p:embed/>
                </p:oleObj>
              </mc:Choice>
              <mc:Fallback>
                <p:oleObj name="think-cell Slide" r:id="rId7" imgW="384" imgH="384" progId="TCLayout.ActiveDocument.1">
                  <p:embed/>
                  <p:pic>
                    <p:nvPicPr>
                      <p:cNvPr id="3" name="Object 2" hidden="1"/>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9" name="TitleAndEndImages">
            <a:extLst>
              <a:ext uri="{FF2B5EF4-FFF2-40B4-BE49-F238E27FC236}">
                <a16:creationId xmlns:a16="http://schemas.microsoft.com/office/drawing/2014/main" id="{9BC67924-9EE0-470F-B684-2C5F7240F09F}"/>
              </a:ext>
            </a:extLst>
          </p:cNvPr>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9605348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35042579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457487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Tree>
    <p:extLst>
      <p:ext uri="{BB962C8B-B14F-4D97-AF65-F5344CB8AC3E}">
        <p14:creationId xmlns:p14="http://schemas.microsoft.com/office/powerpoint/2010/main" val="425099471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80.xml"/><Relationship Id="rId18" Type="http://schemas.openxmlformats.org/officeDocument/2006/relationships/slideLayout" Target="../slideLayouts/slideLayout85.xml"/><Relationship Id="rId26" Type="http://schemas.openxmlformats.org/officeDocument/2006/relationships/slideLayout" Target="../slideLayouts/slideLayout93.xml"/><Relationship Id="rId39" Type="http://schemas.openxmlformats.org/officeDocument/2006/relationships/slideLayout" Target="../slideLayouts/slideLayout106.xml"/><Relationship Id="rId21" Type="http://schemas.openxmlformats.org/officeDocument/2006/relationships/slideLayout" Target="../slideLayouts/slideLayout88.xml"/><Relationship Id="rId34" Type="http://schemas.openxmlformats.org/officeDocument/2006/relationships/slideLayout" Target="../slideLayouts/slideLayout101.xml"/><Relationship Id="rId42" Type="http://schemas.openxmlformats.org/officeDocument/2006/relationships/slideLayout" Target="../slideLayouts/slideLayout109.xml"/><Relationship Id="rId47" Type="http://schemas.openxmlformats.org/officeDocument/2006/relationships/slideLayout" Target="../slideLayouts/slideLayout114.xml"/><Relationship Id="rId50" Type="http://schemas.openxmlformats.org/officeDocument/2006/relationships/slideLayout" Target="../slideLayouts/slideLayout117.xml"/><Relationship Id="rId55" Type="http://schemas.openxmlformats.org/officeDocument/2006/relationships/slideLayout" Target="../slideLayouts/slideLayout122.xml"/><Relationship Id="rId63" Type="http://schemas.openxmlformats.org/officeDocument/2006/relationships/slideLayout" Target="../slideLayouts/slideLayout130.xml"/><Relationship Id="rId68" Type="http://schemas.openxmlformats.org/officeDocument/2006/relationships/theme" Target="../theme/theme2.xml"/><Relationship Id="rId7" Type="http://schemas.openxmlformats.org/officeDocument/2006/relationships/slideLayout" Target="../slideLayouts/slideLayout74.xml"/><Relationship Id="rId71" Type="http://schemas.openxmlformats.org/officeDocument/2006/relationships/oleObject" Target="../embeddings/oleObject19.bin"/><Relationship Id="rId2" Type="http://schemas.openxmlformats.org/officeDocument/2006/relationships/slideLayout" Target="../slideLayouts/slideLayout69.xml"/><Relationship Id="rId16" Type="http://schemas.openxmlformats.org/officeDocument/2006/relationships/slideLayout" Target="../slideLayouts/slideLayout83.xml"/><Relationship Id="rId29" Type="http://schemas.openxmlformats.org/officeDocument/2006/relationships/slideLayout" Target="../slideLayouts/slideLayout96.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24" Type="http://schemas.openxmlformats.org/officeDocument/2006/relationships/slideLayout" Target="../slideLayouts/slideLayout91.xml"/><Relationship Id="rId32" Type="http://schemas.openxmlformats.org/officeDocument/2006/relationships/slideLayout" Target="../slideLayouts/slideLayout99.xml"/><Relationship Id="rId37" Type="http://schemas.openxmlformats.org/officeDocument/2006/relationships/slideLayout" Target="../slideLayouts/slideLayout104.xml"/><Relationship Id="rId40" Type="http://schemas.openxmlformats.org/officeDocument/2006/relationships/slideLayout" Target="../slideLayouts/slideLayout107.xml"/><Relationship Id="rId45" Type="http://schemas.openxmlformats.org/officeDocument/2006/relationships/slideLayout" Target="../slideLayouts/slideLayout112.xml"/><Relationship Id="rId53" Type="http://schemas.openxmlformats.org/officeDocument/2006/relationships/slideLayout" Target="../slideLayouts/slideLayout120.xml"/><Relationship Id="rId58" Type="http://schemas.openxmlformats.org/officeDocument/2006/relationships/slideLayout" Target="../slideLayouts/slideLayout125.xml"/><Relationship Id="rId66" Type="http://schemas.openxmlformats.org/officeDocument/2006/relationships/slideLayout" Target="../slideLayouts/slideLayout133.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23" Type="http://schemas.openxmlformats.org/officeDocument/2006/relationships/slideLayout" Target="../slideLayouts/slideLayout90.xml"/><Relationship Id="rId28" Type="http://schemas.openxmlformats.org/officeDocument/2006/relationships/slideLayout" Target="../slideLayouts/slideLayout95.xml"/><Relationship Id="rId36" Type="http://schemas.openxmlformats.org/officeDocument/2006/relationships/slideLayout" Target="../slideLayouts/slideLayout103.xml"/><Relationship Id="rId49" Type="http://schemas.openxmlformats.org/officeDocument/2006/relationships/slideLayout" Target="../slideLayouts/slideLayout116.xml"/><Relationship Id="rId57" Type="http://schemas.openxmlformats.org/officeDocument/2006/relationships/slideLayout" Target="../slideLayouts/slideLayout124.xml"/><Relationship Id="rId61" Type="http://schemas.openxmlformats.org/officeDocument/2006/relationships/slideLayout" Target="../slideLayouts/slideLayout128.xml"/><Relationship Id="rId10" Type="http://schemas.openxmlformats.org/officeDocument/2006/relationships/slideLayout" Target="../slideLayouts/slideLayout77.xml"/><Relationship Id="rId19" Type="http://schemas.openxmlformats.org/officeDocument/2006/relationships/slideLayout" Target="../slideLayouts/slideLayout86.xml"/><Relationship Id="rId31" Type="http://schemas.openxmlformats.org/officeDocument/2006/relationships/slideLayout" Target="../slideLayouts/slideLayout98.xml"/><Relationship Id="rId44" Type="http://schemas.openxmlformats.org/officeDocument/2006/relationships/slideLayout" Target="../slideLayouts/slideLayout111.xml"/><Relationship Id="rId52" Type="http://schemas.openxmlformats.org/officeDocument/2006/relationships/slideLayout" Target="../slideLayouts/slideLayout119.xml"/><Relationship Id="rId60" Type="http://schemas.openxmlformats.org/officeDocument/2006/relationships/slideLayout" Target="../slideLayouts/slideLayout127.xml"/><Relationship Id="rId65" Type="http://schemas.openxmlformats.org/officeDocument/2006/relationships/slideLayout" Target="../slideLayouts/slideLayout132.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 Id="rId22" Type="http://schemas.openxmlformats.org/officeDocument/2006/relationships/slideLayout" Target="../slideLayouts/slideLayout89.xml"/><Relationship Id="rId27" Type="http://schemas.openxmlformats.org/officeDocument/2006/relationships/slideLayout" Target="../slideLayouts/slideLayout94.xml"/><Relationship Id="rId30" Type="http://schemas.openxmlformats.org/officeDocument/2006/relationships/slideLayout" Target="../slideLayouts/slideLayout97.xml"/><Relationship Id="rId35" Type="http://schemas.openxmlformats.org/officeDocument/2006/relationships/slideLayout" Target="../slideLayouts/slideLayout102.xml"/><Relationship Id="rId43" Type="http://schemas.openxmlformats.org/officeDocument/2006/relationships/slideLayout" Target="../slideLayouts/slideLayout110.xml"/><Relationship Id="rId48" Type="http://schemas.openxmlformats.org/officeDocument/2006/relationships/slideLayout" Target="../slideLayouts/slideLayout115.xml"/><Relationship Id="rId56" Type="http://schemas.openxmlformats.org/officeDocument/2006/relationships/slideLayout" Target="../slideLayouts/slideLayout123.xml"/><Relationship Id="rId64" Type="http://schemas.openxmlformats.org/officeDocument/2006/relationships/slideLayout" Target="../slideLayouts/slideLayout131.xml"/><Relationship Id="rId69" Type="http://schemas.openxmlformats.org/officeDocument/2006/relationships/vmlDrawing" Target="../drawings/vmlDrawing19.vml"/><Relationship Id="rId8" Type="http://schemas.openxmlformats.org/officeDocument/2006/relationships/slideLayout" Target="../slideLayouts/slideLayout75.xml"/><Relationship Id="rId51" Type="http://schemas.openxmlformats.org/officeDocument/2006/relationships/slideLayout" Target="../slideLayouts/slideLayout118.xml"/><Relationship Id="rId72" Type="http://schemas.openxmlformats.org/officeDocument/2006/relationships/image" Target="../media/image1.emf"/><Relationship Id="rId3" Type="http://schemas.openxmlformats.org/officeDocument/2006/relationships/slideLayout" Target="../slideLayouts/slideLayout70.xml"/><Relationship Id="rId12" Type="http://schemas.openxmlformats.org/officeDocument/2006/relationships/slideLayout" Target="../slideLayouts/slideLayout79.xml"/><Relationship Id="rId17" Type="http://schemas.openxmlformats.org/officeDocument/2006/relationships/slideLayout" Target="../slideLayouts/slideLayout84.xml"/><Relationship Id="rId25" Type="http://schemas.openxmlformats.org/officeDocument/2006/relationships/slideLayout" Target="../slideLayouts/slideLayout92.xml"/><Relationship Id="rId33" Type="http://schemas.openxmlformats.org/officeDocument/2006/relationships/slideLayout" Target="../slideLayouts/slideLayout100.xml"/><Relationship Id="rId38" Type="http://schemas.openxmlformats.org/officeDocument/2006/relationships/slideLayout" Target="../slideLayouts/slideLayout105.xml"/><Relationship Id="rId46" Type="http://schemas.openxmlformats.org/officeDocument/2006/relationships/slideLayout" Target="../slideLayouts/slideLayout113.xml"/><Relationship Id="rId59" Type="http://schemas.openxmlformats.org/officeDocument/2006/relationships/slideLayout" Target="../slideLayouts/slideLayout126.xml"/><Relationship Id="rId67" Type="http://schemas.openxmlformats.org/officeDocument/2006/relationships/slideLayout" Target="../slideLayouts/slideLayout134.xml"/><Relationship Id="rId20" Type="http://schemas.openxmlformats.org/officeDocument/2006/relationships/slideLayout" Target="../slideLayouts/slideLayout87.xml"/><Relationship Id="rId41" Type="http://schemas.openxmlformats.org/officeDocument/2006/relationships/slideLayout" Target="../slideLayouts/slideLayout108.xml"/><Relationship Id="rId54" Type="http://schemas.openxmlformats.org/officeDocument/2006/relationships/slideLayout" Target="../slideLayouts/slideLayout121.xml"/><Relationship Id="rId62" Type="http://schemas.openxmlformats.org/officeDocument/2006/relationships/slideLayout" Target="../slideLayouts/slideLayout129.xml"/><Relationship Id="rId70" Type="http://schemas.openxmlformats.org/officeDocument/2006/relationships/tags" Target="../tags/tag3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47.xml"/><Relationship Id="rId18" Type="http://schemas.openxmlformats.org/officeDocument/2006/relationships/slideLayout" Target="../slideLayouts/slideLayout152.xml"/><Relationship Id="rId26" Type="http://schemas.openxmlformats.org/officeDocument/2006/relationships/slideLayout" Target="../slideLayouts/slideLayout160.xml"/><Relationship Id="rId39" Type="http://schemas.openxmlformats.org/officeDocument/2006/relationships/slideLayout" Target="../slideLayouts/slideLayout173.xml"/><Relationship Id="rId21" Type="http://schemas.openxmlformats.org/officeDocument/2006/relationships/slideLayout" Target="../slideLayouts/slideLayout155.xml"/><Relationship Id="rId34" Type="http://schemas.openxmlformats.org/officeDocument/2006/relationships/slideLayout" Target="../slideLayouts/slideLayout168.xml"/><Relationship Id="rId42" Type="http://schemas.openxmlformats.org/officeDocument/2006/relationships/slideLayout" Target="../slideLayouts/slideLayout176.xml"/><Relationship Id="rId47" Type="http://schemas.openxmlformats.org/officeDocument/2006/relationships/slideLayout" Target="../slideLayouts/slideLayout181.xml"/><Relationship Id="rId50" Type="http://schemas.openxmlformats.org/officeDocument/2006/relationships/slideLayout" Target="../slideLayouts/slideLayout184.xml"/><Relationship Id="rId55" Type="http://schemas.openxmlformats.org/officeDocument/2006/relationships/slideLayout" Target="../slideLayouts/slideLayout189.xml"/><Relationship Id="rId63" Type="http://schemas.openxmlformats.org/officeDocument/2006/relationships/slideLayout" Target="../slideLayouts/slideLayout197.xml"/><Relationship Id="rId68" Type="http://schemas.openxmlformats.org/officeDocument/2006/relationships/theme" Target="../theme/theme3.xml"/><Relationship Id="rId7" Type="http://schemas.openxmlformats.org/officeDocument/2006/relationships/slideLayout" Target="../slideLayouts/slideLayout141.xml"/><Relationship Id="rId71" Type="http://schemas.openxmlformats.org/officeDocument/2006/relationships/oleObject" Target="../embeddings/oleObject37.bin"/><Relationship Id="rId2" Type="http://schemas.openxmlformats.org/officeDocument/2006/relationships/slideLayout" Target="../slideLayouts/slideLayout136.xml"/><Relationship Id="rId16" Type="http://schemas.openxmlformats.org/officeDocument/2006/relationships/slideLayout" Target="../slideLayouts/slideLayout150.xml"/><Relationship Id="rId29" Type="http://schemas.openxmlformats.org/officeDocument/2006/relationships/slideLayout" Target="../slideLayouts/slideLayout163.xml"/><Relationship Id="rId1" Type="http://schemas.openxmlformats.org/officeDocument/2006/relationships/slideLayout" Target="../slideLayouts/slideLayout135.xml"/><Relationship Id="rId6" Type="http://schemas.openxmlformats.org/officeDocument/2006/relationships/slideLayout" Target="../slideLayouts/slideLayout140.xml"/><Relationship Id="rId11" Type="http://schemas.openxmlformats.org/officeDocument/2006/relationships/slideLayout" Target="../slideLayouts/slideLayout145.xml"/><Relationship Id="rId24" Type="http://schemas.openxmlformats.org/officeDocument/2006/relationships/slideLayout" Target="../slideLayouts/slideLayout158.xml"/><Relationship Id="rId32" Type="http://schemas.openxmlformats.org/officeDocument/2006/relationships/slideLayout" Target="../slideLayouts/slideLayout166.xml"/><Relationship Id="rId37" Type="http://schemas.openxmlformats.org/officeDocument/2006/relationships/slideLayout" Target="../slideLayouts/slideLayout171.xml"/><Relationship Id="rId40" Type="http://schemas.openxmlformats.org/officeDocument/2006/relationships/slideLayout" Target="../slideLayouts/slideLayout174.xml"/><Relationship Id="rId45" Type="http://schemas.openxmlformats.org/officeDocument/2006/relationships/slideLayout" Target="../slideLayouts/slideLayout179.xml"/><Relationship Id="rId53" Type="http://schemas.openxmlformats.org/officeDocument/2006/relationships/slideLayout" Target="../slideLayouts/slideLayout187.xml"/><Relationship Id="rId58" Type="http://schemas.openxmlformats.org/officeDocument/2006/relationships/slideLayout" Target="../slideLayouts/slideLayout192.xml"/><Relationship Id="rId66" Type="http://schemas.openxmlformats.org/officeDocument/2006/relationships/slideLayout" Target="../slideLayouts/slideLayout200.xml"/><Relationship Id="rId5" Type="http://schemas.openxmlformats.org/officeDocument/2006/relationships/slideLayout" Target="../slideLayouts/slideLayout139.xml"/><Relationship Id="rId15" Type="http://schemas.openxmlformats.org/officeDocument/2006/relationships/slideLayout" Target="../slideLayouts/slideLayout149.xml"/><Relationship Id="rId23" Type="http://schemas.openxmlformats.org/officeDocument/2006/relationships/slideLayout" Target="../slideLayouts/slideLayout157.xml"/><Relationship Id="rId28" Type="http://schemas.openxmlformats.org/officeDocument/2006/relationships/slideLayout" Target="../slideLayouts/slideLayout162.xml"/><Relationship Id="rId36" Type="http://schemas.openxmlformats.org/officeDocument/2006/relationships/slideLayout" Target="../slideLayouts/slideLayout170.xml"/><Relationship Id="rId49" Type="http://schemas.openxmlformats.org/officeDocument/2006/relationships/slideLayout" Target="../slideLayouts/slideLayout183.xml"/><Relationship Id="rId57" Type="http://schemas.openxmlformats.org/officeDocument/2006/relationships/slideLayout" Target="../slideLayouts/slideLayout191.xml"/><Relationship Id="rId61" Type="http://schemas.openxmlformats.org/officeDocument/2006/relationships/slideLayout" Target="../slideLayouts/slideLayout195.xml"/><Relationship Id="rId10" Type="http://schemas.openxmlformats.org/officeDocument/2006/relationships/slideLayout" Target="../slideLayouts/slideLayout144.xml"/><Relationship Id="rId19" Type="http://schemas.openxmlformats.org/officeDocument/2006/relationships/slideLayout" Target="../slideLayouts/slideLayout153.xml"/><Relationship Id="rId31" Type="http://schemas.openxmlformats.org/officeDocument/2006/relationships/slideLayout" Target="../slideLayouts/slideLayout165.xml"/><Relationship Id="rId44" Type="http://schemas.openxmlformats.org/officeDocument/2006/relationships/slideLayout" Target="../slideLayouts/slideLayout178.xml"/><Relationship Id="rId52" Type="http://schemas.openxmlformats.org/officeDocument/2006/relationships/slideLayout" Target="../slideLayouts/slideLayout186.xml"/><Relationship Id="rId60" Type="http://schemas.openxmlformats.org/officeDocument/2006/relationships/slideLayout" Target="../slideLayouts/slideLayout194.xml"/><Relationship Id="rId65" Type="http://schemas.openxmlformats.org/officeDocument/2006/relationships/slideLayout" Target="../slideLayouts/slideLayout199.xml"/><Relationship Id="rId4" Type="http://schemas.openxmlformats.org/officeDocument/2006/relationships/slideLayout" Target="../slideLayouts/slideLayout138.xml"/><Relationship Id="rId9" Type="http://schemas.openxmlformats.org/officeDocument/2006/relationships/slideLayout" Target="../slideLayouts/slideLayout143.xml"/><Relationship Id="rId14" Type="http://schemas.openxmlformats.org/officeDocument/2006/relationships/slideLayout" Target="../slideLayouts/slideLayout148.xml"/><Relationship Id="rId22" Type="http://schemas.openxmlformats.org/officeDocument/2006/relationships/slideLayout" Target="../slideLayouts/slideLayout156.xml"/><Relationship Id="rId27" Type="http://schemas.openxmlformats.org/officeDocument/2006/relationships/slideLayout" Target="../slideLayouts/slideLayout161.xml"/><Relationship Id="rId30" Type="http://schemas.openxmlformats.org/officeDocument/2006/relationships/slideLayout" Target="../slideLayouts/slideLayout164.xml"/><Relationship Id="rId35" Type="http://schemas.openxmlformats.org/officeDocument/2006/relationships/slideLayout" Target="../slideLayouts/slideLayout169.xml"/><Relationship Id="rId43" Type="http://schemas.openxmlformats.org/officeDocument/2006/relationships/slideLayout" Target="../slideLayouts/slideLayout177.xml"/><Relationship Id="rId48" Type="http://schemas.openxmlformats.org/officeDocument/2006/relationships/slideLayout" Target="../slideLayouts/slideLayout182.xml"/><Relationship Id="rId56" Type="http://schemas.openxmlformats.org/officeDocument/2006/relationships/slideLayout" Target="../slideLayouts/slideLayout190.xml"/><Relationship Id="rId64" Type="http://schemas.openxmlformats.org/officeDocument/2006/relationships/slideLayout" Target="../slideLayouts/slideLayout198.xml"/><Relationship Id="rId69" Type="http://schemas.openxmlformats.org/officeDocument/2006/relationships/vmlDrawing" Target="../drawings/vmlDrawing37.vml"/><Relationship Id="rId8" Type="http://schemas.openxmlformats.org/officeDocument/2006/relationships/slideLayout" Target="../slideLayouts/slideLayout142.xml"/><Relationship Id="rId51" Type="http://schemas.openxmlformats.org/officeDocument/2006/relationships/slideLayout" Target="../slideLayouts/slideLayout185.xml"/><Relationship Id="rId72" Type="http://schemas.openxmlformats.org/officeDocument/2006/relationships/image" Target="../media/image1.emf"/><Relationship Id="rId3" Type="http://schemas.openxmlformats.org/officeDocument/2006/relationships/slideLayout" Target="../slideLayouts/slideLayout137.xml"/><Relationship Id="rId12" Type="http://schemas.openxmlformats.org/officeDocument/2006/relationships/slideLayout" Target="../slideLayouts/slideLayout146.xml"/><Relationship Id="rId17" Type="http://schemas.openxmlformats.org/officeDocument/2006/relationships/slideLayout" Target="../slideLayouts/slideLayout151.xml"/><Relationship Id="rId25" Type="http://schemas.openxmlformats.org/officeDocument/2006/relationships/slideLayout" Target="../slideLayouts/slideLayout159.xml"/><Relationship Id="rId33" Type="http://schemas.openxmlformats.org/officeDocument/2006/relationships/slideLayout" Target="../slideLayouts/slideLayout167.xml"/><Relationship Id="rId38" Type="http://schemas.openxmlformats.org/officeDocument/2006/relationships/slideLayout" Target="../slideLayouts/slideLayout172.xml"/><Relationship Id="rId46" Type="http://schemas.openxmlformats.org/officeDocument/2006/relationships/slideLayout" Target="../slideLayouts/slideLayout180.xml"/><Relationship Id="rId59" Type="http://schemas.openxmlformats.org/officeDocument/2006/relationships/slideLayout" Target="../slideLayouts/slideLayout193.xml"/><Relationship Id="rId67" Type="http://schemas.openxmlformats.org/officeDocument/2006/relationships/slideLayout" Target="../slideLayouts/slideLayout201.xml"/><Relationship Id="rId20" Type="http://schemas.openxmlformats.org/officeDocument/2006/relationships/slideLayout" Target="../slideLayouts/slideLayout154.xml"/><Relationship Id="rId41" Type="http://schemas.openxmlformats.org/officeDocument/2006/relationships/slideLayout" Target="../slideLayouts/slideLayout175.xml"/><Relationship Id="rId54" Type="http://schemas.openxmlformats.org/officeDocument/2006/relationships/slideLayout" Target="../slideLayouts/slideLayout188.xml"/><Relationship Id="rId62" Type="http://schemas.openxmlformats.org/officeDocument/2006/relationships/slideLayout" Target="../slideLayouts/slideLayout196.xml"/><Relationship Id="rId70" Type="http://schemas.openxmlformats.org/officeDocument/2006/relationships/tags" Target="../tags/tag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728"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73358623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1514" name="think-cell Slide" r:id="rId71" imgW="270" imgH="270" progId="TCLayout.ActiveDocument.1">
                  <p:embed/>
                </p:oleObj>
              </mc:Choice>
              <mc:Fallback>
                <p:oleObj name="think-cell Slide" r:id="rId71" imgW="270" imgH="270" progId="TCLayout.ActiveDocument.1">
                  <p:embed/>
                  <p:pic>
                    <p:nvPicPr>
                      <p:cNvPr id="2" name="Object 1" hidden="1"/>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2505771634"/>
      </p:ext>
    </p:extLst>
  </p:cSld>
  <p:clrMap bg1="lt1" tx1="dk1" bg2="lt2" tx2="dk2" accent1="accent1" accent2="accent2" accent3="accent3" accent4="accent4" accent5="accent5" accent6="accent6" hlink="hlink" folHlink="folHlink"/>
  <p:sldLayoutIdLst>
    <p:sldLayoutId id="2147485186" r:id="rId1"/>
    <p:sldLayoutId id="2147485187" r:id="rId2"/>
    <p:sldLayoutId id="2147485188" r:id="rId3"/>
    <p:sldLayoutId id="2147485189" r:id="rId4"/>
    <p:sldLayoutId id="2147485190" r:id="rId5"/>
    <p:sldLayoutId id="2147485191" r:id="rId6"/>
    <p:sldLayoutId id="2147485192" r:id="rId7"/>
    <p:sldLayoutId id="2147485193" r:id="rId8"/>
    <p:sldLayoutId id="2147485194" r:id="rId9"/>
    <p:sldLayoutId id="2147485195" r:id="rId10"/>
    <p:sldLayoutId id="2147485196" r:id="rId11"/>
    <p:sldLayoutId id="2147485197" r:id="rId12"/>
    <p:sldLayoutId id="2147485198" r:id="rId13"/>
    <p:sldLayoutId id="2147485199" r:id="rId14"/>
    <p:sldLayoutId id="2147485200" r:id="rId15"/>
    <p:sldLayoutId id="2147485201" r:id="rId16"/>
    <p:sldLayoutId id="2147485202" r:id="rId17"/>
    <p:sldLayoutId id="2147485203" r:id="rId18"/>
    <p:sldLayoutId id="2147485204" r:id="rId19"/>
    <p:sldLayoutId id="2147485205" r:id="rId20"/>
    <p:sldLayoutId id="2147485206" r:id="rId21"/>
    <p:sldLayoutId id="2147485207" r:id="rId22"/>
    <p:sldLayoutId id="2147485208" r:id="rId23"/>
    <p:sldLayoutId id="2147485209" r:id="rId24"/>
    <p:sldLayoutId id="2147485210" r:id="rId25"/>
    <p:sldLayoutId id="2147485211" r:id="rId26"/>
    <p:sldLayoutId id="2147485212" r:id="rId27"/>
    <p:sldLayoutId id="2147485213" r:id="rId28"/>
    <p:sldLayoutId id="2147485214" r:id="rId29"/>
    <p:sldLayoutId id="2147485215" r:id="rId30"/>
    <p:sldLayoutId id="2147485216" r:id="rId31"/>
    <p:sldLayoutId id="2147485217" r:id="rId32"/>
    <p:sldLayoutId id="2147485218" r:id="rId33"/>
    <p:sldLayoutId id="2147485219" r:id="rId34"/>
    <p:sldLayoutId id="2147485220" r:id="rId35"/>
    <p:sldLayoutId id="2147485221" r:id="rId36"/>
    <p:sldLayoutId id="2147485222" r:id="rId37"/>
    <p:sldLayoutId id="2147485223" r:id="rId38"/>
    <p:sldLayoutId id="2147485224" r:id="rId39"/>
    <p:sldLayoutId id="2147485225" r:id="rId40"/>
    <p:sldLayoutId id="2147485226" r:id="rId41"/>
    <p:sldLayoutId id="2147485227" r:id="rId42"/>
    <p:sldLayoutId id="2147485228" r:id="rId43"/>
    <p:sldLayoutId id="2147485229" r:id="rId44"/>
    <p:sldLayoutId id="2147485230" r:id="rId45"/>
    <p:sldLayoutId id="2147485231" r:id="rId46"/>
    <p:sldLayoutId id="2147485232" r:id="rId47"/>
    <p:sldLayoutId id="2147485233" r:id="rId48"/>
    <p:sldLayoutId id="2147485234" r:id="rId49"/>
    <p:sldLayoutId id="2147485235" r:id="rId50"/>
    <p:sldLayoutId id="2147485236" r:id="rId51"/>
    <p:sldLayoutId id="2147485237" r:id="rId52"/>
    <p:sldLayoutId id="2147485238" r:id="rId53"/>
    <p:sldLayoutId id="2147485239" r:id="rId54"/>
    <p:sldLayoutId id="2147485240" r:id="rId55"/>
    <p:sldLayoutId id="2147485241" r:id="rId56"/>
    <p:sldLayoutId id="2147485242" r:id="rId57"/>
    <p:sldLayoutId id="2147485243" r:id="rId58"/>
    <p:sldLayoutId id="2147485244" r:id="rId59"/>
    <p:sldLayoutId id="2147485245" r:id="rId60"/>
    <p:sldLayoutId id="2147485246" r:id="rId61"/>
    <p:sldLayoutId id="2147485247" r:id="rId62"/>
    <p:sldLayoutId id="2147485248" r:id="rId63"/>
    <p:sldLayoutId id="2147485249" r:id="rId64"/>
    <p:sldLayoutId id="2147485250" r:id="rId65"/>
    <p:sldLayoutId id="2147485251" r:id="rId66"/>
    <p:sldLayoutId id="2147485252"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40920524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19948" name="think-cell Slide" r:id="rId71" imgW="270" imgH="270" progId="TCLayout.ActiveDocument.1">
                  <p:embed/>
                </p:oleObj>
              </mc:Choice>
              <mc:Fallback>
                <p:oleObj name="think-cell Slide" r:id="rId71" imgW="270" imgH="270" progId="TCLayout.ActiveDocument.1">
                  <p:embed/>
                  <p:pic>
                    <p:nvPicPr>
                      <p:cNvPr id="2" name="Object 1" hidden="1"/>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356309"/>
      </p:ext>
    </p:extLst>
  </p:cSld>
  <p:clrMap bg1="lt1" tx1="dk1" bg2="lt2" tx2="dk2" accent1="accent1" accent2="accent2" accent3="accent3" accent4="accent4" accent5="accent5" accent6="accent6" hlink="hlink" folHlink="folHlink"/>
  <p:sldLayoutIdLst>
    <p:sldLayoutId id="2147485254" r:id="rId1"/>
    <p:sldLayoutId id="2147485255" r:id="rId2"/>
    <p:sldLayoutId id="2147485256" r:id="rId3"/>
    <p:sldLayoutId id="2147485257" r:id="rId4"/>
    <p:sldLayoutId id="2147485258" r:id="rId5"/>
    <p:sldLayoutId id="2147485259" r:id="rId6"/>
    <p:sldLayoutId id="2147485260" r:id="rId7"/>
    <p:sldLayoutId id="2147485261" r:id="rId8"/>
    <p:sldLayoutId id="2147485262" r:id="rId9"/>
    <p:sldLayoutId id="2147485263" r:id="rId10"/>
    <p:sldLayoutId id="2147485264" r:id="rId11"/>
    <p:sldLayoutId id="2147485265" r:id="rId12"/>
    <p:sldLayoutId id="2147485266" r:id="rId13"/>
    <p:sldLayoutId id="2147485267" r:id="rId14"/>
    <p:sldLayoutId id="2147485268" r:id="rId15"/>
    <p:sldLayoutId id="2147485269" r:id="rId16"/>
    <p:sldLayoutId id="2147485270" r:id="rId17"/>
    <p:sldLayoutId id="2147485271" r:id="rId18"/>
    <p:sldLayoutId id="2147485272" r:id="rId19"/>
    <p:sldLayoutId id="2147485273" r:id="rId20"/>
    <p:sldLayoutId id="2147485274" r:id="rId21"/>
    <p:sldLayoutId id="2147485275" r:id="rId22"/>
    <p:sldLayoutId id="2147485276" r:id="rId23"/>
    <p:sldLayoutId id="2147485277" r:id="rId24"/>
    <p:sldLayoutId id="2147485278" r:id="rId25"/>
    <p:sldLayoutId id="2147485279" r:id="rId26"/>
    <p:sldLayoutId id="2147485280" r:id="rId27"/>
    <p:sldLayoutId id="2147485281" r:id="rId28"/>
    <p:sldLayoutId id="2147485282" r:id="rId29"/>
    <p:sldLayoutId id="2147485283" r:id="rId30"/>
    <p:sldLayoutId id="2147485284" r:id="rId31"/>
    <p:sldLayoutId id="2147485285" r:id="rId32"/>
    <p:sldLayoutId id="2147485286" r:id="rId33"/>
    <p:sldLayoutId id="2147485287" r:id="rId34"/>
    <p:sldLayoutId id="2147485288" r:id="rId35"/>
    <p:sldLayoutId id="2147485289" r:id="rId36"/>
    <p:sldLayoutId id="2147485290" r:id="rId37"/>
    <p:sldLayoutId id="2147485291" r:id="rId38"/>
    <p:sldLayoutId id="2147485292" r:id="rId39"/>
    <p:sldLayoutId id="2147485293" r:id="rId40"/>
    <p:sldLayoutId id="2147485294" r:id="rId41"/>
    <p:sldLayoutId id="2147485295" r:id="rId42"/>
    <p:sldLayoutId id="2147485296" r:id="rId43"/>
    <p:sldLayoutId id="2147485297" r:id="rId44"/>
    <p:sldLayoutId id="2147485298" r:id="rId45"/>
    <p:sldLayoutId id="2147485299" r:id="rId46"/>
    <p:sldLayoutId id="2147485300" r:id="rId47"/>
    <p:sldLayoutId id="2147485301" r:id="rId48"/>
    <p:sldLayoutId id="2147485302" r:id="rId49"/>
    <p:sldLayoutId id="2147485303" r:id="rId50"/>
    <p:sldLayoutId id="2147485304" r:id="rId51"/>
    <p:sldLayoutId id="2147485305" r:id="rId52"/>
    <p:sldLayoutId id="2147485306" r:id="rId53"/>
    <p:sldLayoutId id="2147485307" r:id="rId54"/>
    <p:sldLayoutId id="2147485308" r:id="rId55"/>
    <p:sldLayoutId id="2147485309" r:id="rId56"/>
    <p:sldLayoutId id="2147485310" r:id="rId57"/>
    <p:sldLayoutId id="2147485311" r:id="rId58"/>
    <p:sldLayoutId id="2147485312" r:id="rId59"/>
    <p:sldLayoutId id="2147485313" r:id="rId60"/>
    <p:sldLayoutId id="2147485314" r:id="rId61"/>
    <p:sldLayoutId id="2147485315" r:id="rId62"/>
    <p:sldLayoutId id="2147485316" r:id="rId63"/>
    <p:sldLayoutId id="2147485317" r:id="rId64"/>
    <p:sldLayoutId id="2147485318" r:id="rId65"/>
    <p:sldLayoutId id="2147485319" r:id="rId66"/>
    <p:sldLayoutId id="214748532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tags" Target="../tags/tag93.xml"/><Relationship Id="rId7" Type="http://schemas.openxmlformats.org/officeDocument/2006/relationships/oleObject" Target="../embeddings/oleObject55.bin"/><Relationship Id="rId2" Type="http://schemas.openxmlformats.org/officeDocument/2006/relationships/tags" Target="../tags/tag92.xml"/><Relationship Id="rId1" Type="http://schemas.openxmlformats.org/officeDocument/2006/relationships/vmlDrawing" Target="../drawings/vmlDrawing55.vml"/><Relationship Id="rId6" Type="http://schemas.openxmlformats.org/officeDocument/2006/relationships/notesSlide" Target="../notesSlides/notesSlide1.xml"/><Relationship Id="rId5" Type="http://schemas.openxmlformats.org/officeDocument/2006/relationships/slideLayout" Target="../slideLayouts/slideLayout68.xml"/><Relationship Id="rId4" Type="http://schemas.openxmlformats.org/officeDocument/2006/relationships/tags" Target="../tags/tag94.xml"/></Relationships>
</file>

<file path=ppt/slides/_rels/slide10.xml.rels><?xml version="1.0" encoding="UTF-8" standalone="yes"?>
<Relationships xmlns="http://schemas.openxmlformats.org/package/2006/relationships"><Relationship Id="rId8" Type="http://schemas.openxmlformats.org/officeDocument/2006/relationships/tags" Target="../tags/tag170.xml"/><Relationship Id="rId13" Type="http://schemas.openxmlformats.org/officeDocument/2006/relationships/tags" Target="../tags/tag175.xml"/><Relationship Id="rId18" Type="http://schemas.openxmlformats.org/officeDocument/2006/relationships/tags" Target="../tags/tag180.xml"/><Relationship Id="rId26" Type="http://schemas.openxmlformats.org/officeDocument/2006/relationships/tags" Target="../tags/tag188.xml"/><Relationship Id="rId3" Type="http://schemas.openxmlformats.org/officeDocument/2006/relationships/tags" Target="../tags/tag165.xml"/><Relationship Id="rId21" Type="http://schemas.openxmlformats.org/officeDocument/2006/relationships/tags" Target="../tags/tag183.xml"/><Relationship Id="rId7" Type="http://schemas.openxmlformats.org/officeDocument/2006/relationships/tags" Target="../tags/tag169.xml"/><Relationship Id="rId12" Type="http://schemas.openxmlformats.org/officeDocument/2006/relationships/tags" Target="../tags/tag174.xml"/><Relationship Id="rId17" Type="http://schemas.openxmlformats.org/officeDocument/2006/relationships/tags" Target="../tags/tag179.xml"/><Relationship Id="rId25" Type="http://schemas.openxmlformats.org/officeDocument/2006/relationships/tags" Target="../tags/tag187.xml"/><Relationship Id="rId2" Type="http://schemas.openxmlformats.org/officeDocument/2006/relationships/tags" Target="../tags/tag164.xml"/><Relationship Id="rId16" Type="http://schemas.openxmlformats.org/officeDocument/2006/relationships/tags" Target="../tags/tag178.xml"/><Relationship Id="rId20" Type="http://schemas.openxmlformats.org/officeDocument/2006/relationships/tags" Target="../tags/tag182.xml"/><Relationship Id="rId29" Type="http://schemas.openxmlformats.org/officeDocument/2006/relationships/oleObject" Target="../embeddings/oleObject64.bin"/><Relationship Id="rId1" Type="http://schemas.openxmlformats.org/officeDocument/2006/relationships/vmlDrawing" Target="../drawings/vmlDrawing64.vml"/><Relationship Id="rId6" Type="http://schemas.openxmlformats.org/officeDocument/2006/relationships/tags" Target="../tags/tag168.xml"/><Relationship Id="rId11" Type="http://schemas.openxmlformats.org/officeDocument/2006/relationships/tags" Target="../tags/tag173.xml"/><Relationship Id="rId24" Type="http://schemas.openxmlformats.org/officeDocument/2006/relationships/tags" Target="../tags/tag186.xml"/><Relationship Id="rId32" Type="http://schemas.openxmlformats.org/officeDocument/2006/relationships/chart" Target="../charts/chart24.xml"/><Relationship Id="rId5" Type="http://schemas.openxmlformats.org/officeDocument/2006/relationships/tags" Target="../tags/tag167.xml"/><Relationship Id="rId15" Type="http://schemas.openxmlformats.org/officeDocument/2006/relationships/tags" Target="../tags/tag177.xml"/><Relationship Id="rId23" Type="http://schemas.openxmlformats.org/officeDocument/2006/relationships/tags" Target="../tags/tag185.xml"/><Relationship Id="rId28" Type="http://schemas.openxmlformats.org/officeDocument/2006/relationships/notesSlide" Target="../notesSlides/notesSlide9.xml"/><Relationship Id="rId10" Type="http://schemas.openxmlformats.org/officeDocument/2006/relationships/tags" Target="../tags/tag172.xml"/><Relationship Id="rId19" Type="http://schemas.openxmlformats.org/officeDocument/2006/relationships/tags" Target="../tags/tag181.xml"/><Relationship Id="rId31" Type="http://schemas.openxmlformats.org/officeDocument/2006/relationships/chart" Target="../charts/chart23.xml"/><Relationship Id="rId4" Type="http://schemas.openxmlformats.org/officeDocument/2006/relationships/tags" Target="../tags/tag166.xml"/><Relationship Id="rId9" Type="http://schemas.openxmlformats.org/officeDocument/2006/relationships/tags" Target="../tags/tag171.xml"/><Relationship Id="rId14" Type="http://schemas.openxmlformats.org/officeDocument/2006/relationships/tags" Target="../tags/tag176.xml"/><Relationship Id="rId22" Type="http://schemas.openxmlformats.org/officeDocument/2006/relationships/tags" Target="../tags/tag184.xml"/><Relationship Id="rId27" Type="http://schemas.openxmlformats.org/officeDocument/2006/relationships/slideLayout" Target="../slideLayouts/slideLayout97.xml"/><Relationship Id="rId30" Type="http://schemas.openxmlformats.org/officeDocument/2006/relationships/chart" Target="../charts/chart22.xml"/></Relationships>
</file>

<file path=ppt/slides/_rels/slide11.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190.xml"/><Relationship Id="rId7" Type="http://schemas.openxmlformats.org/officeDocument/2006/relationships/image" Target="../media/image13.emf"/><Relationship Id="rId2" Type="http://schemas.openxmlformats.org/officeDocument/2006/relationships/tags" Target="../tags/tag189.xml"/><Relationship Id="rId1" Type="http://schemas.openxmlformats.org/officeDocument/2006/relationships/vmlDrawing" Target="../drawings/vmlDrawing65.vml"/><Relationship Id="rId6" Type="http://schemas.openxmlformats.org/officeDocument/2006/relationships/oleObject" Target="../embeddings/oleObject65.bin"/><Relationship Id="rId5" Type="http://schemas.openxmlformats.org/officeDocument/2006/relationships/notesSlide" Target="../notesSlides/notesSlide10.xml"/><Relationship Id="rId4"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tags" Target="../tags/tag192.xml"/><Relationship Id="rId7" Type="http://schemas.openxmlformats.org/officeDocument/2006/relationships/image" Target="../media/image13.emf"/><Relationship Id="rId2" Type="http://schemas.openxmlformats.org/officeDocument/2006/relationships/tags" Target="../tags/tag191.xml"/><Relationship Id="rId1" Type="http://schemas.openxmlformats.org/officeDocument/2006/relationships/vmlDrawing" Target="../drawings/vmlDrawing66.vml"/><Relationship Id="rId6" Type="http://schemas.openxmlformats.org/officeDocument/2006/relationships/oleObject" Target="../embeddings/oleObject66.bin"/><Relationship Id="rId5" Type="http://schemas.openxmlformats.org/officeDocument/2006/relationships/notesSlide" Target="../notesSlides/notesSlide11.xml"/><Relationship Id="rId4"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tags" Target="../tags/tag194.xml"/><Relationship Id="rId7" Type="http://schemas.openxmlformats.org/officeDocument/2006/relationships/notesSlide" Target="../notesSlides/notesSlide12.xml"/><Relationship Id="rId2" Type="http://schemas.openxmlformats.org/officeDocument/2006/relationships/tags" Target="../tags/tag193.xml"/><Relationship Id="rId1" Type="http://schemas.openxmlformats.org/officeDocument/2006/relationships/vmlDrawing" Target="../drawings/vmlDrawing67.vml"/><Relationship Id="rId6" Type="http://schemas.openxmlformats.org/officeDocument/2006/relationships/slideLayout" Target="../slideLayouts/slideLayout25.xml"/><Relationship Id="rId5" Type="http://schemas.openxmlformats.org/officeDocument/2006/relationships/tags" Target="../tags/tag196.xml"/><Relationship Id="rId4" Type="http://schemas.openxmlformats.org/officeDocument/2006/relationships/tags" Target="../tags/tag195.xml"/><Relationship Id="rId9" Type="http://schemas.openxmlformats.org/officeDocument/2006/relationships/image" Target="../media/image2.emf"/></Relationships>
</file>

<file path=ppt/slides/_rels/slide14.xml.rels><?xml version="1.0" encoding="UTF-8" standalone="yes"?>
<Relationships xmlns="http://schemas.openxmlformats.org/package/2006/relationships"><Relationship Id="rId8" Type="http://schemas.openxmlformats.org/officeDocument/2006/relationships/tags" Target="../tags/tag203.xml"/><Relationship Id="rId13" Type="http://schemas.openxmlformats.org/officeDocument/2006/relationships/slideLayout" Target="../slideLayouts/slideLayout30.xml"/><Relationship Id="rId18" Type="http://schemas.openxmlformats.org/officeDocument/2006/relationships/chart" Target="../charts/chart26.xml"/><Relationship Id="rId3" Type="http://schemas.openxmlformats.org/officeDocument/2006/relationships/tags" Target="../tags/tag198.xml"/><Relationship Id="rId21" Type="http://schemas.openxmlformats.org/officeDocument/2006/relationships/chart" Target="../charts/chart29.xml"/><Relationship Id="rId7" Type="http://schemas.openxmlformats.org/officeDocument/2006/relationships/tags" Target="../tags/tag202.xml"/><Relationship Id="rId12" Type="http://schemas.openxmlformats.org/officeDocument/2006/relationships/tags" Target="../tags/tag207.xml"/><Relationship Id="rId17" Type="http://schemas.openxmlformats.org/officeDocument/2006/relationships/chart" Target="../charts/chart25.xml"/><Relationship Id="rId2" Type="http://schemas.openxmlformats.org/officeDocument/2006/relationships/tags" Target="../tags/tag197.xml"/><Relationship Id="rId16" Type="http://schemas.openxmlformats.org/officeDocument/2006/relationships/image" Target="../media/image2.emf"/><Relationship Id="rId20" Type="http://schemas.openxmlformats.org/officeDocument/2006/relationships/chart" Target="../charts/chart28.xml"/><Relationship Id="rId1" Type="http://schemas.openxmlformats.org/officeDocument/2006/relationships/vmlDrawing" Target="../drawings/vmlDrawing68.vml"/><Relationship Id="rId6" Type="http://schemas.openxmlformats.org/officeDocument/2006/relationships/tags" Target="../tags/tag201.xml"/><Relationship Id="rId11" Type="http://schemas.openxmlformats.org/officeDocument/2006/relationships/tags" Target="../tags/tag206.xml"/><Relationship Id="rId5" Type="http://schemas.openxmlformats.org/officeDocument/2006/relationships/tags" Target="../tags/tag200.xml"/><Relationship Id="rId15" Type="http://schemas.openxmlformats.org/officeDocument/2006/relationships/oleObject" Target="../embeddings/oleObject68.bin"/><Relationship Id="rId10" Type="http://schemas.openxmlformats.org/officeDocument/2006/relationships/tags" Target="../tags/tag205.xml"/><Relationship Id="rId19" Type="http://schemas.openxmlformats.org/officeDocument/2006/relationships/chart" Target="../charts/chart27.xml"/><Relationship Id="rId4" Type="http://schemas.openxmlformats.org/officeDocument/2006/relationships/tags" Target="../tags/tag199.xml"/><Relationship Id="rId9" Type="http://schemas.openxmlformats.org/officeDocument/2006/relationships/tags" Target="../tags/tag204.xml"/><Relationship Id="rId14" Type="http://schemas.openxmlformats.org/officeDocument/2006/relationships/notesSlide" Target="../notesSlides/notesSlide13.xml"/><Relationship Id="rId22" Type="http://schemas.openxmlformats.org/officeDocument/2006/relationships/chart" Target="../charts/chart30.xml"/></Relationships>
</file>

<file path=ppt/slides/_rels/slide15.xml.rels><?xml version="1.0" encoding="UTF-8" standalone="yes"?>
<Relationships xmlns="http://schemas.openxmlformats.org/package/2006/relationships"><Relationship Id="rId8" Type="http://schemas.openxmlformats.org/officeDocument/2006/relationships/tags" Target="../tags/tag214.xml"/><Relationship Id="rId13" Type="http://schemas.openxmlformats.org/officeDocument/2006/relationships/tags" Target="../tags/tag219.xml"/><Relationship Id="rId18" Type="http://schemas.openxmlformats.org/officeDocument/2006/relationships/chart" Target="../charts/chart31.xml"/><Relationship Id="rId3" Type="http://schemas.openxmlformats.org/officeDocument/2006/relationships/tags" Target="../tags/tag209.xml"/><Relationship Id="rId21" Type="http://schemas.openxmlformats.org/officeDocument/2006/relationships/chart" Target="../charts/chart34.xml"/><Relationship Id="rId7" Type="http://schemas.openxmlformats.org/officeDocument/2006/relationships/tags" Target="../tags/tag213.xml"/><Relationship Id="rId12" Type="http://schemas.openxmlformats.org/officeDocument/2006/relationships/tags" Target="../tags/tag218.xml"/><Relationship Id="rId17" Type="http://schemas.openxmlformats.org/officeDocument/2006/relationships/image" Target="../media/image2.emf"/><Relationship Id="rId2" Type="http://schemas.openxmlformats.org/officeDocument/2006/relationships/tags" Target="../tags/tag208.xml"/><Relationship Id="rId16" Type="http://schemas.openxmlformats.org/officeDocument/2006/relationships/oleObject" Target="../embeddings/oleObject69.bin"/><Relationship Id="rId20" Type="http://schemas.openxmlformats.org/officeDocument/2006/relationships/chart" Target="../charts/chart33.xml"/><Relationship Id="rId1" Type="http://schemas.openxmlformats.org/officeDocument/2006/relationships/vmlDrawing" Target="../drawings/vmlDrawing69.vml"/><Relationship Id="rId6" Type="http://schemas.openxmlformats.org/officeDocument/2006/relationships/tags" Target="../tags/tag212.xml"/><Relationship Id="rId11" Type="http://schemas.openxmlformats.org/officeDocument/2006/relationships/tags" Target="../tags/tag217.xml"/><Relationship Id="rId5" Type="http://schemas.openxmlformats.org/officeDocument/2006/relationships/tags" Target="../tags/tag211.xml"/><Relationship Id="rId15" Type="http://schemas.openxmlformats.org/officeDocument/2006/relationships/notesSlide" Target="../notesSlides/notesSlide14.xml"/><Relationship Id="rId23" Type="http://schemas.openxmlformats.org/officeDocument/2006/relationships/chart" Target="../charts/chart36.xml"/><Relationship Id="rId10" Type="http://schemas.openxmlformats.org/officeDocument/2006/relationships/tags" Target="../tags/tag216.xml"/><Relationship Id="rId19" Type="http://schemas.openxmlformats.org/officeDocument/2006/relationships/chart" Target="../charts/chart32.xml"/><Relationship Id="rId4" Type="http://schemas.openxmlformats.org/officeDocument/2006/relationships/tags" Target="../tags/tag210.xml"/><Relationship Id="rId9" Type="http://schemas.openxmlformats.org/officeDocument/2006/relationships/tags" Target="../tags/tag215.xml"/><Relationship Id="rId14" Type="http://schemas.openxmlformats.org/officeDocument/2006/relationships/slideLayout" Target="../slideLayouts/slideLayout164.xml"/><Relationship Id="rId22" Type="http://schemas.openxmlformats.org/officeDocument/2006/relationships/chart" Target="../charts/chart35.xml"/></Relationships>
</file>

<file path=ppt/slides/_rels/slide16.xml.rels><?xml version="1.0" encoding="UTF-8" standalone="yes"?>
<Relationships xmlns="http://schemas.openxmlformats.org/package/2006/relationships"><Relationship Id="rId8" Type="http://schemas.openxmlformats.org/officeDocument/2006/relationships/tags" Target="../tags/tag226.xml"/><Relationship Id="rId13" Type="http://schemas.openxmlformats.org/officeDocument/2006/relationships/slideLayout" Target="../slideLayouts/slideLayout164.xml"/><Relationship Id="rId18" Type="http://schemas.openxmlformats.org/officeDocument/2006/relationships/chart" Target="../charts/chart38.xml"/><Relationship Id="rId3" Type="http://schemas.openxmlformats.org/officeDocument/2006/relationships/tags" Target="../tags/tag221.xml"/><Relationship Id="rId21" Type="http://schemas.openxmlformats.org/officeDocument/2006/relationships/chart" Target="../charts/chart41.xml"/><Relationship Id="rId7" Type="http://schemas.openxmlformats.org/officeDocument/2006/relationships/tags" Target="../tags/tag225.xml"/><Relationship Id="rId12" Type="http://schemas.openxmlformats.org/officeDocument/2006/relationships/tags" Target="../tags/tag230.xml"/><Relationship Id="rId17" Type="http://schemas.openxmlformats.org/officeDocument/2006/relationships/chart" Target="../charts/chart37.xml"/><Relationship Id="rId2" Type="http://schemas.openxmlformats.org/officeDocument/2006/relationships/tags" Target="../tags/tag220.xml"/><Relationship Id="rId16" Type="http://schemas.openxmlformats.org/officeDocument/2006/relationships/image" Target="../media/image2.emf"/><Relationship Id="rId20" Type="http://schemas.openxmlformats.org/officeDocument/2006/relationships/chart" Target="../charts/chart40.xml"/><Relationship Id="rId1" Type="http://schemas.openxmlformats.org/officeDocument/2006/relationships/vmlDrawing" Target="../drawings/vmlDrawing70.vml"/><Relationship Id="rId6" Type="http://schemas.openxmlformats.org/officeDocument/2006/relationships/tags" Target="../tags/tag224.xml"/><Relationship Id="rId11" Type="http://schemas.openxmlformats.org/officeDocument/2006/relationships/tags" Target="../tags/tag229.xml"/><Relationship Id="rId5" Type="http://schemas.openxmlformats.org/officeDocument/2006/relationships/tags" Target="../tags/tag223.xml"/><Relationship Id="rId15" Type="http://schemas.openxmlformats.org/officeDocument/2006/relationships/oleObject" Target="../embeddings/oleObject70.bin"/><Relationship Id="rId10" Type="http://schemas.openxmlformats.org/officeDocument/2006/relationships/tags" Target="../tags/tag228.xml"/><Relationship Id="rId19" Type="http://schemas.openxmlformats.org/officeDocument/2006/relationships/chart" Target="../charts/chart39.xml"/><Relationship Id="rId4" Type="http://schemas.openxmlformats.org/officeDocument/2006/relationships/tags" Target="../tags/tag222.xml"/><Relationship Id="rId9" Type="http://schemas.openxmlformats.org/officeDocument/2006/relationships/tags" Target="../tags/tag227.xml"/><Relationship Id="rId14" Type="http://schemas.openxmlformats.org/officeDocument/2006/relationships/notesSlide" Target="../notesSlides/notesSlide15.xml"/><Relationship Id="rId22" Type="http://schemas.openxmlformats.org/officeDocument/2006/relationships/chart" Target="../charts/chart42.xml"/></Relationships>
</file>

<file path=ppt/slides/_rels/slide17.xml.rels><?xml version="1.0" encoding="UTF-8" standalone="yes"?>
<Relationships xmlns="http://schemas.openxmlformats.org/package/2006/relationships"><Relationship Id="rId8" Type="http://schemas.openxmlformats.org/officeDocument/2006/relationships/tags" Target="../tags/tag237.xml"/><Relationship Id="rId13" Type="http://schemas.openxmlformats.org/officeDocument/2006/relationships/slideLayout" Target="../slideLayouts/slideLayout164.xml"/><Relationship Id="rId18" Type="http://schemas.openxmlformats.org/officeDocument/2006/relationships/chart" Target="../charts/chart44.xml"/><Relationship Id="rId3" Type="http://schemas.openxmlformats.org/officeDocument/2006/relationships/tags" Target="../tags/tag232.xml"/><Relationship Id="rId21" Type="http://schemas.openxmlformats.org/officeDocument/2006/relationships/chart" Target="../charts/chart47.xml"/><Relationship Id="rId7" Type="http://schemas.openxmlformats.org/officeDocument/2006/relationships/tags" Target="../tags/tag236.xml"/><Relationship Id="rId12" Type="http://schemas.openxmlformats.org/officeDocument/2006/relationships/tags" Target="../tags/tag241.xml"/><Relationship Id="rId17" Type="http://schemas.openxmlformats.org/officeDocument/2006/relationships/chart" Target="../charts/chart43.xml"/><Relationship Id="rId2" Type="http://schemas.openxmlformats.org/officeDocument/2006/relationships/tags" Target="../tags/tag231.xml"/><Relationship Id="rId16" Type="http://schemas.openxmlformats.org/officeDocument/2006/relationships/image" Target="../media/image2.emf"/><Relationship Id="rId20" Type="http://schemas.openxmlformats.org/officeDocument/2006/relationships/chart" Target="../charts/chart46.xml"/><Relationship Id="rId1" Type="http://schemas.openxmlformats.org/officeDocument/2006/relationships/vmlDrawing" Target="../drawings/vmlDrawing71.vml"/><Relationship Id="rId6" Type="http://schemas.openxmlformats.org/officeDocument/2006/relationships/tags" Target="../tags/tag235.xml"/><Relationship Id="rId11" Type="http://schemas.openxmlformats.org/officeDocument/2006/relationships/tags" Target="../tags/tag240.xml"/><Relationship Id="rId5" Type="http://schemas.openxmlformats.org/officeDocument/2006/relationships/tags" Target="../tags/tag234.xml"/><Relationship Id="rId15" Type="http://schemas.openxmlformats.org/officeDocument/2006/relationships/oleObject" Target="../embeddings/oleObject71.bin"/><Relationship Id="rId10" Type="http://schemas.openxmlformats.org/officeDocument/2006/relationships/tags" Target="../tags/tag239.xml"/><Relationship Id="rId19" Type="http://schemas.openxmlformats.org/officeDocument/2006/relationships/chart" Target="../charts/chart45.xml"/><Relationship Id="rId4" Type="http://schemas.openxmlformats.org/officeDocument/2006/relationships/tags" Target="../tags/tag233.xml"/><Relationship Id="rId9" Type="http://schemas.openxmlformats.org/officeDocument/2006/relationships/tags" Target="../tags/tag238.xml"/><Relationship Id="rId14" Type="http://schemas.openxmlformats.org/officeDocument/2006/relationships/notesSlide" Target="../notesSlides/notesSlide16.xml"/><Relationship Id="rId22" Type="http://schemas.openxmlformats.org/officeDocument/2006/relationships/chart" Target="../charts/chart4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42.xml"/><Relationship Id="rId1" Type="http://schemas.openxmlformats.org/officeDocument/2006/relationships/vmlDrawing" Target="../drawings/vmlDrawing72.vml"/><Relationship Id="rId6" Type="http://schemas.openxmlformats.org/officeDocument/2006/relationships/image" Target="../media/image13.emf"/><Relationship Id="rId5" Type="http://schemas.openxmlformats.org/officeDocument/2006/relationships/oleObject" Target="../embeddings/oleObject72.bin"/><Relationship Id="rId4" Type="http://schemas.openxmlformats.org/officeDocument/2006/relationships/notesSlide" Target="../notesSlides/notesSlide17.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tags" Target="../tags/tag244.xml"/><Relationship Id="rId7" Type="http://schemas.openxmlformats.org/officeDocument/2006/relationships/notesSlide" Target="../notesSlides/notesSlide18.xml"/><Relationship Id="rId2" Type="http://schemas.openxmlformats.org/officeDocument/2006/relationships/tags" Target="../tags/tag243.xml"/><Relationship Id="rId1" Type="http://schemas.openxmlformats.org/officeDocument/2006/relationships/vmlDrawing" Target="../drawings/vmlDrawing73.vml"/><Relationship Id="rId6" Type="http://schemas.openxmlformats.org/officeDocument/2006/relationships/slideLayout" Target="../slideLayouts/slideLayout25.xml"/><Relationship Id="rId5" Type="http://schemas.openxmlformats.org/officeDocument/2006/relationships/tags" Target="../tags/tag246.xml"/><Relationship Id="rId4" Type="http://schemas.openxmlformats.org/officeDocument/2006/relationships/tags" Target="../tags/tag245.xml"/><Relationship Id="rId9" Type="http://schemas.openxmlformats.org/officeDocument/2006/relationships/image" Target="../media/image2.emf"/></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0.xml"/><Relationship Id="rId2" Type="http://schemas.openxmlformats.org/officeDocument/2006/relationships/tags" Target="../tags/tag95.xml"/><Relationship Id="rId1" Type="http://schemas.openxmlformats.org/officeDocument/2006/relationships/vmlDrawing" Target="../drawings/vmlDrawing56.vml"/><Relationship Id="rId5" Type="http://schemas.openxmlformats.org/officeDocument/2006/relationships/image" Target="../media/image11.emf"/><Relationship Id="rId4" Type="http://schemas.openxmlformats.org/officeDocument/2006/relationships/oleObject" Target="../embeddings/oleObject56.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47.xml"/><Relationship Id="rId1" Type="http://schemas.openxmlformats.org/officeDocument/2006/relationships/vmlDrawing" Target="../drawings/vmlDrawing74.vml"/><Relationship Id="rId6" Type="http://schemas.openxmlformats.org/officeDocument/2006/relationships/image" Target="../media/image15.emf"/><Relationship Id="rId5" Type="http://schemas.openxmlformats.org/officeDocument/2006/relationships/oleObject" Target="../embeddings/oleObject74.bin"/><Relationship Id="rId4" Type="http://schemas.openxmlformats.org/officeDocument/2006/relationships/notesSlide" Target="../notesSlides/notesSlide19.xml"/></Relationships>
</file>

<file path=ppt/slides/_rels/slide21.xml.rels><?xml version="1.0" encoding="UTF-8" standalone="yes"?>
<Relationships xmlns="http://schemas.openxmlformats.org/package/2006/relationships"><Relationship Id="rId3" Type="http://schemas.openxmlformats.org/officeDocument/2006/relationships/tags" Target="../tags/tag249.xml"/><Relationship Id="rId7" Type="http://schemas.openxmlformats.org/officeDocument/2006/relationships/image" Target="../media/image15.emf"/><Relationship Id="rId2" Type="http://schemas.openxmlformats.org/officeDocument/2006/relationships/tags" Target="../tags/tag248.xml"/><Relationship Id="rId1" Type="http://schemas.openxmlformats.org/officeDocument/2006/relationships/vmlDrawing" Target="../drawings/vmlDrawing75.vml"/><Relationship Id="rId6" Type="http://schemas.openxmlformats.org/officeDocument/2006/relationships/oleObject" Target="../embeddings/oleObject75.bin"/><Relationship Id="rId5" Type="http://schemas.openxmlformats.org/officeDocument/2006/relationships/notesSlide" Target="../notesSlides/notesSlide20.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0.xml"/><Relationship Id="rId1" Type="http://schemas.openxmlformats.org/officeDocument/2006/relationships/vmlDrawing" Target="../drawings/vmlDrawing76.vml"/><Relationship Id="rId5" Type="http://schemas.openxmlformats.org/officeDocument/2006/relationships/image" Target="../media/image16.emf"/><Relationship Id="rId4" Type="http://schemas.openxmlformats.org/officeDocument/2006/relationships/oleObject" Target="../embeddings/oleObject76.bin"/></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251.xml"/><Relationship Id="rId1" Type="http://schemas.openxmlformats.org/officeDocument/2006/relationships/vmlDrawing" Target="../drawings/vmlDrawing77.vml"/><Relationship Id="rId6" Type="http://schemas.openxmlformats.org/officeDocument/2006/relationships/image" Target="../media/image17.emf"/><Relationship Id="rId5" Type="http://schemas.openxmlformats.org/officeDocument/2006/relationships/oleObject" Target="../embeddings/oleObject77.bin"/><Relationship Id="rId4"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2.xml"/><Relationship Id="rId1" Type="http://schemas.openxmlformats.org/officeDocument/2006/relationships/vmlDrawing" Target="../drawings/vmlDrawing78.vml"/><Relationship Id="rId5" Type="http://schemas.openxmlformats.org/officeDocument/2006/relationships/image" Target="../media/image16.emf"/><Relationship Id="rId4" Type="http://schemas.openxmlformats.org/officeDocument/2006/relationships/oleObject" Target="../embeddings/oleObject78.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253.xml"/><Relationship Id="rId1" Type="http://schemas.openxmlformats.org/officeDocument/2006/relationships/vmlDrawing" Target="../drawings/vmlDrawing79.vml"/><Relationship Id="rId6" Type="http://schemas.openxmlformats.org/officeDocument/2006/relationships/image" Target="../media/image17.emf"/><Relationship Id="rId5" Type="http://schemas.openxmlformats.org/officeDocument/2006/relationships/oleObject" Target="../embeddings/oleObject79.bin"/><Relationship Id="rId4"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4.xml"/><Relationship Id="rId1" Type="http://schemas.openxmlformats.org/officeDocument/2006/relationships/vmlDrawing" Target="../drawings/vmlDrawing80.vml"/><Relationship Id="rId5" Type="http://schemas.openxmlformats.org/officeDocument/2006/relationships/image" Target="../media/image16.emf"/><Relationship Id="rId4" Type="http://schemas.openxmlformats.org/officeDocument/2006/relationships/oleObject" Target="../embeddings/oleObject80.bin"/></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255.xml"/><Relationship Id="rId1" Type="http://schemas.openxmlformats.org/officeDocument/2006/relationships/vmlDrawing" Target="../drawings/vmlDrawing81.vml"/><Relationship Id="rId6" Type="http://schemas.openxmlformats.org/officeDocument/2006/relationships/image" Target="../media/image17.emf"/><Relationship Id="rId5" Type="http://schemas.openxmlformats.org/officeDocument/2006/relationships/oleObject" Target="../embeddings/oleObject81.bin"/><Relationship Id="rId4"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6.xml"/><Relationship Id="rId1" Type="http://schemas.openxmlformats.org/officeDocument/2006/relationships/vmlDrawing" Target="../drawings/vmlDrawing82.vml"/><Relationship Id="rId5" Type="http://schemas.openxmlformats.org/officeDocument/2006/relationships/image" Target="../media/image16.emf"/><Relationship Id="rId4" Type="http://schemas.openxmlformats.org/officeDocument/2006/relationships/oleObject" Target="../embeddings/oleObject82.bin"/></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257.xml"/><Relationship Id="rId1" Type="http://schemas.openxmlformats.org/officeDocument/2006/relationships/vmlDrawing" Target="../drawings/vmlDrawing83.vml"/><Relationship Id="rId6" Type="http://schemas.openxmlformats.org/officeDocument/2006/relationships/image" Target="../media/image17.emf"/><Relationship Id="rId5" Type="http://schemas.openxmlformats.org/officeDocument/2006/relationships/oleObject" Target="../embeddings/oleObject83.bin"/><Relationship Id="rId4"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6.xml"/><Relationship Id="rId1" Type="http://schemas.openxmlformats.org/officeDocument/2006/relationships/vmlDrawing" Target="../drawings/vmlDrawing57.vml"/><Relationship Id="rId6" Type="http://schemas.openxmlformats.org/officeDocument/2006/relationships/image" Target="../media/image11.emf"/><Relationship Id="rId5" Type="http://schemas.openxmlformats.org/officeDocument/2006/relationships/oleObject" Target="../embeddings/oleObject57.bin"/><Relationship Id="rId4"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8.xml"/><Relationship Id="rId1" Type="http://schemas.openxmlformats.org/officeDocument/2006/relationships/vmlDrawing" Target="../drawings/vmlDrawing84.vml"/><Relationship Id="rId5" Type="http://schemas.openxmlformats.org/officeDocument/2006/relationships/image" Target="../media/image16.emf"/><Relationship Id="rId4" Type="http://schemas.openxmlformats.org/officeDocument/2006/relationships/oleObject" Target="../embeddings/oleObject84.bin"/></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tags" Target="../tags/tag259.xml"/><Relationship Id="rId1" Type="http://schemas.openxmlformats.org/officeDocument/2006/relationships/vmlDrawing" Target="../drawings/vmlDrawing85.vml"/><Relationship Id="rId6" Type="http://schemas.openxmlformats.org/officeDocument/2006/relationships/image" Target="../media/image17.emf"/><Relationship Id="rId5" Type="http://schemas.openxmlformats.org/officeDocument/2006/relationships/oleObject" Target="../embeddings/oleObject85.bin"/><Relationship Id="rId4" Type="http://schemas.openxmlformats.org/officeDocument/2006/relationships/notesSlide" Target="../notesSlides/notesSlide25.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tags" Target="../tags/tag98.xml"/><Relationship Id="rId7" Type="http://schemas.openxmlformats.org/officeDocument/2006/relationships/notesSlide" Target="../notesSlides/notesSlide3.xml"/><Relationship Id="rId2" Type="http://schemas.openxmlformats.org/officeDocument/2006/relationships/tags" Target="../tags/tag97.xml"/><Relationship Id="rId1" Type="http://schemas.openxmlformats.org/officeDocument/2006/relationships/vmlDrawing" Target="../drawings/vmlDrawing58.vml"/><Relationship Id="rId6" Type="http://schemas.openxmlformats.org/officeDocument/2006/relationships/slideLayout" Target="../slideLayouts/slideLayout92.xml"/><Relationship Id="rId5" Type="http://schemas.openxmlformats.org/officeDocument/2006/relationships/tags" Target="../tags/tag100.xml"/><Relationship Id="rId4" Type="http://schemas.openxmlformats.org/officeDocument/2006/relationships/tags" Target="../tags/tag99.xml"/><Relationship Id="rId9" Type="http://schemas.openxmlformats.org/officeDocument/2006/relationships/image" Target="../media/image2.emf"/></Relationships>
</file>

<file path=ppt/slides/_rels/slide5.xml.rels><?xml version="1.0" encoding="UTF-8" standalone="yes"?>
<Relationships xmlns="http://schemas.openxmlformats.org/package/2006/relationships"><Relationship Id="rId8" Type="http://schemas.openxmlformats.org/officeDocument/2006/relationships/tags" Target="../tags/tag107.xml"/><Relationship Id="rId13" Type="http://schemas.openxmlformats.org/officeDocument/2006/relationships/notesSlide" Target="../notesSlides/notesSlide4.xml"/><Relationship Id="rId18" Type="http://schemas.openxmlformats.org/officeDocument/2006/relationships/chart" Target="../charts/chart3.xml"/><Relationship Id="rId3" Type="http://schemas.openxmlformats.org/officeDocument/2006/relationships/tags" Target="../tags/tag102.xml"/><Relationship Id="rId21" Type="http://schemas.openxmlformats.org/officeDocument/2006/relationships/chart" Target="../charts/chart6.xml"/><Relationship Id="rId7" Type="http://schemas.openxmlformats.org/officeDocument/2006/relationships/tags" Target="../tags/tag106.xml"/><Relationship Id="rId12" Type="http://schemas.openxmlformats.org/officeDocument/2006/relationships/slideLayout" Target="../slideLayouts/slideLayout164.xml"/><Relationship Id="rId17" Type="http://schemas.openxmlformats.org/officeDocument/2006/relationships/chart" Target="../charts/chart2.xml"/><Relationship Id="rId2" Type="http://schemas.openxmlformats.org/officeDocument/2006/relationships/tags" Target="../tags/tag101.xml"/><Relationship Id="rId16" Type="http://schemas.openxmlformats.org/officeDocument/2006/relationships/chart" Target="../charts/chart1.xml"/><Relationship Id="rId20" Type="http://schemas.openxmlformats.org/officeDocument/2006/relationships/chart" Target="../charts/chart5.xml"/><Relationship Id="rId1" Type="http://schemas.openxmlformats.org/officeDocument/2006/relationships/vmlDrawing" Target="../drawings/vmlDrawing59.vml"/><Relationship Id="rId6" Type="http://schemas.openxmlformats.org/officeDocument/2006/relationships/tags" Target="../tags/tag105.xml"/><Relationship Id="rId11" Type="http://schemas.openxmlformats.org/officeDocument/2006/relationships/tags" Target="../tags/tag110.xml"/><Relationship Id="rId5" Type="http://schemas.openxmlformats.org/officeDocument/2006/relationships/tags" Target="../tags/tag104.xml"/><Relationship Id="rId15" Type="http://schemas.openxmlformats.org/officeDocument/2006/relationships/image" Target="../media/image2.emf"/><Relationship Id="rId10" Type="http://schemas.openxmlformats.org/officeDocument/2006/relationships/tags" Target="../tags/tag109.xml"/><Relationship Id="rId19" Type="http://schemas.openxmlformats.org/officeDocument/2006/relationships/chart" Target="../charts/chart4.xml"/><Relationship Id="rId4" Type="http://schemas.openxmlformats.org/officeDocument/2006/relationships/tags" Target="../tags/tag103.xml"/><Relationship Id="rId9" Type="http://schemas.openxmlformats.org/officeDocument/2006/relationships/tags" Target="../tags/tag108.xml"/><Relationship Id="rId14" Type="http://schemas.openxmlformats.org/officeDocument/2006/relationships/oleObject" Target="../embeddings/oleObject59.bin"/></Relationships>
</file>

<file path=ppt/slides/_rels/slide6.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tags" Target="../tags/tag112.xml"/><Relationship Id="rId7" Type="http://schemas.openxmlformats.org/officeDocument/2006/relationships/oleObject" Target="../embeddings/oleObject60.bin"/><Relationship Id="rId2" Type="http://schemas.openxmlformats.org/officeDocument/2006/relationships/tags" Target="../tags/tag111.xml"/><Relationship Id="rId1" Type="http://schemas.openxmlformats.org/officeDocument/2006/relationships/vmlDrawing" Target="../drawings/vmlDrawing60.vml"/><Relationship Id="rId6" Type="http://schemas.openxmlformats.org/officeDocument/2006/relationships/notesSlide" Target="../notesSlides/notesSlide5.xml"/><Relationship Id="rId5" Type="http://schemas.openxmlformats.org/officeDocument/2006/relationships/slideLayout" Target="../slideLayouts/slideLayout69.xml"/><Relationship Id="rId4" Type="http://schemas.openxmlformats.org/officeDocument/2006/relationships/tags" Target="../tags/tag113.xml"/></Relationships>
</file>

<file path=ppt/slides/_rels/slide7.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notesSlide" Target="../notesSlides/notesSlide6.xml"/><Relationship Id="rId18" Type="http://schemas.openxmlformats.org/officeDocument/2006/relationships/chart" Target="../charts/chart9.xml"/><Relationship Id="rId3" Type="http://schemas.openxmlformats.org/officeDocument/2006/relationships/tags" Target="../tags/tag115.xml"/><Relationship Id="rId21" Type="http://schemas.openxmlformats.org/officeDocument/2006/relationships/chart" Target="../charts/chart12.xml"/><Relationship Id="rId7" Type="http://schemas.openxmlformats.org/officeDocument/2006/relationships/tags" Target="../tags/tag119.xml"/><Relationship Id="rId12" Type="http://schemas.openxmlformats.org/officeDocument/2006/relationships/slideLayout" Target="../slideLayouts/slideLayout97.xml"/><Relationship Id="rId17" Type="http://schemas.openxmlformats.org/officeDocument/2006/relationships/chart" Target="../charts/chart8.xml"/><Relationship Id="rId2" Type="http://schemas.openxmlformats.org/officeDocument/2006/relationships/tags" Target="../tags/tag114.xml"/><Relationship Id="rId16" Type="http://schemas.openxmlformats.org/officeDocument/2006/relationships/chart" Target="../charts/chart7.xml"/><Relationship Id="rId20" Type="http://schemas.openxmlformats.org/officeDocument/2006/relationships/chart" Target="../charts/chart11.xml"/><Relationship Id="rId1" Type="http://schemas.openxmlformats.org/officeDocument/2006/relationships/vmlDrawing" Target="../drawings/vmlDrawing61.v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image" Target="../media/image2.emf"/><Relationship Id="rId10" Type="http://schemas.openxmlformats.org/officeDocument/2006/relationships/tags" Target="../tags/tag122.xml"/><Relationship Id="rId19" Type="http://schemas.openxmlformats.org/officeDocument/2006/relationships/chart" Target="../charts/chart10.xml"/><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oleObject" Target="../embeddings/oleObject61.bin"/></Relationships>
</file>

<file path=ppt/slides/_rels/slide8.xml.rels><?xml version="1.0" encoding="UTF-8" standalone="yes"?>
<Relationships xmlns="http://schemas.openxmlformats.org/package/2006/relationships"><Relationship Id="rId8" Type="http://schemas.openxmlformats.org/officeDocument/2006/relationships/tags" Target="../tags/tag130.xml"/><Relationship Id="rId13" Type="http://schemas.openxmlformats.org/officeDocument/2006/relationships/tags" Target="../tags/tag135.xml"/><Relationship Id="rId18" Type="http://schemas.openxmlformats.org/officeDocument/2006/relationships/tags" Target="../tags/tag140.xml"/><Relationship Id="rId26" Type="http://schemas.openxmlformats.org/officeDocument/2006/relationships/tags" Target="../tags/tag148.xml"/><Relationship Id="rId3" Type="http://schemas.openxmlformats.org/officeDocument/2006/relationships/tags" Target="../tags/tag125.xml"/><Relationship Id="rId21" Type="http://schemas.openxmlformats.org/officeDocument/2006/relationships/tags" Target="../tags/tag143.xml"/><Relationship Id="rId34" Type="http://schemas.openxmlformats.org/officeDocument/2006/relationships/oleObject" Target="../embeddings/oleObject62.bin"/><Relationship Id="rId7" Type="http://schemas.openxmlformats.org/officeDocument/2006/relationships/tags" Target="../tags/tag129.xml"/><Relationship Id="rId12" Type="http://schemas.openxmlformats.org/officeDocument/2006/relationships/tags" Target="../tags/tag134.xml"/><Relationship Id="rId17" Type="http://schemas.openxmlformats.org/officeDocument/2006/relationships/tags" Target="../tags/tag139.xml"/><Relationship Id="rId25" Type="http://schemas.openxmlformats.org/officeDocument/2006/relationships/tags" Target="../tags/tag147.xml"/><Relationship Id="rId33" Type="http://schemas.openxmlformats.org/officeDocument/2006/relationships/notesSlide" Target="../notesSlides/notesSlide7.xml"/><Relationship Id="rId2" Type="http://schemas.openxmlformats.org/officeDocument/2006/relationships/tags" Target="../tags/tag124.xml"/><Relationship Id="rId16" Type="http://schemas.openxmlformats.org/officeDocument/2006/relationships/tags" Target="../tags/tag138.xml"/><Relationship Id="rId20" Type="http://schemas.openxmlformats.org/officeDocument/2006/relationships/tags" Target="../tags/tag142.xml"/><Relationship Id="rId29" Type="http://schemas.openxmlformats.org/officeDocument/2006/relationships/tags" Target="../tags/tag151.xml"/><Relationship Id="rId1" Type="http://schemas.openxmlformats.org/officeDocument/2006/relationships/vmlDrawing" Target="../drawings/vmlDrawing62.vml"/><Relationship Id="rId6" Type="http://schemas.openxmlformats.org/officeDocument/2006/relationships/tags" Target="../tags/tag128.xml"/><Relationship Id="rId11" Type="http://schemas.openxmlformats.org/officeDocument/2006/relationships/tags" Target="../tags/tag133.xml"/><Relationship Id="rId24" Type="http://schemas.openxmlformats.org/officeDocument/2006/relationships/tags" Target="../tags/tag146.xml"/><Relationship Id="rId32" Type="http://schemas.openxmlformats.org/officeDocument/2006/relationships/slideLayout" Target="../slideLayouts/slideLayout97.xml"/><Relationship Id="rId37" Type="http://schemas.openxmlformats.org/officeDocument/2006/relationships/chart" Target="../charts/chart15.xml"/><Relationship Id="rId5" Type="http://schemas.openxmlformats.org/officeDocument/2006/relationships/tags" Target="../tags/tag127.xml"/><Relationship Id="rId15" Type="http://schemas.openxmlformats.org/officeDocument/2006/relationships/tags" Target="../tags/tag137.xml"/><Relationship Id="rId23" Type="http://schemas.openxmlformats.org/officeDocument/2006/relationships/tags" Target="../tags/tag145.xml"/><Relationship Id="rId28" Type="http://schemas.openxmlformats.org/officeDocument/2006/relationships/tags" Target="../tags/tag150.xml"/><Relationship Id="rId36" Type="http://schemas.openxmlformats.org/officeDocument/2006/relationships/chart" Target="../charts/chart14.xml"/><Relationship Id="rId10" Type="http://schemas.openxmlformats.org/officeDocument/2006/relationships/tags" Target="../tags/tag132.xml"/><Relationship Id="rId19" Type="http://schemas.openxmlformats.org/officeDocument/2006/relationships/tags" Target="../tags/tag141.xml"/><Relationship Id="rId31" Type="http://schemas.openxmlformats.org/officeDocument/2006/relationships/tags" Target="../tags/tag153.xml"/><Relationship Id="rId4" Type="http://schemas.openxmlformats.org/officeDocument/2006/relationships/tags" Target="../tags/tag126.xml"/><Relationship Id="rId9" Type="http://schemas.openxmlformats.org/officeDocument/2006/relationships/tags" Target="../tags/tag131.xml"/><Relationship Id="rId14" Type="http://schemas.openxmlformats.org/officeDocument/2006/relationships/tags" Target="../tags/tag136.xml"/><Relationship Id="rId22" Type="http://schemas.openxmlformats.org/officeDocument/2006/relationships/tags" Target="../tags/tag144.xml"/><Relationship Id="rId27" Type="http://schemas.openxmlformats.org/officeDocument/2006/relationships/tags" Target="../tags/tag149.xml"/><Relationship Id="rId30" Type="http://schemas.openxmlformats.org/officeDocument/2006/relationships/tags" Target="../tags/tag152.xml"/><Relationship Id="rId35" Type="http://schemas.openxmlformats.org/officeDocument/2006/relationships/chart" Target="../charts/chart13.xml"/></Relationships>
</file>

<file path=ppt/slides/_rels/slide9.xml.rels><?xml version="1.0" encoding="UTF-8" standalone="yes"?>
<Relationships xmlns="http://schemas.openxmlformats.org/package/2006/relationships"><Relationship Id="rId8" Type="http://schemas.openxmlformats.org/officeDocument/2006/relationships/tags" Target="../tags/tag160.xml"/><Relationship Id="rId13" Type="http://schemas.openxmlformats.org/officeDocument/2006/relationships/notesSlide" Target="../notesSlides/notesSlide8.xml"/><Relationship Id="rId18" Type="http://schemas.openxmlformats.org/officeDocument/2006/relationships/chart" Target="../charts/chart18.xml"/><Relationship Id="rId3" Type="http://schemas.openxmlformats.org/officeDocument/2006/relationships/tags" Target="../tags/tag155.xml"/><Relationship Id="rId21" Type="http://schemas.openxmlformats.org/officeDocument/2006/relationships/chart" Target="../charts/chart21.xml"/><Relationship Id="rId7" Type="http://schemas.openxmlformats.org/officeDocument/2006/relationships/tags" Target="../tags/tag159.xml"/><Relationship Id="rId12" Type="http://schemas.openxmlformats.org/officeDocument/2006/relationships/slideLayout" Target="../slideLayouts/slideLayout164.xml"/><Relationship Id="rId17" Type="http://schemas.openxmlformats.org/officeDocument/2006/relationships/chart" Target="../charts/chart17.xml"/><Relationship Id="rId2" Type="http://schemas.openxmlformats.org/officeDocument/2006/relationships/tags" Target="../tags/tag154.xml"/><Relationship Id="rId16" Type="http://schemas.openxmlformats.org/officeDocument/2006/relationships/chart" Target="../charts/chart16.xml"/><Relationship Id="rId20" Type="http://schemas.openxmlformats.org/officeDocument/2006/relationships/chart" Target="../charts/chart20.xml"/><Relationship Id="rId1" Type="http://schemas.openxmlformats.org/officeDocument/2006/relationships/vmlDrawing" Target="../drawings/vmlDrawing63.vml"/><Relationship Id="rId6" Type="http://schemas.openxmlformats.org/officeDocument/2006/relationships/tags" Target="../tags/tag158.xml"/><Relationship Id="rId11" Type="http://schemas.openxmlformats.org/officeDocument/2006/relationships/tags" Target="../tags/tag163.xml"/><Relationship Id="rId5" Type="http://schemas.openxmlformats.org/officeDocument/2006/relationships/tags" Target="../tags/tag157.xml"/><Relationship Id="rId15" Type="http://schemas.openxmlformats.org/officeDocument/2006/relationships/image" Target="../media/image2.emf"/><Relationship Id="rId10" Type="http://schemas.openxmlformats.org/officeDocument/2006/relationships/tags" Target="../tags/tag162.xml"/><Relationship Id="rId19" Type="http://schemas.openxmlformats.org/officeDocument/2006/relationships/chart" Target="../charts/chart19.xml"/><Relationship Id="rId4" Type="http://schemas.openxmlformats.org/officeDocument/2006/relationships/tags" Target="../tags/tag156.xml"/><Relationship Id="rId9" Type="http://schemas.openxmlformats.org/officeDocument/2006/relationships/tags" Target="../tags/tag161.xml"/><Relationship Id="rId14" Type="http://schemas.openxmlformats.org/officeDocument/2006/relationships/oleObject" Target="../embeddings/oleObject6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E6B90A9-486F-4261-B11F-139524BFC42C}"/>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378" name="think-cell Slide" r:id="rId7" imgW="362" imgH="362" progId="TCLayout.ActiveDocument.1">
                  <p:embed/>
                </p:oleObj>
              </mc:Choice>
              <mc:Fallback>
                <p:oleObj name="think-cell Slide" r:id="rId7" imgW="362" imgH="362" progId="TCLayout.ActiveDocument.1">
                  <p:embed/>
                  <p:pic>
                    <p:nvPicPr>
                      <p:cNvPr id="7" name="Object 6" hidden="1">
                        <a:extLst>
                          <a:ext uri="{FF2B5EF4-FFF2-40B4-BE49-F238E27FC236}">
                            <a16:creationId xmlns:a16="http://schemas.microsoft.com/office/drawing/2014/main" id="{7E6B90A9-486F-4261-B11F-139524BFC42C}"/>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F074724E-482A-453B-9C54-BA841818EBD0}"/>
              </a:ext>
            </a:extLst>
          </p:cNvPr>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5400" b="0" i="0" u="none" strike="noStrike" kern="1200" cap="none" spc="0" normalizeH="0" baseline="0" noProof="0" dirty="0">
              <a:ln>
                <a:noFill/>
              </a:ln>
              <a:solidFill>
                <a:srgbClr val="FFFFFF"/>
              </a:solidFill>
              <a:effectLst/>
              <a:uLnTx/>
              <a:uFillTx/>
              <a:latin typeface="Trebuchet MS" panose="020B0603020202020204" pitchFamily="34" charset="0"/>
              <a:ea typeface="+mn-ea"/>
              <a:cs typeface="+mn-cs"/>
              <a:sym typeface="Trebuchet MS" panose="020B0603020202020204" pitchFamily="34" charset="0"/>
            </a:endParaRPr>
          </a:p>
        </p:txBody>
      </p:sp>
      <p:sp>
        <p:nvSpPr>
          <p:cNvPr id="4" name="Text Placeholder 3"/>
          <p:cNvSpPr>
            <a:spLocks noGrp="1"/>
          </p:cNvSpPr>
          <p:nvPr>
            <p:ph type="body" sz="quarter" idx="12"/>
          </p:nvPr>
        </p:nvSpPr>
        <p:spPr/>
        <p:txBody>
          <a:bodyPr/>
          <a:lstStyle/>
          <a:p>
            <a:r>
              <a:rPr lang="en-US" dirty="0"/>
              <a:t>June 2021</a:t>
            </a:r>
          </a:p>
        </p:txBody>
      </p:sp>
      <p:sp>
        <p:nvSpPr>
          <p:cNvPr id="3" name="Subtitle 2"/>
          <p:cNvSpPr>
            <a:spLocks noGrp="1"/>
          </p:cNvSpPr>
          <p:nvPr>
            <p:ph type="subTitle" idx="1"/>
          </p:nvPr>
        </p:nvSpPr>
        <p:spPr/>
        <p:txBody>
          <a:bodyPr/>
          <a:lstStyle/>
          <a:p>
            <a:r>
              <a:rPr lang="en-US" dirty="0"/>
              <a:t>Learning &amp; Development</a:t>
            </a:r>
          </a:p>
        </p:txBody>
      </p:sp>
      <p:sp>
        <p:nvSpPr>
          <p:cNvPr id="2" name="Title 1"/>
          <p:cNvSpPr>
            <a:spLocks noGrp="1"/>
          </p:cNvSpPr>
          <p:nvPr>
            <p:ph type="ctrTitle"/>
          </p:nvPr>
        </p:nvSpPr>
        <p:spPr/>
        <p:txBody>
          <a:bodyPr vert="horz"/>
          <a:lstStyle/>
          <a:p>
            <a:r>
              <a:rPr lang="en-US" dirty="0"/>
              <a:t>2021 People Survey Results</a:t>
            </a:r>
          </a:p>
        </p:txBody>
      </p:sp>
    </p:spTree>
    <p:custDataLst>
      <p:tags r:id="rId2"/>
    </p:custDataLst>
    <p:extLst>
      <p:ext uri="{BB962C8B-B14F-4D97-AF65-F5344CB8AC3E}">
        <p14:creationId xmlns:p14="http://schemas.microsoft.com/office/powerpoint/2010/main" val="12763624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Rectangle 3" hidden="1"/>
          <p:cNvGraphicFramePr>
            <a:graphicFrameLocks/>
          </p:cNvGraphicFramePr>
          <p:nvPr>
            <p:custDataLst>
              <p:tags r:id="rId2"/>
            </p:custDataLst>
            <p:extLst>
              <p:ext uri="{D42A27DB-BD31-4B8C-83A1-F6EECF244321}">
                <p14:modId xmlns:p14="http://schemas.microsoft.com/office/powerpoint/2010/main" val="4004167391"/>
              </p:ext>
            </p:extLst>
          </p:nvPr>
        </p:nvGraphicFramePr>
        <p:xfrm>
          <a:off x="0" y="0"/>
          <a:ext cx="158776" cy="158750"/>
        </p:xfrm>
        <a:graphic>
          <a:graphicData uri="http://schemas.openxmlformats.org/presentationml/2006/ole">
            <mc:AlternateContent xmlns:mc="http://schemas.openxmlformats.org/markup-compatibility/2006">
              <mc:Choice xmlns:v="urn:schemas-microsoft-com:vml" Requires="v">
                <p:oleObj spid="_x0000_s144528" name="think-cell Slide" r:id="rId29" imgW="0" imgH="0" progId="TCLayout.ActiveDocument.1">
                  <p:embed/>
                </p:oleObj>
              </mc:Choice>
              <mc:Fallback>
                <p:oleObj name="think-cell Slide" r:id="rId29" imgW="0" imgH="0" progId="TCLayout.ActiveDocument.1">
                  <p:embed/>
                  <p:pic>
                    <p:nvPicPr>
                      <p:cNvPr id="3" name="Rectangle 3"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7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rebuchet MS" panose="020B0603020202020204" pitchFamily="34" charset="0"/>
              <a:ea typeface="+mn-ea"/>
              <a:cs typeface="+mn-cs"/>
              <a:sym typeface="Trebuchet MS" panose="020B0603020202020204" pitchFamily="34" charset="0"/>
            </a:endParaRPr>
          </a:p>
        </p:txBody>
      </p:sp>
      <p:sp>
        <p:nvSpPr>
          <p:cNvPr id="2" name="Title 1"/>
          <p:cNvSpPr>
            <a:spLocks noGrp="1"/>
          </p:cNvSpPr>
          <p:nvPr>
            <p:ph type="title"/>
          </p:nvPr>
        </p:nvSpPr>
        <p:spPr>
          <a:xfrm>
            <a:off x="630000" y="622800"/>
            <a:ext cx="10933350" cy="664797"/>
          </a:xfrm>
        </p:spPr>
        <p:txBody>
          <a:bodyPr vert="horz"/>
          <a:lstStyle/>
          <a:p>
            <a:r>
              <a:rPr lang="en-US" dirty="0"/>
              <a:t>Consulting Team live training scores below overall training satisfaction score, building affiliation is most impacted by "virtual-only" formats   </a:t>
            </a:r>
            <a:endParaRPr lang="en-GB" dirty="0"/>
          </a:p>
        </p:txBody>
      </p:sp>
      <p:graphicFrame>
        <p:nvGraphicFramePr>
          <p:cNvPr id="57" name="Chart 56">
            <a:extLst>
              <a:ext uri="{FF2B5EF4-FFF2-40B4-BE49-F238E27FC236}">
                <a16:creationId xmlns:a16="http://schemas.microsoft.com/office/drawing/2014/main" id="{555BC496-747C-4C21-A480-1BD2779D9288}"/>
              </a:ext>
            </a:extLst>
          </p:cNvPr>
          <p:cNvGraphicFramePr/>
          <p:nvPr>
            <p:custDataLst>
              <p:tags r:id="rId4"/>
            </p:custDataLst>
            <p:extLst>
              <p:ext uri="{D42A27DB-BD31-4B8C-83A1-F6EECF244321}">
                <p14:modId xmlns:p14="http://schemas.microsoft.com/office/powerpoint/2010/main" val="254433874"/>
              </p:ext>
            </p:extLst>
          </p:nvPr>
        </p:nvGraphicFramePr>
        <p:xfrm>
          <a:off x="1290638" y="3535363"/>
          <a:ext cx="2822575" cy="2519362"/>
        </p:xfrm>
        <a:graphic>
          <a:graphicData uri="http://schemas.openxmlformats.org/drawingml/2006/chart">
            <c:chart xmlns:c="http://schemas.openxmlformats.org/drawingml/2006/chart" xmlns:r="http://schemas.openxmlformats.org/officeDocument/2006/relationships" r:id="rId30"/>
          </a:graphicData>
        </a:graphic>
      </p:graphicFrame>
      <p:sp>
        <p:nvSpPr>
          <p:cNvPr id="24" name="Right Arrow 23"/>
          <p:cNvSpPr/>
          <p:nvPr>
            <p:custDataLst>
              <p:tags r:id="rId5"/>
            </p:custDataLst>
          </p:nvPr>
        </p:nvSpPr>
        <p:spPr bwMode="gray">
          <a:xfrm rot="10800000">
            <a:off x="4081463" y="3952875"/>
            <a:ext cx="128588" cy="152400"/>
          </a:xfrm>
          <a:prstGeom prst="rightArrow">
            <a:avLst>
              <a:gd name="adj1" fmla="val 100000"/>
              <a:gd name="adj2" fmla="val 100000"/>
            </a:avLst>
          </a:prstGeom>
          <a:solidFill>
            <a:srgbClr val="80808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Trebuchet MS"/>
              <a:ea typeface="+mn-ea"/>
              <a:cs typeface="+mn-cs"/>
            </a:endParaRPr>
          </a:p>
        </p:txBody>
      </p:sp>
      <p:cxnSp>
        <p:nvCxnSpPr>
          <p:cNvPr id="7" name="Straight Connector 6">
            <a:extLst>
              <a:ext uri="{FF2B5EF4-FFF2-40B4-BE49-F238E27FC236}">
                <a16:creationId xmlns:a16="http://schemas.microsoft.com/office/drawing/2014/main" id="{CE9937F4-46AC-42AE-BDB4-D5A8E754D7F9}"/>
              </a:ext>
            </a:extLst>
          </p:cNvPr>
          <p:cNvCxnSpPr/>
          <p:nvPr>
            <p:custDataLst>
              <p:tags r:id="rId6"/>
            </p:custDataLst>
          </p:nvPr>
        </p:nvCxnSpPr>
        <p:spPr bwMode="gray">
          <a:xfrm>
            <a:off x="1373188" y="4029075"/>
            <a:ext cx="2657475" cy="0"/>
          </a:xfrm>
          <a:prstGeom prst="line">
            <a:avLst/>
          </a:prstGeom>
          <a:ln w="12700"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1" name="Text Placeholder 13"/>
          <p:cNvSpPr>
            <a:spLocks noGrp="1"/>
          </p:cNvSpPr>
          <p:nvPr>
            <p:custDataLst>
              <p:tags r:id="rId7"/>
            </p:custDataLst>
          </p:nvPr>
        </p:nvSpPr>
        <p:spPr bwMode="gray">
          <a:xfrm>
            <a:off x="4260850" y="3952875"/>
            <a:ext cx="133350" cy="152400"/>
          </a:xfrm>
          <a:prstGeom prst="rect">
            <a:avLst/>
          </a:prstGeom>
          <a:noFill/>
          <a:effectLst/>
        </p:spPr>
        <p:txBody>
          <a:bodyPr vert="horz" wrap="none" lIns="0" tIns="0" rIns="0" bIns="0" rtlCol="0" anchor="ctr" anchorCtr="0">
            <a:noAutofit/>
          </a:bodyPr>
          <a:lstStyle>
            <a:lvl1pPr marL="0" indent="0" algn="l" defTabSz="914400" rtl="0" eaLnBrk="1" latinLnBrk="0" hangingPunct="1">
              <a:spcBef>
                <a:spcPct val="20000"/>
              </a:spcBef>
              <a:buFontTx/>
              <a:buNone/>
              <a:defRPr sz="1600" b="1" i="0" kern="1200">
                <a:solidFill>
                  <a:schemeClr val="tx1"/>
                </a:solidFill>
                <a:latin typeface="+mn-lt"/>
                <a:ea typeface="+mn-ea"/>
                <a:cs typeface="+mn-cs"/>
              </a:defRPr>
            </a:lvl1pPr>
            <a:lvl2pPr marL="457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tabLst/>
              <a:defRPr/>
            </a:pPr>
            <a:fld id="{5FF0429E-E912-4A1A-87A1-3EF4407031D1}" type="datetime'''''''''''''''''''''6''6'''''''''''''''''''''''''''''''''''''">
              <a:rPr kumimoji="0" lang="en-US" altLang="en-US" sz="1000" b="0" i="0" u="none" strike="noStrike" kern="1200" cap="none" spc="0" normalizeH="0" baseline="0" noProof="0" smtClean="0">
                <a:ln>
                  <a:noFill/>
                </a:ln>
                <a:solidFill>
                  <a:srgbClr val="000000"/>
                </a:solidFill>
                <a:effectLst/>
                <a:uLnTx/>
                <a:uFillTx/>
                <a:latin typeface="Trebuchet MS"/>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66</a:t>
            </a:fld>
            <a:endParaRPr kumimoji="0" lang="en-GB" sz="1000" b="0" i="0" u="none" strike="noStrike" kern="1200" cap="none" spc="0" normalizeH="0" baseline="0" noProof="0" dirty="0">
              <a:ln>
                <a:noFill/>
              </a:ln>
              <a:solidFill>
                <a:srgbClr val="000000"/>
              </a:solidFill>
              <a:effectLst/>
              <a:uLnTx/>
              <a:uFillTx/>
              <a:latin typeface="Trebuchet MS"/>
              <a:ea typeface="+mn-ea"/>
              <a:cs typeface="+mn-cs"/>
              <a:sym typeface="Trebuchet MS" panose="020B0603020202020204" pitchFamily="34" charset="0"/>
            </a:endParaRPr>
          </a:p>
        </p:txBody>
      </p:sp>
      <p:graphicFrame>
        <p:nvGraphicFramePr>
          <p:cNvPr id="60" name="Chart 59">
            <a:extLst>
              <a:ext uri="{FF2B5EF4-FFF2-40B4-BE49-F238E27FC236}">
                <a16:creationId xmlns:a16="http://schemas.microsoft.com/office/drawing/2014/main" id="{1E6E7127-6AF4-4B75-8173-FDF08B3FAE42}"/>
              </a:ext>
            </a:extLst>
          </p:cNvPr>
          <p:cNvGraphicFramePr/>
          <p:nvPr>
            <p:custDataLst>
              <p:tags r:id="rId8"/>
            </p:custDataLst>
            <p:extLst>
              <p:ext uri="{D42A27DB-BD31-4B8C-83A1-F6EECF244321}">
                <p14:modId xmlns:p14="http://schemas.microsoft.com/office/powerpoint/2010/main" val="977997254"/>
              </p:ext>
            </p:extLst>
          </p:nvPr>
        </p:nvGraphicFramePr>
        <p:xfrm>
          <a:off x="4733925" y="3535363"/>
          <a:ext cx="2808288" cy="2519362"/>
        </p:xfrm>
        <a:graphic>
          <a:graphicData uri="http://schemas.openxmlformats.org/drawingml/2006/chart">
            <c:chart xmlns:c="http://schemas.openxmlformats.org/drawingml/2006/chart" xmlns:r="http://schemas.openxmlformats.org/officeDocument/2006/relationships" r:id="rId31"/>
          </a:graphicData>
        </a:graphic>
      </p:graphicFrame>
      <p:cxnSp>
        <p:nvCxnSpPr>
          <p:cNvPr id="19" name="Straight Connector 18">
            <a:extLst>
              <a:ext uri="{FF2B5EF4-FFF2-40B4-BE49-F238E27FC236}">
                <a16:creationId xmlns:a16="http://schemas.microsoft.com/office/drawing/2014/main" id="{D6C320FE-5916-4A73-ABF4-0C4FC73C8670}"/>
              </a:ext>
            </a:extLst>
          </p:cNvPr>
          <p:cNvCxnSpPr/>
          <p:nvPr>
            <p:custDataLst>
              <p:tags r:id="rId9"/>
            </p:custDataLst>
          </p:nvPr>
        </p:nvCxnSpPr>
        <p:spPr bwMode="gray">
          <a:xfrm>
            <a:off x="4816476" y="4029075"/>
            <a:ext cx="284163" cy="0"/>
          </a:xfrm>
          <a:prstGeom prst="line">
            <a:avLst/>
          </a:prstGeom>
          <a:ln w="12700" cap="rnd" cmpd="sng" algn="ctr">
            <a:solidFill>
              <a:srgbClr val="808080"/>
            </a:solidFill>
            <a:prstDash val="lg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8" name="Right Arrow 37"/>
          <p:cNvSpPr/>
          <p:nvPr>
            <p:custDataLst>
              <p:tags r:id="rId10"/>
            </p:custDataLst>
          </p:nvPr>
        </p:nvSpPr>
        <p:spPr bwMode="gray">
          <a:xfrm rot="10800000">
            <a:off x="7510463" y="3952875"/>
            <a:ext cx="128588" cy="152400"/>
          </a:xfrm>
          <a:prstGeom prst="rightArrow">
            <a:avLst>
              <a:gd name="adj1" fmla="val 100000"/>
              <a:gd name="adj2" fmla="val 100000"/>
            </a:avLst>
          </a:prstGeom>
          <a:solidFill>
            <a:srgbClr val="80808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Trebuchet MS"/>
              <a:ea typeface="+mn-ea"/>
              <a:cs typeface="+mn-cs"/>
            </a:endParaRPr>
          </a:p>
        </p:txBody>
      </p:sp>
      <p:cxnSp>
        <p:nvCxnSpPr>
          <p:cNvPr id="18" name="Straight Connector 17">
            <a:extLst>
              <a:ext uri="{FF2B5EF4-FFF2-40B4-BE49-F238E27FC236}">
                <a16:creationId xmlns:a16="http://schemas.microsoft.com/office/drawing/2014/main" id="{27DBD694-EBF2-428C-8AF6-1DF40196B50F}"/>
              </a:ext>
            </a:extLst>
          </p:cNvPr>
          <p:cNvCxnSpPr/>
          <p:nvPr>
            <p:custDataLst>
              <p:tags r:id="rId11"/>
            </p:custDataLst>
          </p:nvPr>
        </p:nvCxnSpPr>
        <p:spPr bwMode="gray">
          <a:xfrm>
            <a:off x="5284788" y="4029075"/>
            <a:ext cx="2174875" cy="0"/>
          </a:xfrm>
          <a:prstGeom prst="line">
            <a:avLst/>
          </a:prstGeom>
          <a:ln w="12700"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0" name="Text Placeholder 26"/>
          <p:cNvSpPr>
            <a:spLocks noGrp="1"/>
          </p:cNvSpPr>
          <p:nvPr>
            <p:custDataLst>
              <p:tags r:id="rId12"/>
            </p:custDataLst>
          </p:nvPr>
        </p:nvSpPr>
        <p:spPr bwMode="gray">
          <a:xfrm>
            <a:off x="7689850" y="3952875"/>
            <a:ext cx="133350" cy="152400"/>
          </a:xfrm>
          <a:prstGeom prst="rect">
            <a:avLst/>
          </a:prstGeom>
          <a:noFill/>
          <a:effectLst/>
        </p:spPr>
        <p:txBody>
          <a:bodyPr vert="horz" wrap="none" lIns="0" tIns="0" rIns="0" bIns="0" rtlCol="0" anchor="ctr" anchorCtr="0">
            <a:noAutofit/>
          </a:bodyPr>
          <a:lstStyle>
            <a:lvl1pPr marL="0" indent="0" algn="l" defTabSz="914400" rtl="0" eaLnBrk="1" latinLnBrk="0" hangingPunct="1">
              <a:spcBef>
                <a:spcPct val="20000"/>
              </a:spcBef>
              <a:buFontTx/>
              <a:buNone/>
              <a:defRPr sz="1600" b="1" i="0" kern="1200">
                <a:solidFill>
                  <a:schemeClr val="tx1"/>
                </a:solidFill>
                <a:latin typeface="+mn-lt"/>
                <a:ea typeface="+mn-ea"/>
                <a:cs typeface="+mn-cs"/>
              </a:defRPr>
            </a:lvl1pPr>
            <a:lvl2pPr marL="457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tabLst/>
              <a:defRPr/>
            </a:pPr>
            <a:fld id="{B6668A45-95A3-403B-995F-98B3B89B281B}" type="datetime'''6''''''''''''''''''''6'''''''''''''''''''">
              <a:rPr kumimoji="0" lang="en-US" altLang="en-US" sz="1000" b="0" i="0" u="none" strike="noStrike" kern="1200" cap="none" spc="0" normalizeH="0" baseline="0" noProof="0" smtClean="0">
                <a:ln>
                  <a:noFill/>
                </a:ln>
                <a:solidFill>
                  <a:srgbClr val="000000"/>
                </a:solidFill>
                <a:effectLst/>
                <a:uLnTx/>
                <a:uFillTx/>
                <a:latin typeface="Trebuchet MS"/>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66</a:t>
            </a:fld>
            <a:endParaRPr kumimoji="0" lang="en-GB" sz="1000" b="0" i="0" u="none" strike="noStrike" kern="1200" cap="none" spc="0" normalizeH="0" baseline="0" noProof="0" dirty="0">
              <a:ln>
                <a:noFill/>
              </a:ln>
              <a:solidFill>
                <a:srgbClr val="000000"/>
              </a:solidFill>
              <a:effectLst/>
              <a:uLnTx/>
              <a:uFillTx/>
              <a:latin typeface="Trebuchet MS"/>
              <a:ea typeface="+mn-ea"/>
              <a:cs typeface="+mn-cs"/>
              <a:sym typeface="Trebuchet MS" panose="020B0603020202020204" pitchFamily="34" charset="0"/>
            </a:endParaRPr>
          </a:p>
        </p:txBody>
      </p:sp>
      <p:sp>
        <p:nvSpPr>
          <p:cNvPr id="59" name="Rectangle 58"/>
          <p:cNvSpPr/>
          <p:nvPr/>
        </p:nvSpPr>
        <p:spPr>
          <a:xfrm>
            <a:off x="630000" y="2151226"/>
            <a:ext cx="10933350" cy="24622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Overview of scores on all live training learning questions for Consulting Team (non-MDP)</a:t>
            </a:r>
            <a:endParaRPr kumimoji="0" lang="en-GB" sz="16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10" name="Rectangle 109"/>
          <p:cNvSpPr/>
          <p:nvPr>
            <p:custDataLst>
              <p:tags r:id="rId13"/>
            </p:custDataLst>
          </p:nvPr>
        </p:nvSpPr>
        <p:spPr bwMode="gray">
          <a:xfrm>
            <a:off x="4548188" y="6146800"/>
            <a:ext cx="179388" cy="133350"/>
          </a:xfrm>
          <a:prstGeom prst="rect">
            <a:avLst/>
          </a:prstGeom>
          <a:solidFill>
            <a:srgbClr val="29BA74"/>
          </a:solidFill>
          <a:ln w="317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112" name="Rectangle 111"/>
          <p:cNvSpPr/>
          <p:nvPr>
            <p:custDataLst>
              <p:tags r:id="rId14"/>
            </p:custDataLst>
          </p:nvPr>
        </p:nvSpPr>
        <p:spPr bwMode="gray">
          <a:xfrm>
            <a:off x="5667375" y="6146800"/>
            <a:ext cx="179388" cy="133350"/>
          </a:xfrm>
          <a:prstGeom prst="rect">
            <a:avLst/>
          </a:prstGeom>
          <a:solidFill>
            <a:srgbClr val="3EAD92"/>
          </a:solidFill>
          <a:ln w="317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111" name="Rectangle 110"/>
          <p:cNvSpPr/>
          <p:nvPr>
            <p:custDataLst>
              <p:tags r:id="rId15"/>
            </p:custDataLst>
          </p:nvPr>
        </p:nvSpPr>
        <p:spPr bwMode="gray">
          <a:xfrm>
            <a:off x="5026025" y="6146800"/>
            <a:ext cx="179388" cy="133350"/>
          </a:xfrm>
          <a:prstGeom prst="rect">
            <a:avLst/>
          </a:prstGeom>
          <a:solidFill>
            <a:srgbClr val="295E7E"/>
          </a:solidFill>
          <a:ln w="317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113" name="Rectangle 112"/>
          <p:cNvSpPr/>
          <p:nvPr>
            <p:custDataLst>
              <p:tags r:id="rId16"/>
            </p:custDataLst>
          </p:nvPr>
        </p:nvSpPr>
        <p:spPr bwMode="gray">
          <a:xfrm>
            <a:off x="6319838" y="6146800"/>
            <a:ext cx="179388" cy="133350"/>
          </a:xfrm>
          <a:prstGeom prst="rect">
            <a:avLst/>
          </a:prstGeom>
          <a:solidFill>
            <a:srgbClr val="197A56"/>
          </a:solidFill>
          <a:ln w="317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114" name="Rectangle 113"/>
          <p:cNvSpPr/>
          <p:nvPr>
            <p:custDataLst>
              <p:tags r:id="rId17"/>
            </p:custDataLst>
          </p:nvPr>
        </p:nvSpPr>
        <p:spPr bwMode="gray">
          <a:xfrm>
            <a:off x="6962775" y="6146800"/>
            <a:ext cx="179388" cy="133350"/>
          </a:xfrm>
          <a:prstGeom prst="rect">
            <a:avLst/>
          </a:prstGeom>
          <a:solidFill>
            <a:srgbClr val="D4DF33"/>
          </a:solidFill>
          <a:ln w="317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106" name="Text Placeholder 3"/>
          <p:cNvSpPr>
            <a:spLocks noGrp="1"/>
          </p:cNvSpPr>
          <p:nvPr>
            <p:custDataLst>
              <p:tags r:id="rId18"/>
            </p:custDataLst>
          </p:nvPr>
        </p:nvSpPr>
        <p:spPr bwMode="gray">
          <a:xfrm>
            <a:off x="4778375" y="6142038"/>
            <a:ext cx="146050" cy="1524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fld id="{30EF4A8A-70E3-427E-BF62-7FF5D9EB7B83}" type="datetime'''A''''''''''''''''''''''P'''''''''''''''''''">
              <a:rPr kumimoji="0" lang="en-GB" altLang="en-US" sz="1000" b="0" i="0" u="none" strike="noStrike" kern="1200" cap="none" spc="0" normalizeH="0" baseline="0" noProof="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t>AP</a:t>
            </a:fld>
            <a:endParaRPr kumimoji="0" lang="en-GB"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09" name="Text Placeholder 3"/>
          <p:cNvSpPr>
            <a:spLocks noGrp="1"/>
          </p:cNvSpPr>
          <p:nvPr>
            <p:custDataLst>
              <p:tags r:id="rId19"/>
            </p:custDataLst>
          </p:nvPr>
        </p:nvSpPr>
        <p:spPr bwMode="gray">
          <a:xfrm>
            <a:off x="5256213" y="6142038"/>
            <a:ext cx="309563" cy="1524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fld id="{25CBEDED-73A8-4FE2-8280-D53C7F8304C2}" type="datetime'''C''''''''''''''''''''''E''''''''''M''''''''''''''A'''''''''">
              <a:rPr kumimoji="0" lang="en-GB" altLang="en-US" sz="1000" b="0" i="0" u="none" strike="noStrike" kern="1200" cap="none" spc="0" normalizeH="0" baseline="0" noProof="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t>CEMA</a:t>
            </a:fld>
            <a:endParaRPr kumimoji="0" lang="en-GB"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05" name="Text Placeholder 3"/>
          <p:cNvSpPr>
            <a:spLocks noGrp="1"/>
          </p:cNvSpPr>
          <p:nvPr>
            <p:custDataLst>
              <p:tags r:id="rId20"/>
            </p:custDataLst>
          </p:nvPr>
        </p:nvSpPr>
        <p:spPr bwMode="gray">
          <a:xfrm>
            <a:off x="5897563" y="6142038"/>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fld id="{A8C4ACEC-403F-4B99-9CA9-AFAEED075ACF}" type="datetime'''''N''''''''''''''''''''''''''''''''''A''''M''''''''R'">
              <a:rPr kumimoji="0" lang="en-GB" altLang="en-US" sz="1000" b="0" i="0" u="none" strike="noStrike" kern="1200" cap="none" spc="0" normalizeH="0" baseline="0" noProof="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t>NAMR</a:t>
            </a:fld>
            <a:endParaRPr kumimoji="0" lang="en-GB"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08" name="Text Placeholder 3"/>
          <p:cNvSpPr>
            <a:spLocks noGrp="1"/>
          </p:cNvSpPr>
          <p:nvPr>
            <p:custDataLst>
              <p:tags r:id="rId21"/>
            </p:custDataLst>
          </p:nvPr>
        </p:nvSpPr>
        <p:spPr bwMode="gray">
          <a:xfrm>
            <a:off x="6550025" y="6142038"/>
            <a:ext cx="311150" cy="1524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fld id="{751DB350-B300-44D2-908A-B53755F91822}" type="datetime'''''''''W''''''''''ES''''A'''''''''''''''''''''''''">
              <a:rPr kumimoji="0" lang="en-GB" altLang="en-US" sz="1000" b="0" i="0" u="none" strike="noStrike" kern="1200" cap="none" spc="0" normalizeH="0" baseline="0" noProof="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t>WESA</a:t>
            </a:fld>
            <a:endParaRPr kumimoji="0" lang="en-GB"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07" name="Text Placeholder 3"/>
          <p:cNvSpPr>
            <a:spLocks noGrp="1"/>
          </p:cNvSpPr>
          <p:nvPr>
            <p:custDataLst>
              <p:tags r:id="rId22"/>
            </p:custDataLst>
          </p:nvPr>
        </p:nvSpPr>
        <p:spPr bwMode="gray">
          <a:xfrm>
            <a:off x="7192963" y="6142038"/>
            <a:ext cx="215900" cy="1524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fld id="{CC4F78FA-9ADC-4DDF-8E4C-3185FD573EF7}" type="datetime'''''''''''''''''''''''''''''''''''''''W''''''''''W'''">
              <a:rPr kumimoji="0" lang="en-GB" altLang="en-US" sz="1000" b="0" i="0" u="none" strike="noStrike" kern="1200" cap="none" spc="0" normalizeH="0" baseline="0" noProof="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t>WW</a:t>
            </a:fld>
            <a:endParaRPr kumimoji="0" lang="en-GB"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grpSp>
        <p:nvGrpSpPr>
          <p:cNvPr id="11" name="Group 10"/>
          <p:cNvGrpSpPr/>
          <p:nvPr/>
        </p:nvGrpSpPr>
        <p:grpSpPr>
          <a:xfrm>
            <a:off x="8388242" y="2862120"/>
            <a:ext cx="2657475" cy="833901"/>
            <a:chOff x="2679100" y="-336102"/>
            <a:chExt cx="3218360" cy="833860"/>
          </a:xfrm>
        </p:grpSpPr>
        <p:sp>
          <p:nvSpPr>
            <p:cNvPr id="72" name="ee4pHeader1"/>
            <p:cNvSpPr txBox="1"/>
            <p:nvPr/>
          </p:nvSpPr>
          <p:spPr>
            <a:xfrm>
              <a:off x="2679100" y="-336102"/>
              <a:ext cx="3218360" cy="369025"/>
            </a:xfrm>
            <a:prstGeom prst="rect">
              <a:avLst/>
            </a:prstGeom>
            <a:noFill/>
            <a:ln cap="rnd">
              <a:noFill/>
            </a:ln>
          </p:spPr>
          <p:txBody>
            <a:bodyPr wrap="square" lIns="0" tIns="0" rIns="0" bIns="0" rtlCol="0" anchor="b" anchorCtr="0">
              <a:sp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I feel supported to fully participate in</a:t>
              </a:r>
              <a:br>
                <a:rPr kumimoji="0" lang="en-US" sz="12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br>
              <a:r>
                <a:rPr kumimoji="0" lang="en-US" sz="12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relevant training opportunities</a:t>
              </a:r>
            </a:p>
          </p:txBody>
        </p:sp>
        <p:sp>
          <p:nvSpPr>
            <p:cNvPr id="100" name="Oval 38"/>
            <p:cNvSpPr>
              <a:spLocks noChangeArrowheads="1"/>
            </p:cNvSpPr>
            <p:nvPr/>
          </p:nvSpPr>
          <p:spPr bwMode="auto">
            <a:xfrm>
              <a:off x="3543221" y="131998"/>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(13)</a:t>
              </a:r>
            </a:p>
          </p:txBody>
        </p:sp>
        <p:sp>
          <p:nvSpPr>
            <p:cNvPr id="101" name="Oval 39"/>
            <p:cNvSpPr>
              <a:spLocks noChangeArrowheads="1"/>
            </p:cNvSpPr>
            <p:nvPr/>
          </p:nvSpPr>
          <p:spPr bwMode="auto">
            <a:xfrm>
              <a:off x="4114377" y="131998"/>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(23)</a:t>
              </a:r>
            </a:p>
          </p:txBody>
        </p:sp>
        <p:sp>
          <p:nvSpPr>
            <p:cNvPr id="102" name="Oval 39"/>
            <p:cNvSpPr>
              <a:spLocks noChangeArrowheads="1"/>
            </p:cNvSpPr>
            <p:nvPr/>
          </p:nvSpPr>
          <p:spPr bwMode="auto">
            <a:xfrm>
              <a:off x="2972065" y="131998"/>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Trebuchet MS" panose="020B0603020202020204" pitchFamily="34" charset="0"/>
                  <a:ea typeface="+mn-ea"/>
                  <a:cs typeface="+mn-cs"/>
                  <a:sym typeface="Trebuchet MS" panose="020B0603020202020204" pitchFamily="34" charset="0"/>
                </a:rPr>
                <a:t>(9)</a:t>
              </a:r>
            </a:p>
          </p:txBody>
        </p:sp>
        <p:sp>
          <p:nvSpPr>
            <p:cNvPr id="103" name="Oval 39"/>
            <p:cNvSpPr>
              <a:spLocks noChangeArrowheads="1"/>
            </p:cNvSpPr>
            <p:nvPr/>
          </p:nvSpPr>
          <p:spPr bwMode="auto">
            <a:xfrm>
              <a:off x="4685534" y="131998"/>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(14)</a:t>
              </a:r>
            </a:p>
          </p:txBody>
        </p:sp>
        <p:sp>
          <p:nvSpPr>
            <p:cNvPr id="104" name="Oval 39"/>
            <p:cNvSpPr>
              <a:spLocks noChangeArrowheads="1"/>
            </p:cNvSpPr>
            <p:nvPr/>
          </p:nvSpPr>
          <p:spPr bwMode="auto">
            <a:xfrm>
              <a:off x="5256691" y="131998"/>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(16)</a:t>
              </a:r>
            </a:p>
          </p:txBody>
        </p:sp>
        <p:cxnSp>
          <p:nvCxnSpPr>
            <p:cNvPr id="81" name="Straight Connector 80"/>
            <p:cNvCxnSpPr>
              <a:cxnSpLocks/>
            </p:cNvCxnSpPr>
            <p:nvPr/>
          </p:nvCxnSpPr>
          <p:spPr>
            <a:xfrm flipH="1">
              <a:off x="2724824" y="177702"/>
              <a:ext cx="3109191" cy="0"/>
            </a:xfrm>
            <a:prstGeom prst="line">
              <a:avLst/>
            </a:prstGeom>
            <a:ln w="9525" cap="rnd" cmpd="sng" algn="ctr">
              <a:solidFill>
                <a:srgbClr val="29BA74"/>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373839" y="2573706"/>
            <a:ext cx="2657475" cy="1113708"/>
            <a:chOff x="6818274" y="1348696"/>
            <a:chExt cx="4041814" cy="1113708"/>
          </a:xfrm>
        </p:grpSpPr>
        <p:sp>
          <p:nvSpPr>
            <p:cNvPr id="73" name="ee4pHeader2"/>
            <p:cNvSpPr txBox="1"/>
            <p:nvPr/>
          </p:nvSpPr>
          <p:spPr>
            <a:xfrm>
              <a:off x="6825139" y="1348696"/>
              <a:ext cx="4034949" cy="738664"/>
            </a:xfrm>
            <a:prstGeom prst="rect">
              <a:avLst/>
            </a:prstGeom>
            <a:noFill/>
            <a:ln cap="rnd">
              <a:noFill/>
            </a:ln>
          </p:spPr>
          <p:txBody>
            <a:bodyPr wrap="square" lIns="0" tIns="0" rIns="0" bIns="0" rtlCol="0" anchor="b" anchorCtr="0">
              <a:sp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rPr>
                <a:t>The live (in-person/virtual) training experiences I have had in the past year were an important part of building my job-related skills </a:t>
              </a:r>
            </a:p>
          </p:txBody>
        </p:sp>
        <p:sp>
          <p:nvSpPr>
            <p:cNvPr id="95" name="Oval 38"/>
            <p:cNvSpPr>
              <a:spLocks noChangeArrowheads="1"/>
            </p:cNvSpPr>
            <p:nvPr/>
          </p:nvSpPr>
          <p:spPr bwMode="auto">
            <a:xfrm>
              <a:off x="7937053" y="2089842"/>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(19)</a:t>
              </a:r>
            </a:p>
          </p:txBody>
        </p:sp>
        <p:sp>
          <p:nvSpPr>
            <p:cNvPr id="96" name="Oval 39"/>
            <p:cNvSpPr>
              <a:spLocks noChangeArrowheads="1"/>
            </p:cNvSpPr>
            <p:nvPr/>
          </p:nvSpPr>
          <p:spPr bwMode="auto">
            <a:xfrm>
              <a:off x="8660037" y="2089842"/>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(39)</a:t>
              </a:r>
            </a:p>
          </p:txBody>
        </p:sp>
        <p:sp>
          <p:nvSpPr>
            <p:cNvPr id="97" name="Oval 39"/>
            <p:cNvSpPr>
              <a:spLocks noChangeArrowheads="1"/>
            </p:cNvSpPr>
            <p:nvPr/>
          </p:nvSpPr>
          <p:spPr bwMode="auto">
            <a:xfrm>
              <a:off x="7214068" y="2089842"/>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(8)</a:t>
              </a:r>
            </a:p>
          </p:txBody>
        </p:sp>
        <p:sp>
          <p:nvSpPr>
            <p:cNvPr id="98" name="Oval 39"/>
            <p:cNvSpPr>
              <a:spLocks noChangeArrowheads="1"/>
            </p:cNvSpPr>
            <p:nvPr/>
          </p:nvSpPr>
          <p:spPr bwMode="auto">
            <a:xfrm>
              <a:off x="9383021" y="2089842"/>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(23)</a:t>
              </a:r>
            </a:p>
          </p:txBody>
        </p:sp>
        <p:sp>
          <p:nvSpPr>
            <p:cNvPr id="99" name="Oval 39"/>
            <p:cNvSpPr>
              <a:spLocks noChangeArrowheads="1"/>
            </p:cNvSpPr>
            <p:nvPr/>
          </p:nvSpPr>
          <p:spPr bwMode="auto">
            <a:xfrm>
              <a:off x="10106005" y="2096644"/>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(24)</a:t>
              </a:r>
            </a:p>
          </p:txBody>
        </p:sp>
        <p:cxnSp>
          <p:nvCxnSpPr>
            <p:cNvPr id="86" name="Straight Connector 85"/>
            <p:cNvCxnSpPr/>
            <p:nvPr/>
          </p:nvCxnSpPr>
          <p:spPr>
            <a:xfrm flipH="1">
              <a:off x="6818274" y="2128479"/>
              <a:ext cx="3931920" cy="0"/>
            </a:xfrm>
            <a:prstGeom prst="line">
              <a:avLst/>
            </a:prstGeom>
            <a:ln w="9525" cap="rnd" cmpd="sng" algn="ctr">
              <a:solidFill>
                <a:srgbClr val="29BA74"/>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816606" y="2585801"/>
            <a:ext cx="2657475" cy="1099420"/>
            <a:chOff x="6797430" y="3563616"/>
            <a:chExt cx="4034948" cy="1098938"/>
          </a:xfrm>
        </p:grpSpPr>
        <p:sp>
          <p:nvSpPr>
            <p:cNvPr id="63" name="Oval 38"/>
            <p:cNvSpPr>
              <a:spLocks noChangeArrowheads="1"/>
            </p:cNvSpPr>
            <p:nvPr/>
          </p:nvSpPr>
          <p:spPr bwMode="auto">
            <a:xfrm>
              <a:off x="7921324" y="4296794"/>
              <a:ext cx="365760"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(33)</a:t>
              </a:r>
            </a:p>
          </p:txBody>
        </p:sp>
        <p:sp>
          <p:nvSpPr>
            <p:cNvPr id="64" name="Oval 39"/>
            <p:cNvSpPr>
              <a:spLocks noChangeArrowheads="1"/>
            </p:cNvSpPr>
            <p:nvPr/>
          </p:nvSpPr>
          <p:spPr bwMode="auto">
            <a:xfrm>
              <a:off x="8635859" y="4296794"/>
              <a:ext cx="365760"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(53)</a:t>
              </a:r>
            </a:p>
          </p:txBody>
        </p:sp>
        <p:sp>
          <p:nvSpPr>
            <p:cNvPr id="65" name="Oval 39"/>
            <p:cNvSpPr>
              <a:spLocks noChangeArrowheads="1"/>
            </p:cNvSpPr>
            <p:nvPr/>
          </p:nvSpPr>
          <p:spPr bwMode="auto">
            <a:xfrm>
              <a:off x="7206789" y="4296794"/>
              <a:ext cx="365760"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Trebuchet MS" panose="020B0603020202020204" pitchFamily="34" charset="0"/>
                  <a:ea typeface="+mn-ea"/>
                  <a:cs typeface="+mn-cs"/>
                  <a:sym typeface="Trebuchet MS" panose="020B0603020202020204" pitchFamily="34" charset="0"/>
                </a:rPr>
                <a:t>(19)</a:t>
              </a:r>
            </a:p>
          </p:txBody>
        </p:sp>
        <p:sp>
          <p:nvSpPr>
            <p:cNvPr id="66" name="Oval 39"/>
            <p:cNvSpPr>
              <a:spLocks noChangeArrowheads="1"/>
            </p:cNvSpPr>
            <p:nvPr/>
          </p:nvSpPr>
          <p:spPr bwMode="auto">
            <a:xfrm>
              <a:off x="9350394" y="4296794"/>
              <a:ext cx="365760"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(29)</a:t>
              </a:r>
            </a:p>
          </p:txBody>
        </p:sp>
        <p:sp>
          <p:nvSpPr>
            <p:cNvPr id="67" name="Oval 39"/>
            <p:cNvSpPr>
              <a:spLocks noChangeArrowheads="1"/>
            </p:cNvSpPr>
            <p:nvPr/>
          </p:nvSpPr>
          <p:spPr bwMode="auto">
            <a:xfrm>
              <a:off x="10064929" y="4287831"/>
              <a:ext cx="365760"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(35)</a:t>
              </a:r>
            </a:p>
          </p:txBody>
        </p:sp>
        <p:sp>
          <p:nvSpPr>
            <p:cNvPr id="83" name="ee4pHeader2"/>
            <p:cNvSpPr txBox="1"/>
            <p:nvPr/>
          </p:nvSpPr>
          <p:spPr>
            <a:xfrm>
              <a:off x="6797430" y="3563616"/>
              <a:ext cx="4034948" cy="738340"/>
            </a:xfrm>
            <a:prstGeom prst="rect">
              <a:avLst/>
            </a:prstGeom>
            <a:noFill/>
            <a:ln cap="rnd">
              <a:noFill/>
            </a:ln>
          </p:spPr>
          <p:txBody>
            <a:bodyPr wrap="square" lIns="0" tIns="0" rIns="0" bIns="0" rtlCol="0" anchor="b" anchorCtr="0">
              <a:sp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The live (in-person/virtual) training experiences I have had in the past year were an important part of building my affiliation with BCG</a:t>
              </a:r>
            </a:p>
          </p:txBody>
        </p:sp>
        <p:cxnSp>
          <p:nvCxnSpPr>
            <p:cNvPr id="87" name="Straight Connector 86"/>
            <p:cNvCxnSpPr/>
            <p:nvPr/>
          </p:nvCxnSpPr>
          <p:spPr>
            <a:xfrm flipH="1">
              <a:off x="6818274" y="4352990"/>
              <a:ext cx="3931920" cy="0"/>
            </a:xfrm>
            <a:prstGeom prst="line">
              <a:avLst/>
            </a:prstGeom>
            <a:ln w="9525" cap="rnd" cmpd="sng" algn="ctr">
              <a:solidFill>
                <a:srgbClr val="29BA74"/>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21" name="Text Box 26"/>
          <p:cNvSpPr txBox="1">
            <a:spLocks noChangeArrowheads="1"/>
          </p:cNvSpPr>
          <p:nvPr/>
        </p:nvSpPr>
        <p:spPr bwMode="auto">
          <a:xfrm>
            <a:off x="11002380" y="3458419"/>
            <a:ext cx="421590" cy="153888"/>
          </a:xfrm>
          <a:prstGeom prst="rect">
            <a:avLst/>
          </a:prstGeom>
          <a:noFill/>
          <a:ln w="9525" algn="ctr">
            <a:noFill/>
            <a:miter lim="800000"/>
            <a:headEnd type="none" w="lg" len="lg"/>
            <a:tailEnd type="none" w="lg" len="lg"/>
          </a:ln>
          <a:effec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 ∆ 2020</a:t>
            </a:r>
          </a:p>
        </p:txBody>
      </p:sp>
      <p:graphicFrame>
        <p:nvGraphicFramePr>
          <p:cNvPr id="62" name="Chart 61">
            <a:extLst>
              <a:ext uri="{FF2B5EF4-FFF2-40B4-BE49-F238E27FC236}">
                <a16:creationId xmlns:a16="http://schemas.microsoft.com/office/drawing/2014/main" id="{22309F8C-3932-437C-A18C-9D10CEB3220E}"/>
              </a:ext>
            </a:extLst>
          </p:cNvPr>
          <p:cNvGraphicFramePr/>
          <p:nvPr>
            <p:custDataLst>
              <p:tags r:id="rId23"/>
            </p:custDataLst>
            <p:extLst>
              <p:ext uri="{D42A27DB-BD31-4B8C-83A1-F6EECF244321}">
                <p14:modId xmlns:p14="http://schemas.microsoft.com/office/powerpoint/2010/main" val="1887697420"/>
              </p:ext>
            </p:extLst>
          </p:nvPr>
        </p:nvGraphicFramePr>
        <p:xfrm>
          <a:off x="8305800" y="3535363"/>
          <a:ext cx="2822575" cy="2519362"/>
        </p:xfrm>
        <a:graphic>
          <a:graphicData uri="http://schemas.openxmlformats.org/drawingml/2006/chart">
            <c:chart xmlns:c="http://schemas.openxmlformats.org/drawingml/2006/chart" xmlns:r="http://schemas.openxmlformats.org/officeDocument/2006/relationships" r:id="rId32"/>
          </a:graphicData>
        </a:graphic>
      </p:graphicFrame>
      <p:sp>
        <p:nvSpPr>
          <p:cNvPr id="84" name="Right Arrow 83"/>
          <p:cNvSpPr/>
          <p:nvPr>
            <p:custDataLst>
              <p:tags r:id="rId24"/>
            </p:custDataLst>
          </p:nvPr>
        </p:nvSpPr>
        <p:spPr bwMode="gray">
          <a:xfrm rot="10800000">
            <a:off x="11096625" y="3952875"/>
            <a:ext cx="128588" cy="152400"/>
          </a:xfrm>
          <a:prstGeom prst="rightArrow">
            <a:avLst>
              <a:gd name="adj1" fmla="val 100000"/>
              <a:gd name="adj2" fmla="val 100000"/>
            </a:avLst>
          </a:prstGeom>
          <a:solidFill>
            <a:srgbClr val="80808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Trebuchet MS"/>
              <a:ea typeface="+mn-ea"/>
              <a:cs typeface="+mn-cs"/>
            </a:endParaRPr>
          </a:p>
        </p:txBody>
      </p:sp>
      <p:cxnSp>
        <p:nvCxnSpPr>
          <p:cNvPr id="29" name="Straight Connector 28">
            <a:extLst>
              <a:ext uri="{FF2B5EF4-FFF2-40B4-BE49-F238E27FC236}">
                <a16:creationId xmlns:a16="http://schemas.microsoft.com/office/drawing/2014/main" id="{B5AD9F37-8970-4067-BD54-5B3D55D766F4}"/>
              </a:ext>
            </a:extLst>
          </p:cNvPr>
          <p:cNvCxnSpPr/>
          <p:nvPr>
            <p:custDataLst>
              <p:tags r:id="rId25"/>
            </p:custDataLst>
          </p:nvPr>
        </p:nvCxnSpPr>
        <p:spPr bwMode="gray">
          <a:xfrm>
            <a:off x="8388350" y="4029075"/>
            <a:ext cx="2657475" cy="0"/>
          </a:xfrm>
          <a:prstGeom prst="line">
            <a:avLst/>
          </a:prstGeom>
          <a:ln w="12700"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5" name="Text Placeholder 13"/>
          <p:cNvSpPr>
            <a:spLocks noGrp="1"/>
          </p:cNvSpPr>
          <p:nvPr>
            <p:custDataLst>
              <p:tags r:id="rId26"/>
            </p:custDataLst>
          </p:nvPr>
        </p:nvSpPr>
        <p:spPr bwMode="gray">
          <a:xfrm>
            <a:off x="11276013" y="3952875"/>
            <a:ext cx="133350" cy="152400"/>
          </a:xfrm>
          <a:prstGeom prst="rect">
            <a:avLst/>
          </a:prstGeom>
          <a:noFill/>
          <a:effectLst/>
        </p:spPr>
        <p:txBody>
          <a:bodyPr vert="horz" wrap="none" lIns="0" tIns="0" rIns="0" bIns="0" rtlCol="0" anchor="ctr" anchorCtr="0">
            <a:noAutofit/>
          </a:bodyPr>
          <a:lstStyle>
            <a:lvl1pPr marL="0" indent="0" algn="l" defTabSz="914400" rtl="0" eaLnBrk="1" latinLnBrk="0" hangingPunct="1">
              <a:spcBef>
                <a:spcPct val="20000"/>
              </a:spcBef>
              <a:buFontTx/>
              <a:buNone/>
              <a:defRPr sz="1600" b="1" i="0" kern="1200">
                <a:solidFill>
                  <a:schemeClr val="tx1"/>
                </a:solidFill>
                <a:latin typeface="+mn-lt"/>
                <a:ea typeface="+mn-ea"/>
                <a:cs typeface="+mn-cs"/>
              </a:defRPr>
            </a:lvl1pPr>
            <a:lvl2pPr marL="457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tabLst/>
              <a:defRPr/>
            </a:pPr>
            <a:fld id="{149909DA-E268-4084-943B-B0F08EBC1221}" type="datetime'''''''''''''6''''''''''''''''6'''''''''''''''''''''''''''''''">
              <a:rPr kumimoji="0" lang="en-US" altLang="en-US" sz="1000" b="0" i="0" u="none" strike="noStrike" kern="1200" cap="none" spc="0" normalizeH="0" baseline="0" noProof="0" smtClean="0">
                <a:ln>
                  <a:noFill/>
                </a:ln>
                <a:solidFill>
                  <a:srgbClr val="575757"/>
                </a:solidFill>
                <a:effectLst/>
                <a:uLnTx/>
                <a:uFillTx/>
                <a:latin typeface="Trebuchet MS"/>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66</a:t>
            </a:fld>
            <a:endParaRPr kumimoji="0" lang="en-GB" sz="1000" b="0" i="0" u="none" strike="noStrike" kern="1200" cap="none" spc="0" normalizeH="0" baseline="0" noProof="0" dirty="0">
              <a:ln>
                <a:noFill/>
              </a:ln>
              <a:solidFill>
                <a:srgbClr val="575757"/>
              </a:solidFill>
              <a:effectLst/>
              <a:uLnTx/>
              <a:uFillTx/>
              <a:latin typeface="Trebuchet MS"/>
              <a:ea typeface="+mn-ea"/>
              <a:cs typeface="+mn-cs"/>
              <a:sym typeface="Trebuchet MS" panose="020B0603020202020204" pitchFamily="34" charset="0"/>
            </a:endParaRPr>
          </a:p>
        </p:txBody>
      </p:sp>
      <p:sp>
        <p:nvSpPr>
          <p:cNvPr id="61" name="ee4pFootnotes">
            <a:extLst>
              <a:ext uri="{FF2B5EF4-FFF2-40B4-BE49-F238E27FC236}">
                <a16:creationId xmlns:a16="http://schemas.microsoft.com/office/drawing/2014/main" id="{36D75D00-A263-4461-925D-64F84E86F4AD}"/>
              </a:ext>
            </a:extLst>
          </p:cNvPr>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50000"/>
                  </a:prstClr>
                </a:solidFill>
                <a:effectLst/>
                <a:uLnTx/>
                <a:uFillTx/>
                <a:latin typeface="Trebuchet MS" panose="020B0603020202020204" pitchFamily="34" charset="0"/>
                <a:ea typeface="+mn-ea"/>
                <a:cs typeface="Arial" pitchFamily="34" charset="0"/>
                <a:sym typeface="Trebuchet MS" panose="020B0603020202020204" pitchFamily="34" charset="0"/>
              </a:rPr>
              <a:t>Non-MDP Consulting team only</a:t>
            </a:r>
          </a:p>
        </p:txBody>
      </p:sp>
      <p:sp>
        <p:nvSpPr>
          <p:cNvPr id="58" name="Text Box 6">
            <a:extLst>
              <a:ext uri="{FF2B5EF4-FFF2-40B4-BE49-F238E27FC236}">
                <a16:creationId xmlns:a16="http://schemas.microsoft.com/office/drawing/2014/main" id="{EE6DE4B4-7B12-4BE6-85EE-DFDD7B35BCAD}"/>
              </a:ext>
            </a:extLst>
          </p:cNvPr>
          <p:cNvSpPr txBox="1">
            <a:spLocks noChangeArrowheads="1"/>
          </p:cNvSpPr>
          <p:nvPr/>
        </p:nvSpPr>
        <p:spPr bwMode="gray">
          <a:xfrm>
            <a:off x="630000" y="3721297"/>
            <a:ext cx="715168" cy="615553"/>
          </a:xfrm>
          <a:prstGeom prst="rect">
            <a:avLst/>
          </a:prstGeom>
          <a:noFill/>
          <a:ln w="9525" algn="ctr">
            <a:noFill/>
            <a:miter lim="800000"/>
            <a:headEnd/>
            <a:tailEnd/>
          </a:ln>
          <a:effectLst/>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
                <a:srgbClr val="177B57"/>
              </a:buClr>
              <a:buSzTx/>
              <a:buFontTx/>
              <a:buNone/>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Overall WW training satisfaction is 66%</a:t>
            </a:r>
          </a:p>
        </p:txBody>
      </p:sp>
    </p:spTree>
    <p:extLst>
      <p:ext uri="{BB962C8B-B14F-4D97-AF65-F5344CB8AC3E}">
        <p14:creationId xmlns:p14="http://schemas.microsoft.com/office/powerpoint/2010/main" val="41324188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1501ADA-3073-4E4E-8F48-AF01F92DD07E}"/>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5546" name="think-cell Slide" r:id="rId6" imgW="306" imgH="308" progId="TCLayout.ActiveDocument.1">
                  <p:embed/>
                </p:oleObj>
              </mc:Choice>
              <mc:Fallback>
                <p:oleObj name="think-cell Slide" r:id="rId6" imgW="306" imgH="308" progId="TCLayout.ActiveDocument.1">
                  <p:embed/>
                  <p:pic>
                    <p:nvPicPr>
                      <p:cNvPr id="4" name="Object 3" hidden="1">
                        <a:extLst>
                          <a:ext uri="{FF2B5EF4-FFF2-40B4-BE49-F238E27FC236}">
                            <a16:creationId xmlns:a16="http://schemas.microsoft.com/office/drawing/2014/main" id="{71501ADA-3073-4E4E-8F48-AF01F92DD07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a:xfrm>
            <a:off x="630000" y="622800"/>
            <a:ext cx="10933350" cy="664797"/>
          </a:xfrm>
        </p:spPr>
        <p:txBody>
          <a:bodyPr vert="horz"/>
          <a:lstStyle/>
          <a:p>
            <a:r>
              <a:rPr lang="en-US" dirty="0"/>
              <a:t>2021 Learning &amp; Development People Survey questions and corresponding employee value proposition (EVP) pillar</a:t>
            </a:r>
          </a:p>
        </p:txBody>
      </p:sp>
      <p:graphicFrame>
        <p:nvGraphicFramePr>
          <p:cNvPr id="3" name="Table 2">
            <a:extLst>
              <a:ext uri="{FF2B5EF4-FFF2-40B4-BE49-F238E27FC236}">
                <a16:creationId xmlns:a16="http://schemas.microsoft.com/office/drawing/2014/main" id="{CFA2C4A2-BBA9-49C8-A141-DD401FF2EAB2}"/>
              </a:ext>
            </a:extLst>
          </p:cNvPr>
          <p:cNvGraphicFramePr>
            <a:graphicFrameLocks noGrp="1"/>
          </p:cNvGraphicFramePr>
          <p:nvPr/>
        </p:nvGraphicFramePr>
        <p:xfrm>
          <a:off x="629400" y="2081213"/>
          <a:ext cx="10933200" cy="3706368"/>
        </p:xfrm>
        <a:graphic>
          <a:graphicData uri="http://schemas.openxmlformats.org/drawingml/2006/table">
            <a:tbl>
              <a:tblPr>
                <a:tableStyleId>{2D5ABB26-0587-4C30-8999-92F81FD0307C}</a:tableStyleId>
              </a:tblPr>
              <a:tblGrid>
                <a:gridCol w="1025229">
                  <a:extLst>
                    <a:ext uri="{9D8B030D-6E8A-4147-A177-3AD203B41FA5}">
                      <a16:colId xmlns:a16="http://schemas.microsoft.com/office/drawing/2014/main" val="1181275291"/>
                    </a:ext>
                  </a:extLst>
                </a:gridCol>
                <a:gridCol w="5907314">
                  <a:extLst>
                    <a:ext uri="{9D8B030D-6E8A-4147-A177-3AD203B41FA5}">
                      <a16:colId xmlns:a16="http://schemas.microsoft.com/office/drawing/2014/main" val="1407287470"/>
                    </a:ext>
                  </a:extLst>
                </a:gridCol>
                <a:gridCol w="2569028">
                  <a:extLst>
                    <a:ext uri="{9D8B030D-6E8A-4147-A177-3AD203B41FA5}">
                      <a16:colId xmlns:a16="http://schemas.microsoft.com/office/drawing/2014/main" val="4055723126"/>
                    </a:ext>
                  </a:extLst>
                </a:gridCol>
                <a:gridCol w="1431629">
                  <a:extLst>
                    <a:ext uri="{9D8B030D-6E8A-4147-A177-3AD203B41FA5}">
                      <a16:colId xmlns:a16="http://schemas.microsoft.com/office/drawing/2014/main" val="2803741289"/>
                    </a:ext>
                  </a:extLst>
                </a:gridCol>
              </a:tblGrid>
              <a:tr h="0">
                <a:tc>
                  <a:txBody>
                    <a:bodyPr/>
                    <a:lstStyle/>
                    <a:p>
                      <a:pPr marL="0" lvl="0" indent="0" algn="l" rtl="0" fontAlgn="base" hangingPunct="1">
                        <a:lnSpc>
                          <a:spcPct val="100000"/>
                        </a:lnSpc>
                        <a:spcBef>
                          <a:spcPct val="0"/>
                        </a:spcBef>
                        <a:spcAft>
                          <a:spcPct val="0"/>
                        </a:spcAft>
                      </a:pPr>
                      <a:r>
                        <a:rPr lang="en-US" sz="1600" b="0" i="0" u="none" strike="noStrike" dirty="0">
                          <a:solidFill>
                            <a:schemeClr val="tx2">
                              <a:lumMod val="100000"/>
                            </a:schemeClr>
                          </a:solidFill>
                          <a:effectLst/>
                          <a:latin typeface="Trebuchet MS" panose="020B0603020202020204" pitchFamily="34" charset="0"/>
                        </a:rPr>
                        <a:t>Question No.</a:t>
                      </a:r>
                    </a:p>
                  </a:txBody>
                  <a:tcPr marL="0" marR="72000" marT="73152" marB="73152" anchor="b">
                    <a:lnT>
                      <a:noFill/>
                    </a:lnT>
                    <a:lnB w="9525">
                      <a:solidFill>
                        <a:srgbClr val="9A9A9A">
                          <a:lumMod val="100000"/>
                        </a:srgbClr>
                      </a:solidFill>
                      <a:prstDash val="solid"/>
                    </a:lnB>
                  </a:tcPr>
                </a:tc>
                <a:tc>
                  <a:txBody>
                    <a:bodyPr/>
                    <a:lstStyle/>
                    <a:p>
                      <a:pPr marL="0" lvl="0" indent="0" algn="l" rtl="0" fontAlgn="base" hangingPunct="1">
                        <a:lnSpc>
                          <a:spcPct val="100000"/>
                        </a:lnSpc>
                        <a:spcBef>
                          <a:spcPct val="0"/>
                        </a:spcBef>
                        <a:spcAft>
                          <a:spcPct val="0"/>
                        </a:spcAft>
                      </a:pPr>
                      <a:r>
                        <a:rPr lang="en-US" sz="1600" b="0" i="0" u="none" strike="noStrike" dirty="0">
                          <a:solidFill>
                            <a:schemeClr val="tx2">
                              <a:lumMod val="100000"/>
                            </a:schemeClr>
                          </a:solidFill>
                          <a:effectLst/>
                          <a:latin typeface="Trebuchet MS" panose="020B0603020202020204" pitchFamily="34" charset="0"/>
                        </a:rPr>
                        <a:t>Question</a:t>
                      </a:r>
                    </a:p>
                  </a:txBody>
                  <a:tcPr marL="0" marR="72000" marT="73152" marB="73152" anchor="b">
                    <a:lnT>
                      <a:noFill/>
                    </a:lnT>
                    <a:lnB w="9525">
                      <a:solidFill>
                        <a:srgbClr val="9A9A9A">
                          <a:lumMod val="100000"/>
                        </a:srgbClr>
                      </a:solidFill>
                      <a:prstDash val="solid"/>
                    </a:lnB>
                  </a:tcPr>
                </a:tc>
                <a:tc>
                  <a:txBody>
                    <a:bodyPr/>
                    <a:lstStyle/>
                    <a:p>
                      <a:pPr marL="0" lvl="0" indent="0" algn="l" rtl="0" fontAlgn="base" hangingPunct="1">
                        <a:lnSpc>
                          <a:spcPct val="100000"/>
                        </a:lnSpc>
                        <a:spcBef>
                          <a:spcPct val="0"/>
                        </a:spcBef>
                        <a:spcAft>
                          <a:spcPct val="0"/>
                        </a:spcAft>
                      </a:pPr>
                      <a:r>
                        <a:rPr lang="en-US" sz="1600" b="0" i="0" u="none" strike="noStrike" dirty="0">
                          <a:solidFill>
                            <a:schemeClr val="tx2">
                              <a:lumMod val="100000"/>
                            </a:schemeClr>
                          </a:solidFill>
                          <a:effectLst/>
                          <a:latin typeface="Trebuchet MS" panose="020B0603020202020204" pitchFamily="34" charset="0"/>
                        </a:rPr>
                        <a:t>EVP Pillar</a:t>
                      </a:r>
                    </a:p>
                  </a:txBody>
                  <a:tcPr marL="0" marR="72000" marT="73152" marB="73152" anchor="b">
                    <a:lnT>
                      <a:noFill/>
                    </a:lnT>
                    <a:lnB w="9525">
                      <a:solidFill>
                        <a:srgbClr val="9A9A9A">
                          <a:lumMod val="100000"/>
                        </a:srgbClr>
                      </a:solidFill>
                      <a:prstDash val="solid"/>
                    </a:lnB>
                  </a:tcPr>
                </a:tc>
                <a:tc>
                  <a:txBody>
                    <a:bodyPr/>
                    <a:lstStyle/>
                    <a:p>
                      <a:pPr marL="0" lvl="0" indent="0" algn="l" rtl="0" fontAlgn="base" hangingPunct="1">
                        <a:lnSpc>
                          <a:spcPct val="100000"/>
                        </a:lnSpc>
                        <a:spcBef>
                          <a:spcPct val="0"/>
                        </a:spcBef>
                        <a:spcAft>
                          <a:spcPct val="0"/>
                        </a:spcAft>
                      </a:pPr>
                      <a:r>
                        <a:rPr lang="en-US" sz="1600" b="0" i="0" u="none" strike="noStrike" dirty="0">
                          <a:solidFill>
                            <a:schemeClr val="tx2">
                              <a:lumMod val="100000"/>
                            </a:schemeClr>
                          </a:solidFill>
                          <a:effectLst/>
                          <a:latin typeface="Trebuchet MS" panose="020B0603020202020204" pitchFamily="34" charset="0"/>
                        </a:rPr>
                        <a:t>2021 Audience</a:t>
                      </a:r>
                    </a:p>
                  </a:txBody>
                  <a:tcPr marL="0" marR="72000" marT="73152" marB="73152" anchor="b">
                    <a:lnT>
                      <a:noFill/>
                    </a:lnT>
                    <a:lnB w="9525">
                      <a:solidFill>
                        <a:srgbClr val="9A9A9A">
                          <a:lumMod val="100000"/>
                        </a:srgbClr>
                      </a:solidFill>
                      <a:prstDash val="solid"/>
                    </a:lnB>
                  </a:tcPr>
                </a:tc>
                <a:extLst>
                  <a:ext uri="{0D108BD9-81ED-4DB2-BD59-A6C34878D82A}">
                    <a16:rowId xmlns:a16="http://schemas.microsoft.com/office/drawing/2014/main" val="3806210897"/>
                  </a:ext>
                </a:extLst>
              </a:tr>
              <a:tr h="0">
                <a:tc>
                  <a:txBody>
                    <a:bodyPr/>
                    <a:lstStyle/>
                    <a:p>
                      <a:pPr marL="0" indent="0" algn="l" rtl="0" fontAlgn="auto" hangingPunct="1">
                        <a:lnSpc>
                          <a:spcPct val="100000"/>
                        </a:lnSpc>
                        <a:spcBef>
                          <a:spcPts val="0"/>
                        </a:spcBef>
                        <a:spcAft>
                          <a:spcPts val="0"/>
                        </a:spcAft>
                      </a:pPr>
                      <a:r>
                        <a:rPr lang="en-US" sz="1200" b="0" i="0" u="none" strike="noStrike">
                          <a:solidFill>
                            <a:schemeClr val="tx1">
                              <a:lumMod val="100000"/>
                            </a:schemeClr>
                          </a:solidFill>
                          <a:effectLst/>
                          <a:latin typeface="Trebuchet MS" panose="020B0603020202020204" pitchFamily="34" charset="0"/>
                        </a:rPr>
                        <a:t>14.01</a:t>
                      </a:r>
                    </a:p>
                  </a:txBody>
                  <a:tcPr marL="0" marR="72000" marT="73152" marB="73152">
                    <a:lnT w="9525">
                      <a:solidFill>
                        <a:srgbClr val="9A9A9A">
                          <a:lumMod val="100000"/>
                        </a:srgbClr>
                      </a:solidFill>
                      <a:prstDash val="solid"/>
                    </a:lnT>
                    <a:lnB>
                      <a:noFill/>
                    </a:lnB>
                  </a:tcPr>
                </a:tc>
                <a:tc>
                  <a:txBody>
                    <a:bodyPr/>
                    <a:lstStyle/>
                    <a:p>
                      <a:pPr marL="0" indent="0" algn="l" rtl="0" fontAlgn="auto" hangingPunct="1">
                        <a:lnSpc>
                          <a:spcPct val="100000"/>
                        </a:lnSpc>
                        <a:spcBef>
                          <a:spcPts val="0"/>
                        </a:spcBef>
                        <a:spcAft>
                          <a:spcPts val="0"/>
                        </a:spcAft>
                      </a:pPr>
                      <a:r>
                        <a:rPr lang="en-US" sz="1200" b="0" i="0" u="none" strike="noStrike">
                          <a:solidFill>
                            <a:schemeClr val="tx1">
                              <a:lumMod val="100000"/>
                            </a:schemeClr>
                          </a:solidFill>
                          <a:effectLst/>
                          <a:latin typeface="Trebuchet MS" panose="020B0603020202020204" pitchFamily="34" charset="0"/>
                        </a:rPr>
                        <a:t>Overall, I am satisfied with the training offerings BCG makes available to me </a:t>
                      </a:r>
                    </a:p>
                  </a:txBody>
                  <a:tcPr marL="0" marR="72000" marT="73152" marB="73152">
                    <a:lnT w="9525">
                      <a:solidFill>
                        <a:srgbClr val="9A9A9A">
                          <a:lumMod val="100000"/>
                        </a:srgbClr>
                      </a:solidFill>
                      <a:prstDash val="solid"/>
                    </a:lnT>
                    <a:lnB>
                      <a:noFill/>
                    </a:lnB>
                  </a:tcPr>
                </a:tc>
                <a:tc>
                  <a:txBody>
                    <a:bodyPr/>
                    <a:lstStyle/>
                    <a:p>
                      <a:pPr marL="0" indent="0" algn="l" rtl="0" fontAlgn="auto" hangingPunct="1">
                        <a:lnSpc>
                          <a:spcPct val="100000"/>
                        </a:lnSpc>
                        <a:spcBef>
                          <a:spcPts val="0"/>
                        </a:spcBef>
                        <a:spcAft>
                          <a:spcPts val="0"/>
                        </a:spcAft>
                      </a:pPr>
                      <a:r>
                        <a:rPr lang="en-US" sz="1200" b="0" i="0" u="none" strike="noStrike">
                          <a:solidFill>
                            <a:schemeClr val="tx1">
                              <a:lumMod val="100000"/>
                            </a:schemeClr>
                          </a:solidFill>
                          <a:effectLst/>
                          <a:latin typeface="Trebuchet MS" panose="020B0603020202020204" pitchFamily="34" charset="0"/>
                        </a:rPr>
                        <a:t>Individualized learning and development</a:t>
                      </a:r>
                    </a:p>
                  </a:txBody>
                  <a:tcPr marL="0" marR="72000" marT="73152" marB="73152">
                    <a:lnT w="9525">
                      <a:solidFill>
                        <a:srgbClr val="9A9A9A">
                          <a:lumMod val="100000"/>
                        </a:srgbClr>
                      </a:solidFill>
                      <a:prstDash val="solid"/>
                    </a:lnT>
                    <a:lnB>
                      <a:noFill/>
                    </a:lnB>
                  </a:tcPr>
                </a:tc>
                <a:tc>
                  <a:txBody>
                    <a:bodyPr/>
                    <a:lstStyle/>
                    <a:p>
                      <a:pPr marL="0" indent="0" algn="l" rtl="0" fontAlgn="auto" hangingPunct="1">
                        <a:lnSpc>
                          <a:spcPct val="100000"/>
                        </a:lnSpc>
                        <a:spcBef>
                          <a:spcPts val="0"/>
                        </a:spcBef>
                        <a:spcAft>
                          <a:spcPts val="0"/>
                        </a:spcAft>
                      </a:pPr>
                      <a:r>
                        <a:rPr lang="en-US" sz="1200" b="0" i="0" u="none" strike="noStrike">
                          <a:solidFill>
                            <a:schemeClr val="tx1">
                              <a:lumMod val="100000"/>
                            </a:schemeClr>
                          </a:solidFill>
                          <a:effectLst/>
                          <a:latin typeface="Trebuchet MS" panose="020B0603020202020204" pitchFamily="34" charset="0"/>
                        </a:rPr>
                        <a:t>All BCG</a:t>
                      </a:r>
                    </a:p>
                  </a:txBody>
                  <a:tcPr marL="0" marR="72000" marT="73152" marB="73152">
                    <a:lnT w="9525">
                      <a:solidFill>
                        <a:srgbClr val="9A9A9A">
                          <a:lumMod val="100000"/>
                        </a:srgbClr>
                      </a:solidFill>
                      <a:prstDash val="solid"/>
                    </a:lnT>
                    <a:lnB>
                      <a:noFill/>
                    </a:lnB>
                  </a:tcPr>
                </a:tc>
                <a:extLst>
                  <a:ext uri="{0D108BD9-81ED-4DB2-BD59-A6C34878D82A}">
                    <a16:rowId xmlns:a16="http://schemas.microsoft.com/office/drawing/2014/main" val="3646829299"/>
                  </a:ext>
                </a:extLst>
              </a:tr>
              <a:tr h="0">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14.02</a:t>
                      </a:r>
                    </a:p>
                  </a:txBody>
                  <a:tcPr marL="0" marR="72000" marT="73152" marB="73152">
                    <a:lnT>
                      <a:noFill/>
                    </a:lnT>
                    <a:lnB>
                      <a:noFill/>
                    </a:lnB>
                    <a:solidFill>
                      <a:srgbClr val="F2F2F2"/>
                    </a:solidFill>
                  </a:tcPr>
                </a:tc>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I feel supported to fully participate in relevant training opportunities</a:t>
                      </a:r>
                    </a:p>
                  </a:txBody>
                  <a:tcPr marL="0" marR="72000" marT="73152" marB="73152">
                    <a:lnT>
                      <a:noFill/>
                    </a:lnT>
                    <a:lnB>
                      <a:noFill/>
                    </a:lnB>
                    <a:solidFill>
                      <a:srgbClr val="F2F2F2"/>
                    </a:solidFill>
                  </a:tcPr>
                </a:tc>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Individualized learning and development</a:t>
                      </a:r>
                    </a:p>
                  </a:txBody>
                  <a:tcPr marL="0" marR="72000" marT="73152" marB="73152">
                    <a:lnT>
                      <a:noFill/>
                    </a:lnT>
                    <a:lnB>
                      <a:noFill/>
                    </a:lnB>
                    <a:solidFill>
                      <a:srgbClr val="F2F2F2"/>
                    </a:solidFill>
                  </a:tcPr>
                </a:tc>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All BCG</a:t>
                      </a:r>
                    </a:p>
                  </a:txBody>
                  <a:tcPr marL="0" marR="72000" marT="73152" marB="73152">
                    <a:lnT>
                      <a:noFill/>
                    </a:lnT>
                    <a:lnB>
                      <a:noFill/>
                    </a:lnB>
                    <a:solidFill>
                      <a:srgbClr val="F2F2F2"/>
                    </a:solidFill>
                  </a:tcPr>
                </a:tc>
                <a:extLst>
                  <a:ext uri="{0D108BD9-81ED-4DB2-BD59-A6C34878D82A}">
                    <a16:rowId xmlns:a16="http://schemas.microsoft.com/office/drawing/2014/main" val="546811167"/>
                  </a:ext>
                </a:extLst>
              </a:tr>
              <a:tr h="0">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14.03</a:t>
                      </a:r>
                    </a:p>
                  </a:txBody>
                  <a:tcPr marL="0" marR="72000" marT="73152" marB="73152">
                    <a:lnT>
                      <a:noFill/>
                    </a:lnT>
                    <a:lnB>
                      <a:noFill/>
                    </a:lnB>
                  </a:tcPr>
                </a:tc>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Did you attend a live (in-person or virtual) training experience in the past year? </a:t>
                      </a:r>
                    </a:p>
                  </a:txBody>
                  <a:tcPr marL="0" marR="72000" marT="73152" marB="73152">
                    <a:lnT>
                      <a:noFill/>
                    </a:lnT>
                    <a:lnB>
                      <a:noFill/>
                    </a:lnB>
                  </a:tcPr>
                </a:tc>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 N/A – Screener question</a:t>
                      </a:r>
                    </a:p>
                  </a:txBody>
                  <a:tcPr marL="0" marR="72000" marT="73152" marB="73152">
                    <a:lnT>
                      <a:noFill/>
                    </a:lnT>
                    <a:lnB>
                      <a:noFill/>
                    </a:lnB>
                  </a:tcPr>
                </a:tc>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All BCG</a:t>
                      </a:r>
                    </a:p>
                  </a:txBody>
                  <a:tcPr marL="0" marR="72000" marT="73152" marB="73152">
                    <a:lnT>
                      <a:noFill/>
                    </a:lnT>
                    <a:lnB>
                      <a:noFill/>
                    </a:lnB>
                  </a:tcPr>
                </a:tc>
                <a:extLst>
                  <a:ext uri="{0D108BD9-81ED-4DB2-BD59-A6C34878D82A}">
                    <a16:rowId xmlns:a16="http://schemas.microsoft.com/office/drawing/2014/main" val="204891333"/>
                  </a:ext>
                </a:extLst>
              </a:tr>
              <a:tr h="0">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14.04</a:t>
                      </a:r>
                    </a:p>
                  </a:txBody>
                  <a:tcPr marL="0" marR="72000" marT="73152" marB="73152">
                    <a:lnT>
                      <a:noFill/>
                    </a:lnT>
                    <a:lnB>
                      <a:noFill/>
                    </a:lnB>
                    <a:solidFill>
                      <a:srgbClr val="F2F2F2"/>
                    </a:solidFill>
                  </a:tcPr>
                </a:tc>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The live (in-person or virtual) training experiences I have had in the past year were an important part of building my job-related skills</a:t>
                      </a:r>
                    </a:p>
                  </a:txBody>
                  <a:tcPr marL="0" marR="72000" marT="73152" marB="73152">
                    <a:lnT>
                      <a:noFill/>
                    </a:lnT>
                    <a:lnB>
                      <a:noFill/>
                    </a:lnB>
                    <a:solidFill>
                      <a:srgbClr val="F2F2F2"/>
                    </a:solidFill>
                  </a:tcPr>
                </a:tc>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Individualized learning and development</a:t>
                      </a:r>
                    </a:p>
                  </a:txBody>
                  <a:tcPr marL="0" marR="72000" marT="73152" marB="73152">
                    <a:lnT>
                      <a:noFill/>
                    </a:lnT>
                    <a:lnB>
                      <a:noFill/>
                    </a:lnB>
                    <a:solidFill>
                      <a:srgbClr val="F2F2F2"/>
                    </a:solidFill>
                  </a:tcPr>
                </a:tc>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All BCG</a:t>
                      </a:r>
                    </a:p>
                  </a:txBody>
                  <a:tcPr marL="0" marR="72000" marT="73152" marB="73152">
                    <a:lnT>
                      <a:noFill/>
                    </a:lnT>
                    <a:lnB>
                      <a:noFill/>
                    </a:lnB>
                    <a:solidFill>
                      <a:srgbClr val="F2F2F2"/>
                    </a:solidFill>
                  </a:tcPr>
                </a:tc>
                <a:extLst>
                  <a:ext uri="{0D108BD9-81ED-4DB2-BD59-A6C34878D82A}">
                    <a16:rowId xmlns:a16="http://schemas.microsoft.com/office/drawing/2014/main" val="1904195654"/>
                  </a:ext>
                </a:extLst>
              </a:tr>
              <a:tr h="0">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14.05</a:t>
                      </a:r>
                    </a:p>
                  </a:txBody>
                  <a:tcPr marL="0" marR="72000" marT="73152" marB="73152">
                    <a:lnT>
                      <a:noFill/>
                    </a:lnT>
                    <a:lnB>
                      <a:noFill/>
                    </a:lnB>
                  </a:tcPr>
                </a:tc>
                <a:tc>
                  <a:txBody>
                    <a:bodyPr/>
                    <a:lstStyle/>
                    <a:p>
                      <a:pPr marL="0" indent="0" algn="l" rtl="0" fontAlgn="auto" hangingPunct="1">
                        <a:lnSpc>
                          <a:spcPct val="100000"/>
                        </a:lnSpc>
                        <a:spcBef>
                          <a:spcPts val="0"/>
                        </a:spcBef>
                        <a:spcAft>
                          <a:spcPts val="0"/>
                        </a:spcAft>
                      </a:pPr>
                      <a:r>
                        <a:rPr lang="en-US" sz="1200" b="0" i="0" u="none" strike="noStrike">
                          <a:solidFill>
                            <a:schemeClr val="tx1">
                              <a:lumMod val="100000"/>
                            </a:schemeClr>
                          </a:solidFill>
                          <a:effectLst/>
                          <a:latin typeface="Trebuchet MS" panose="020B0603020202020204" pitchFamily="34" charset="0"/>
                        </a:rPr>
                        <a:t>The live (in-person or virtual) training experiences I have had in the past year were an important part of building my affiliation with BCG</a:t>
                      </a:r>
                    </a:p>
                  </a:txBody>
                  <a:tcPr marL="0" marR="72000" marT="73152" marB="73152">
                    <a:lnT>
                      <a:noFill/>
                    </a:lnT>
                    <a:lnB>
                      <a:noFill/>
                    </a:lnB>
                  </a:tcPr>
                </a:tc>
                <a:tc>
                  <a:txBody>
                    <a:bodyPr/>
                    <a:lstStyle/>
                    <a:p>
                      <a:pPr marL="0" indent="0" algn="l" rtl="0" fontAlgn="auto" hangingPunct="1">
                        <a:lnSpc>
                          <a:spcPct val="100000"/>
                        </a:lnSpc>
                        <a:spcBef>
                          <a:spcPts val="0"/>
                        </a:spcBef>
                        <a:spcAft>
                          <a:spcPts val="0"/>
                        </a:spcAft>
                      </a:pPr>
                      <a:r>
                        <a:rPr lang="en-US" sz="1200" b="0" i="0" u="none" strike="noStrike">
                          <a:solidFill>
                            <a:schemeClr val="tx1">
                              <a:lumMod val="100000"/>
                            </a:schemeClr>
                          </a:solidFill>
                          <a:effectLst/>
                          <a:latin typeface="Trebuchet MS" panose="020B0603020202020204" pitchFamily="34" charset="0"/>
                        </a:rPr>
                        <a:t>Meaningful connections and apprenticeship</a:t>
                      </a:r>
                    </a:p>
                  </a:txBody>
                  <a:tcPr marL="0" marR="72000" marT="73152" marB="73152">
                    <a:lnT>
                      <a:noFill/>
                    </a:lnT>
                    <a:lnB>
                      <a:noFill/>
                    </a:lnB>
                  </a:tcPr>
                </a:tc>
                <a:tc>
                  <a:txBody>
                    <a:bodyPr/>
                    <a:lstStyle/>
                    <a:p>
                      <a:pPr marL="0" indent="0" algn="l" rtl="0" fontAlgn="auto" hangingPunct="1">
                        <a:lnSpc>
                          <a:spcPct val="100000"/>
                        </a:lnSpc>
                        <a:spcBef>
                          <a:spcPts val="0"/>
                        </a:spcBef>
                        <a:spcAft>
                          <a:spcPts val="0"/>
                        </a:spcAft>
                      </a:pPr>
                      <a:r>
                        <a:rPr lang="en-US" sz="1200" b="0" i="0" u="none" strike="noStrike">
                          <a:solidFill>
                            <a:schemeClr val="tx1">
                              <a:lumMod val="100000"/>
                            </a:schemeClr>
                          </a:solidFill>
                          <a:effectLst/>
                          <a:latin typeface="Trebuchet MS" panose="020B0603020202020204" pitchFamily="34" charset="0"/>
                        </a:rPr>
                        <a:t>All BCG</a:t>
                      </a:r>
                    </a:p>
                  </a:txBody>
                  <a:tcPr marL="0" marR="72000" marT="73152" marB="73152">
                    <a:lnT>
                      <a:noFill/>
                    </a:lnT>
                    <a:lnB>
                      <a:noFill/>
                    </a:lnB>
                  </a:tcPr>
                </a:tc>
                <a:extLst>
                  <a:ext uri="{0D108BD9-81ED-4DB2-BD59-A6C34878D82A}">
                    <a16:rowId xmlns:a16="http://schemas.microsoft.com/office/drawing/2014/main" val="3520104441"/>
                  </a:ext>
                </a:extLst>
              </a:tr>
              <a:tr h="0">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14.06</a:t>
                      </a:r>
                    </a:p>
                  </a:txBody>
                  <a:tcPr marL="0" marR="72000" marT="73152" marB="73152">
                    <a:lnT>
                      <a:noFill/>
                    </a:lnT>
                    <a:solidFill>
                      <a:srgbClr val="F2F2F2"/>
                    </a:solidFill>
                  </a:tcPr>
                </a:tc>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Online learning resources (e.g. primers, LABtalks, podcasts, external content like LinkedIn Learning) have helped me develop the skills I need to be successful at my work</a:t>
                      </a:r>
                    </a:p>
                  </a:txBody>
                  <a:tcPr marL="0" marR="72000" marT="73152" marB="73152">
                    <a:lnT>
                      <a:noFill/>
                    </a:lnT>
                    <a:solidFill>
                      <a:srgbClr val="F2F2F2"/>
                    </a:solidFill>
                  </a:tcPr>
                </a:tc>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Individualized learning and development</a:t>
                      </a:r>
                    </a:p>
                  </a:txBody>
                  <a:tcPr marL="0" marR="72000" marT="73152" marB="73152">
                    <a:lnT>
                      <a:noFill/>
                    </a:lnT>
                    <a:solidFill>
                      <a:srgbClr val="F2F2F2"/>
                    </a:solidFill>
                  </a:tcPr>
                </a:tc>
                <a:tc>
                  <a:txBody>
                    <a:bodyPr/>
                    <a:lstStyle/>
                    <a:p>
                      <a:pPr marL="0" indent="0" algn="l" rtl="0" fontAlgn="auto" hangingPunct="1">
                        <a:lnSpc>
                          <a:spcPct val="100000"/>
                        </a:lnSpc>
                        <a:spcBef>
                          <a:spcPts val="0"/>
                        </a:spcBef>
                        <a:spcAft>
                          <a:spcPts val="0"/>
                        </a:spcAft>
                      </a:pPr>
                      <a:r>
                        <a:rPr lang="en-US" sz="1200" b="0" i="0" u="none" strike="noStrike" dirty="0">
                          <a:solidFill>
                            <a:schemeClr val="tx1">
                              <a:lumMod val="100000"/>
                            </a:schemeClr>
                          </a:solidFill>
                          <a:effectLst/>
                          <a:latin typeface="Trebuchet MS" panose="020B0603020202020204" pitchFamily="34" charset="0"/>
                        </a:rPr>
                        <a:t>All BCG</a:t>
                      </a:r>
                    </a:p>
                  </a:txBody>
                  <a:tcPr marL="0" marR="72000" marT="73152" marB="73152">
                    <a:lnT>
                      <a:noFill/>
                    </a:lnT>
                    <a:solidFill>
                      <a:srgbClr val="F2F2F2"/>
                    </a:solidFill>
                  </a:tcPr>
                </a:tc>
                <a:extLst>
                  <a:ext uri="{0D108BD9-81ED-4DB2-BD59-A6C34878D82A}">
                    <a16:rowId xmlns:a16="http://schemas.microsoft.com/office/drawing/2014/main" val="67531904"/>
                  </a:ext>
                </a:extLst>
              </a:tr>
            </a:tbl>
          </a:graphicData>
        </a:graphic>
      </p:graphicFrame>
      <p:pic>
        <p:nvPicPr>
          <p:cNvPr id="27" name="BackupStamp">
            <a:extLst>
              <a:ext uri="{FF2B5EF4-FFF2-40B4-BE49-F238E27FC236}">
                <a16:creationId xmlns:a16="http://schemas.microsoft.com/office/drawing/2014/main" id="{42C803C1-06E2-4F80-BC43-77131A85095C}"/>
              </a:ext>
            </a:extLst>
          </p:cNvPr>
          <p:cNvPicPr>
            <a:picLocks noChangeAspect="1"/>
          </p:cNvPicPr>
          <p:nvPr/>
        </p:nvPicPr>
        <p:blipFill>
          <a:blip r:embed="rId8"/>
          <a:stretch>
            <a:fillRect/>
          </a:stretch>
        </p:blipFill>
        <p:spPr>
          <a:xfrm>
            <a:off x="5229967" y="1582"/>
            <a:ext cx="1732066" cy="334800"/>
          </a:xfrm>
          <a:prstGeom prst="rect">
            <a:avLst/>
          </a:prstGeom>
        </p:spPr>
      </p:pic>
    </p:spTree>
    <p:custDataLst>
      <p:tags r:id="rId2"/>
    </p:custDataLst>
    <p:extLst>
      <p:ext uri="{BB962C8B-B14F-4D97-AF65-F5344CB8AC3E}">
        <p14:creationId xmlns:p14="http://schemas.microsoft.com/office/powerpoint/2010/main" val="10974720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E9B9A40-0F9F-4361-9664-D09E53A01502}"/>
              </a:ext>
            </a:extLst>
          </p:cNvPr>
          <p:cNvGraphicFramePr>
            <a:graphicFrameLocks noChangeAspect="1"/>
          </p:cNvGraphicFramePr>
          <p:nvPr>
            <p:custDataLst>
              <p:tags r:id="rId3"/>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6570" name="think-cell Slide" r:id="rId6" imgW="306" imgH="308" progId="TCLayout.ActiveDocument.1">
                  <p:embed/>
                </p:oleObj>
              </mc:Choice>
              <mc:Fallback>
                <p:oleObj name="think-cell Slide" r:id="rId6" imgW="306" imgH="308" progId="TCLayout.ActiveDocument.1">
                  <p:embed/>
                  <p:pic>
                    <p:nvPicPr>
                      <p:cNvPr id="4" name="Object 3" hidden="1">
                        <a:extLst>
                          <a:ext uri="{FF2B5EF4-FFF2-40B4-BE49-F238E27FC236}">
                            <a16:creationId xmlns:a16="http://schemas.microsoft.com/office/drawing/2014/main" id="{3E9B9A40-0F9F-4361-9664-D09E53A0150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a:t>2021 results breakouts provide quick view across global BCG audiences</a:t>
            </a:r>
          </a:p>
        </p:txBody>
      </p:sp>
      <p:graphicFrame>
        <p:nvGraphicFramePr>
          <p:cNvPr id="8" name="Table 8">
            <a:extLst>
              <a:ext uri="{FF2B5EF4-FFF2-40B4-BE49-F238E27FC236}">
                <a16:creationId xmlns:a16="http://schemas.microsoft.com/office/drawing/2014/main" id="{0CBEB46E-3180-44E5-B56D-5AA2E7E784BE}"/>
              </a:ext>
            </a:extLst>
          </p:cNvPr>
          <p:cNvGraphicFramePr>
            <a:graphicFrameLocks noGrp="1"/>
          </p:cNvGraphicFramePr>
          <p:nvPr/>
        </p:nvGraphicFramePr>
        <p:xfrm>
          <a:off x="629400" y="2081213"/>
          <a:ext cx="10933200" cy="2036064"/>
        </p:xfrm>
        <a:graphic>
          <a:graphicData uri="http://schemas.openxmlformats.org/drawingml/2006/table">
            <a:tbl>
              <a:tblPr firstRow="1">
                <a:tableStyleId>{2D5ABB26-0587-4C30-8999-92F81FD0307C}</a:tableStyleId>
              </a:tblPr>
              <a:tblGrid>
                <a:gridCol w="2063466">
                  <a:extLst>
                    <a:ext uri="{9D8B030D-6E8A-4147-A177-3AD203B41FA5}">
                      <a16:colId xmlns:a16="http://schemas.microsoft.com/office/drawing/2014/main" val="570152292"/>
                    </a:ext>
                  </a:extLst>
                </a:gridCol>
                <a:gridCol w="8869734">
                  <a:extLst>
                    <a:ext uri="{9D8B030D-6E8A-4147-A177-3AD203B41FA5}">
                      <a16:colId xmlns:a16="http://schemas.microsoft.com/office/drawing/2014/main" val="2204565371"/>
                    </a:ext>
                  </a:extLst>
                </a:gridCol>
              </a:tblGrid>
              <a:tr h="0">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Group</a:t>
                      </a:r>
                    </a:p>
                  </a:txBody>
                  <a:tcPr marL="0" marR="72000" marT="73152" marB="73152" anchor="b">
                    <a:lnT>
                      <a:noFill/>
                    </a:lnT>
                    <a:lnB w="9525">
                      <a:solidFill>
                        <a:srgbClr val="9A9A9A">
                          <a:lumMod val="100000"/>
                        </a:srgbClr>
                      </a:solidFill>
                      <a:prstDash val="solid"/>
                    </a:lnB>
                  </a:tcPr>
                </a:tc>
                <a:tc>
                  <a:txBody>
                    <a:bodyPr/>
                    <a:lstStyle/>
                    <a:p>
                      <a:pPr marL="0" lvl="0" indent="0" algn="l" rtl="0" fontAlgn="base" hangingPunct="1">
                        <a:lnSpc>
                          <a:spcPct val="100000"/>
                        </a:lnSpc>
                        <a:spcBef>
                          <a:spcPct val="0"/>
                        </a:spcBef>
                        <a:spcAft>
                          <a:spcPct val="0"/>
                        </a:spcAft>
                      </a:pPr>
                      <a:r>
                        <a:rPr lang="en-US" sz="1600" b="0" i="0" u="none" dirty="0">
                          <a:solidFill>
                            <a:schemeClr val="tx2">
                              <a:lumMod val="100000"/>
                            </a:schemeClr>
                          </a:solidFill>
                          <a:latin typeface="Trebuchet MS" panose="020B0603020202020204" pitchFamily="34" charset="0"/>
                        </a:rPr>
                        <a:t>Group Description</a:t>
                      </a:r>
                    </a:p>
                  </a:txBody>
                  <a:tcPr marL="0" marR="72000" marT="73152" marB="73152" anchor="b">
                    <a:lnT>
                      <a:noFill/>
                    </a:lnT>
                    <a:lnB w="9525">
                      <a:solidFill>
                        <a:srgbClr val="9A9A9A">
                          <a:lumMod val="100000"/>
                        </a:srgbClr>
                      </a:solidFill>
                      <a:prstDash val="solid"/>
                    </a:lnB>
                  </a:tcPr>
                </a:tc>
                <a:extLst>
                  <a:ext uri="{0D108BD9-81ED-4DB2-BD59-A6C34878D82A}">
                    <a16:rowId xmlns:a16="http://schemas.microsoft.com/office/drawing/2014/main" val="3825996542"/>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A/C</a:t>
                      </a:r>
                    </a:p>
                  </a:txBody>
                  <a:tcPr marL="0" marR="72000" marT="73152" marB="73152">
                    <a:lnT w="9525">
                      <a:solidFill>
                        <a:srgbClr val="9A9A9A">
                          <a:lumMod val="100000"/>
                        </a:srgbClr>
                      </a:solidFill>
                      <a:prstDash val="solid"/>
                    </a:lnT>
                    <a:lnB>
                      <a:noFill/>
                    </a:lnB>
                  </a:tcPr>
                </a:tc>
                <a:tc>
                  <a:txBody>
                    <a:bodyPr/>
                    <a:lstStyle/>
                    <a:p>
                      <a:pPr marL="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pPr>
                      <a:r>
                        <a:rPr lang="en-US" sz="1200" b="0" i="0" u="none" kern="1200" spc="0" dirty="0">
                          <a:solidFill>
                            <a:schemeClr val="tx1">
                              <a:lumMod val="100000"/>
                            </a:schemeClr>
                          </a:solidFill>
                          <a:latin typeface="Trebuchet MS" panose="020B0603020202020204" pitchFamily="34" charset="0"/>
                        </a:rPr>
                        <a:t>BCG Associates and Consultants, inclusive of general and expert career tracks</a:t>
                      </a:r>
                    </a:p>
                  </a:txBody>
                  <a:tcPr marL="0" marR="72000" marT="73152" marB="73152">
                    <a:lnT w="9525">
                      <a:solidFill>
                        <a:srgbClr val="9A9A9A">
                          <a:lumMod val="100000"/>
                        </a:srgbClr>
                      </a:solidFill>
                      <a:prstDash val="solid"/>
                    </a:lnT>
                    <a:lnB>
                      <a:noFill/>
                    </a:lnB>
                  </a:tcPr>
                </a:tc>
                <a:extLst>
                  <a:ext uri="{0D108BD9-81ED-4DB2-BD59-A6C34878D82A}">
                    <a16:rowId xmlns:a16="http://schemas.microsoft.com/office/drawing/2014/main" val="1346537437"/>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Case Leadership</a:t>
                      </a:r>
                    </a:p>
                  </a:txBody>
                  <a:tcPr marL="0" marR="72000" marT="73152" marB="73152">
                    <a:lnT>
                      <a:noFill/>
                    </a:lnT>
                    <a:lnB>
                      <a:noFill/>
                    </a:lnB>
                    <a:solidFill>
                      <a:srgbClr val="F2F2F2"/>
                    </a:solidFill>
                  </a:tcPr>
                </a:tc>
                <a:tc>
                  <a:txBody>
                    <a:bodyPr/>
                    <a:lstStyle/>
                    <a:p>
                      <a:pPr marL="0" marR="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tabLst/>
                        <a:defRPr/>
                      </a:pPr>
                      <a:r>
                        <a:rPr lang="en-US" sz="1200" b="0" i="0" u="none" kern="1200" spc="0" dirty="0">
                          <a:solidFill>
                            <a:schemeClr val="tx1">
                              <a:lumMod val="100000"/>
                            </a:schemeClr>
                          </a:solidFill>
                          <a:latin typeface="Trebuchet MS" panose="020B0603020202020204" pitchFamily="34" charset="0"/>
                        </a:rPr>
                        <a:t>BCG Project Leaders and Sr Consulting Team, inclusive of general and expert career tracks</a:t>
                      </a:r>
                    </a:p>
                  </a:txBody>
                  <a:tcPr marL="0" marR="72000" marT="73152" marB="73152">
                    <a:lnT>
                      <a:noFill/>
                    </a:lnT>
                    <a:lnB>
                      <a:noFill/>
                    </a:lnB>
                    <a:solidFill>
                      <a:srgbClr val="F2F2F2"/>
                    </a:solidFill>
                  </a:tcPr>
                </a:tc>
                <a:extLst>
                  <a:ext uri="{0D108BD9-81ED-4DB2-BD59-A6C34878D82A}">
                    <a16:rowId xmlns:a16="http://schemas.microsoft.com/office/drawing/2014/main" val="2152268681"/>
                  </a:ext>
                </a:extLst>
              </a:tr>
              <a:tr h="0">
                <a:tc>
                  <a:txBody>
                    <a:bodyPr/>
                    <a:lstStyle/>
                    <a:p>
                      <a:pPr marL="0" indent="0" algn="l" rtl="0" fontAlgn="auto" hangingPunct="1">
                        <a:lnSpc>
                          <a:spcPct val="100000"/>
                        </a:lnSpc>
                        <a:spcBef>
                          <a:spcPts val="0"/>
                        </a:spcBef>
                        <a:spcAft>
                          <a:spcPts val="0"/>
                        </a:spcAft>
                      </a:pPr>
                      <a:r>
                        <a:rPr lang="en-US" sz="1200" b="0" i="0" u="none" dirty="0" err="1">
                          <a:solidFill>
                            <a:schemeClr val="tx1">
                              <a:lumMod val="100000"/>
                            </a:schemeClr>
                          </a:solidFill>
                          <a:latin typeface="Trebuchet MS" panose="020B0603020202020204" pitchFamily="34" charset="0"/>
                        </a:rPr>
                        <a:t>MDP</a:t>
                      </a:r>
                      <a:endParaRPr lang="en-US" sz="1200" b="0" i="0" u="none" dirty="0">
                        <a:solidFill>
                          <a:schemeClr val="tx1">
                            <a:lumMod val="100000"/>
                          </a:schemeClr>
                        </a:solidFill>
                        <a:latin typeface="Trebuchet MS" panose="020B0603020202020204" pitchFamily="34" charset="0"/>
                      </a:endParaRPr>
                    </a:p>
                  </a:txBody>
                  <a:tcPr marL="0" marR="72000" marT="73152" marB="73152">
                    <a:lnT>
                      <a:noFill/>
                    </a:lnT>
                    <a:lnB>
                      <a:noFill/>
                    </a:lnB>
                  </a:tcPr>
                </a:tc>
                <a:tc>
                  <a:txBody>
                    <a:bodyPr/>
                    <a:lstStyle/>
                    <a:p>
                      <a:pPr marL="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pPr>
                      <a:r>
                        <a:rPr lang="en-US" sz="1200" b="0" i="0" u="none" kern="1200" spc="0" dirty="0">
                          <a:solidFill>
                            <a:schemeClr val="tx1">
                              <a:lumMod val="100000"/>
                            </a:schemeClr>
                          </a:solidFill>
                          <a:latin typeface="Trebuchet MS" panose="020B0603020202020204" pitchFamily="34" charset="0"/>
                        </a:rPr>
                        <a:t>Managing Director and Partners, inclusive of Managing Director and Senior Partners</a:t>
                      </a:r>
                    </a:p>
                  </a:txBody>
                  <a:tcPr marL="0" marR="72000" marT="73152" marB="73152">
                    <a:lnT>
                      <a:noFill/>
                    </a:lnT>
                    <a:lnB>
                      <a:noFill/>
                    </a:lnB>
                  </a:tcPr>
                </a:tc>
                <a:extLst>
                  <a:ext uri="{0D108BD9-81ED-4DB2-BD59-A6C34878D82A}">
                    <a16:rowId xmlns:a16="http://schemas.microsoft.com/office/drawing/2014/main" val="366751886"/>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Specialty Businesses (SB)</a:t>
                      </a:r>
                    </a:p>
                  </a:txBody>
                  <a:tcPr marL="0" marR="72000" marT="73152" marB="73152">
                    <a:lnT>
                      <a:noFill/>
                    </a:lnT>
                    <a:lnB>
                      <a:noFill/>
                    </a:lnB>
                    <a:solidFill>
                      <a:srgbClr val="F2F2F2"/>
                    </a:solidFill>
                  </a:tcPr>
                </a:tc>
                <a:tc>
                  <a:txBody>
                    <a:bodyPr/>
                    <a:lstStyle/>
                    <a:p>
                      <a:pPr marL="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pPr>
                      <a:r>
                        <a:rPr lang="en-US" sz="1200" b="0" i="0" u="none" kern="1200" spc="0" dirty="0">
                          <a:solidFill>
                            <a:schemeClr val="tx1">
                              <a:lumMod val="100000"/>
                            </a:schemeClr>
                          </a:solidFill>
                          <a:latin typeface="Trebuchet MS" panose="020B0603020202020204" pitchFamily="34" charset="0"/>
                        </a:rPr>
                        <a:t>All Specialty Business employees (non-BCG organizations), inclusive of client facing and internal (BST) employees</a:t>
                      </a:r>
                    </a:p>
                  </a:txBody>
                  <a:tcPr marL="0" marR="72000" marT="73152" marB="73152">
                    <a:lnT>
                      <a:noFill/>
                    </a:lnT>
                    <a:lnB>
                      <a:noFill/>
                    </a:lnB>
                    <a:solidFill>
                      <a:srgbClr val="F2F2F2"/>
                    </a:solidFill>
                  </a:tcPr>
                </a:tc>
                <a:extLst>
                  <a:ext uri="{0D108BD9-81ED-4DB2-BD59-A6C34878D82A}">
                    <a16:rowId xmlns:a16="http://schemas.microsoft.com/office/drawing/2014/main" val="1930324136"/>
                  </a:ext>
                </a:extLst>
              </a:tr>
              <a:tr h="0">
                <a:tc>
                  <a:txBody>
                    <a:bodyPr/>
                    <a:lstStyle/>
                    <a:p>
                      <a:pPr marL="0" indent="0" algn="l" rtl="0" fontAlgn="auto" hangingPunct="1">
                        <a:lnSpc>
                          <a:spcPct val="100000"/>
                        </a:lnSpc>
                        <a:spcBef>
                          <a:spcPts val="0"/>
                        </a:spcBef>
                        <a:spcAft>
                          <a:spcPts val="0"/>
                        </a:spcAft>
                      </a:pPr>
                      <a:r>
                        <a:rPr lang="en-US" sz="1200" b="0" i="0" u="none" dirty="0">
                          <a:solidFill>
                            <a:schemeClr val="tx1">
                              <a:lumMod val="100000"/>
                            </a:schemeClr>
                          </a:solidFill>
                          <a:latin typeface="Trebuchet MS" panose="020B0603020202020204" pitchFamily="34" charset="0"/>
                        </a:rPr>
                        <a:t>BST</a:t>
                      </a:r>
                    </a:p>
                  </a:txBody>
                  <a:tcPr marL="0" marR="72000" marT="73152" marB="73152">
                    <a:lnT>
                      <a:noFill/>
                    </a:lnT>
                  </a:tcPr>
                </a:tc>
                <a:tc>
                  <a:txBody>
                    <a:bodyPr/>
                    <a:lstStyle/>
                    <a:p>
                      <a:pPr marL="0" lvl="0" indent="0" algn="l" defTabSz="914400" rtl="0" eaLnBrk="1" fontAlgn="auto" latinLnBrk="0" hangingPunct="1">
                        <a:lnSpc>
                          <a:spcPct val="100000"/>
                        </a:lnSpc>
                        <a:spcBef>
                          <a:spcPts val="0"/>
                        </a:spcBef>
                        <a:spcAft>
                          <a:spcPts val="0"/>
                        </a:spcAft>
                        <a:buClrTx/>
                        <a:buSzPct val="100000"/>
                        <a:buFont typeface="Trebuchet MS" panose="020B0603020202020204" pitchFamily="34" charset="0"/>
                        <a:buChar char="​"/>
                      </a:pPr>
                      <a:r>
                        <a:rPr lang="en-US" sz="1200" b="0" i="0" u="none" kern="1200" spc="0" dirty="0">
                          <a:solidFill>
                            <a:schemeClr val="tx1">
                              <a:lumMod val="100000"/>
                            </a:schemeClr>
                          </a:solidFill>
                          <a:latin typeface="Trebuchet MS" panose="020B0603020202020204" pitchFamily="34" charset="0"/>
                        </a:rPr>
                        <a:t>BCG Business Services Team, inclusive of all BST Job Functions</a:t>
                      </a:r>
                    </a:p>
                  </a:txBody>
                  <a:tcPr marL="0" marR="72000" marT="73152" marB="73152">
                    <a:lnT>
                      <a:noFill/>
                    </a:lnT>
                  </a:tcPr>
                </a:tc>
                <a:extLst>
                  <a:ext uri="{0D108BD9-81ED-4DB2-BD59-A6C34878D82A}">
                    <a16:rowId xmlns:a16="http://schemas.microsoft.com/office/drawing/2014/main" val="3987423665"/>
                  </a:ext>
                </a:extLst>
              </a:tr>
            </a:tbl>
          </a:graphicData>
        </a:graphic>
      </p:graphicFrame>
      <p:pic>
        <p:nvPicPr>
          <p:cNvPr id="12" name="BackupStamp">
            <a:extLst>
              <a:ext uri="{FF2B5EF4-FFF2-40B4-BE49-F238E27FC236}">
                <a16:creationId xmlns:a16="http://schemas.microsoft.com/office/drawing/2014/main" id="{9AE4D2D0-C656-4BAF-8188-D405FAC179DC}"/>
              </a:ext>
            </a:extLst>
          </p:cNvPr>
          <p:cNvPicPr>
            <a:picLocks noChangeAspect="1"/>
          </p:cNvPicPr>
          <p:nvPr/>
        </p:nvPicPr>
        <p:blipFill>
          <a:blip r:embed="rId8"/>
          <a:stretch>
            <a:fillRect/>
          </a:stretch>
        </p:blipFill>
        <p:spPr>
          <a:xfrm>
            <a:off x="5229967" y="1582"/>
            <a:ext cx="1732066" cy="334800"/>
          </a:xfrm>
          <a:prstGeom prst="rect">
            <a:avLst/>
          </a:prstGeom>
        </p:spPr>
      </p:pic>
    </p:spTree>
    <p:custDataLst>
      <p:tags r:id="rId2"/>
    </p:custDataLst>
    <p:extLst>
      <p:ext uri="{BB962C8B-B14F-4D97-AF65-F5344CB8AC3E}">
        <p14:creationId xmlns:p14="http://schemas.microsoft.com/office/powerpoint/2010/main" val="7705534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952" name="think-cell Slide" r:id="rId8" imgW="384" imgH="384" progId="TCLayout.ActiveDocument.1">
                  <p:embed/>
                </p:oleObj>
              </mc:Choice>
              <mc:Fallback>
                <p:oleObj name="think-cell Slide" r:id="rId8" imgW="384" imgH="384" progId="TCLayout.ActiveDocument.1">
                  <p:embed/>
                  <p:pic>
                    <p:nvPicPr>
                      <p:cNvPr id="4" name="Object 3"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3" name="Rectangle 2"/>
          <p:cNvSpPr/>
          <p:nvPr>
            <p:custDataLst>
              <p:tags r:id="rId4"/>
            </p:custDataLst>
          </p:nvPr>
        </p:nvSpPr>
        <p:spPr>
          <a:xfrm>
            <a:off x="1284743" y="2668041"/>
            <a:ext cx="9634846" cy="320368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274320" rIns="274320" bIns="137160" numCol="1" spcCol="0" rtlCol="0" fromWordArt="0" anchor="b" anchorCtr="0" forceAA="0" compatLnSpc="1">
            <a:prstTxWarp prst="textNoShape">
              <a:avLst/>
            </a:prstTxWarp>
            <a:noAutofit/>
          </a:bodyPr>
          <a:lstStyle/>
          <a:p>
            <a:pPr>
              <a:lnSpc>
                <a:spcPts val="6000"/>
              </a:lnSpc>
            </a:pPr>
            <a:r>
              <a:rPr lang="en-GB" sz="5400" dirty="0">
                <a:solidFill>
                  <a:srgbClr val="FFFFFF">
                    <a:lumMod val="100000"/>
                  </a:srgbClr>
                </a:solidFill>
                <a:latin typeface="Trebuchet MS" panose="020B0603020202020204" pitchFamily="34" charset="0"/>
                <a:sym typeface="Trebuchet MS" panose="020B0603020202020204" pitchFamily="34" charset="0"/>
              </a:rPr>
              <a:t>Global results by question </a:t>
            </a:r>
          </a:p>
        </p:txBody>
      </p:sp>
      <p:sp>
        <p:nvSpPr>
          <p:cNvPr id="2" name="Rectangle 1"/>
          <p:cNvSpPr/>
          <p:nvPr>
            <p:custDataLst>
              <p:tags r:id="rId5"/>
            </p:custDataLst>
          </p:nvPr>
        </p:nvSpPr>
        <p:spPr>
          <a:xfrm>
            <a:off x="1284743" y="1428131"/>
            <a:ext cx="947672" cy="947672"/>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GB" sz="2400" dirty="0">
              <a:solidFill>
                <a:srgbClr val="FFFFFF">
                  <a:lumMod val="100000"/>
                </a:srgbClr>
              </a:solidFill>
              <a:latin typeface="Trebuchet MS" panose="020B0603020202020204" pitchFamily="34" charset="0"/>
              <a:sym typeface="Trebuchet MS" panose="020B0603020202020204" pitchFamily="34" charset="0"/>
            </a:endParaRPr>
          </a:p>
        </p:txBody>
      </p:sp>
    </p:spTree>
    <p:custDataLst>
      <p:tags r:id="rId2"/>
    </p:custDataLst>
    <p:extLst>
      <p:ext uri="{BB962C8B-B14F-4D97-AF65-F5344CB8AC3E}">
        <p14:creationId xmlns:p14="http://schemas.microsoft.com/office/powerpoint/2010/main" val="748778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239318063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5133" name="think-cell Slide" r:id="rId15" imgW="384" imgH="384" progId="TCLayout.ActiveDocument.1">
                  <p:embed/>
                </p:oleObj>
              </mc:Choice>
              <mc:Fallback>
                <p:oleObj name="think-cell Slide" r:id="rId15" imgW="384" imgH="384" progId="TCLayout.ActiveDocument.1">
                  <p:embed/>
                  <p:pic>
                    <p:nvPicPr>
                      <p:cNvPr id="21" name="Object 20" hidden="1"/>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226" name="Rectangle 225" hidden="1"/>
          <p:cNvSpPr/>
          <p:nvPr>
            <p:custDataLst>
              <p:tags r:id="rId3"/>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rebuchet MS" panose="020B0603020202020204" pitchFamily="34" charset="0"/>
              <a:ea typeface="+mn-ea"/>
              <a:cs typeface="+mn-cs"/>
              <a:sym typeface="Trebuchet MS" panose="020B0603020202020204" pitchFamily="34" charset="0"/>
            </a:endParaRPr>
          </a:p>
        </p:txBody>
      </p:sp>
      <p:sp>
        <p:nvSpPr>
          <p:cNvPr id="3" name="Title 2"/>
          <p:cNvSpPr>
            <a:spLocks noGrp="1"/>
          </p:cNvSpPr>
          <p:nvPr>
            <p:ph type="title"/>
          </p:nvPr>
        </p:nvSpPr>
        <p:spPr>
          <a:xfrm>
            <a:off x="630000" y="622800"/>
            <a:ext cx="10933350" cy="664797"/>
          </a:xfrm>
        </p:spPr>
        <p:txBody>
          <a:bodyPr vert="horz">
            <a:spAutoFit/>
          </a:bodyPr>
          <a:lstStyle/>
          <a:p>
            <a:pPr>
              <a:buSzPts val="2400"/>
            </a:pPr>
            <a:r>
              <a:rPr lang="en-US" dirty="0"/>
              <a:t>Support to attend training decreased in 2021, reflecting dynamic business environment and less protected time for virtual learning</a:t>
            </a:r>
            <a:endParaRPr lang="en-US" dirty="0">
              <a:solidFill>
                <a:srgbClr val="575757"/>
              </a:solidFill>
              <a:latin typeface="Trebuchet MS" panose="020B0603020202020204" pitchFamily="34" charset="0"/>
            </a:endParaRPr>
          </a:p>
        </p:txBody>
      </p:sp>
      <p:sp>
        <p:nvSpPr>
          <p:cNvPr id="11" name="ee4pFootnotes"/>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50000"/>
                  </a:prstClr>
                </a:solidFill>
                <a:effectLst/>
                <a:uLnTx/>
                <a:uFillTx/>
                <a:latin typeface="Trebuchet MS" panose="020B0603020202020204" pitchFamily="34" charset="0"/>
                <a:ea typeface="+mn-ea"/>
                <a:cs typeface="Arial" pitchFamily="34" charset="0"/>
                <a:sym typeface="Trebuchet MS" panose="020B0603020202020204" pitchFamily="34" charset="0"/>
              </a:rPr>
              <a:t>Q. I feel supported to fully participate in relevant training opportunities</a:t>
            </a:r>
          </a:p>
        </p:txBody>
      </p:sp>
      <p:sp>
        <p:nvSpPr>
          <p:cNvPr id="34" name="Rectangle 51"/>
          <p:cNvSpPr>
            <a:spLocks noChangeArrowheads="1"/>
          </p:cNvSpPr>
          <p:nvPr/>
        </p:nvSpPr>
        <p:spPr bwMode="auto">
          <a:xfrm>
            <a:off x="1242651" y="3977131"/>
            <a:ext cx="107968" cy="107950"/>
          </a:xfrm>
          <a:prstGeom prst="rect">
            <a:avLst/>
          </a:prstGeom>
          <a:solidFill>
            <a:srgbClr val="29BA74"/>
          </a:solidFill>
          <a:ln w="9525" algn="ctr">
            <a:noFill/>
            <a:miter lim="800000"/>
            <a:headEnd/>
            <a:tailEnd/>
          </a:ln>
          <a:effectLst/>
          <a:extLst>
            <a:ext uri="{91240B29-F687-4F45-9708-019B960494DF}">
              <a14:hiddenLine xmlns:a14="http://schemas.microsoft.com/office/drawing/2010/main" w="9525" algn="ctr">
                <a:solidFill>
                  <a:srgbClr val="BBAD87"/>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AP</a:t>
            </a:r>
          </a:p>
        </p:txBody>
      </p:sp>
      <p:sp>
        <p:nvSpPr>
          <p:cNvPr id="35" name="Rectangle 52"/>
          <p:cNvSpPr>
            <a:spLocks noChangeArrowheads="1"/>
          </p:cNvSpPr>
          <p:nvPr/>
        </p:nvSpPr>
        <p:spPr bwMode="auto">
          <a:xfrm>
            <a:off x="2090557" y="3977131"/>
            <a:ext cx="107968" cy="107950"/>
          </a:xfrm>
          <a:prstGeom prst="rect">
            <a:avLst/>
          </a:prstGeom>
          <a:solidFill>
            <a:srgbClr val="295E7E"/>
          </a:solidFill>
          <a:ln w="9525">
            <a:noFill/>
            <a:miter lim="800000"/>
            <a:headEnd/>
            <a:tailEnd/>
          </a:ln>
          <a:effectLst/>
          <a:extLst>
            <a:ext uri="{91240B29-F687-4F45-9708-019B960494DF}">
              <a14:hiddenLine xmlns:a14="http://schemas.microsoft.com/office/drawing/2010/main" w="9525">
                <a:solidFill>
                  <a:schemeClr val="folHlink"/>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36" name="Rectangle 53"/>
          <p:cNvSpPr>
            <a:spLocks noChangeArrowheads="1"/>
          </p:cNvSpPr>
          <p:nvPr/>
        </p:nvSpPr>
        <p:spPr bwMode="auto">
          <a:xfrm>
            <a:off x="2938463" y="3977131"/>
            <a:ext cx="107968" cy="107950"/>
          </a:xfrm>
          <a:prstGeom prst="rect">
            <a:avLst/>
          </a:prstGeom>
          <a:solidFill>
            <a:srgbClr val="3EAD92"/>
          </a:solidFill>
          <a:ln w="9525">
            <a:noFill/>
            <a:miter lim="800000"/>
            <a:headEnd/>
            <a:tailEnd/>
          </a:ln>
          <a:effectLst/>
          <a:extLst>
            <a:ext uri="{91240B29-F687-4F45-9708-019B960494DF}">
              <a14:hiddenLine xmlns:a14="http://schemas.microsoft.com/office/drawing/2010/main" w="9525">
                <a:solidFill>
                  <a:srgbClr val="ACC6D0"/>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37" name="Rectangle 53"/>
          <p:cNvSpPr>
            <a:spLocks noChangeArrowheads="1"/>
          </p:cNvSpPr>
          <p:nvPr/>
        </p:nvSpPr>
        <p:spPr bwMode="auto">
          <a:xfrm>
            <a:off x="3786369" y="3977131"/>
            <a:ext cx="107968" cy="107950"/>
          </a:xfrm>
          <a:prstGeom prst="rect">
            <a:avLst/>
          </a:prstGeom>
          <a:solidFill>
            <a:srgbClr val="197A56"/>
          </a:solidFill>
          <a:ln w="9525">
            <a:noFill/>
            <a:miter lim="800000"/>
            <a:headEnd/>
            <a:tailEnd/>
          </a:ln>
          <a:effectLst/>
          <a:extLst>
            <a:ext uri="{91240B29-F687-4F45-9708-019B960494DF}">
              <a14:hiddenLine xmlns:a14="http://schemas.microsoft.com/office/drawing/2010/main" w="9525">
                <a:solidFill>
                  <a:srgbClr val="E7D475"/>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WESA</a:t>
            </a:r>
          </a:p>
        </p:txBody>
      </p:sp>
      <p:sp>
        <p:nvSpPr>
          <p:cNvPr id="38" name="Rectangle 53"/>
          <p:cNvSpPr>
            <a:spLocks noChangeArrowheads="1"/>
          </p:cNvSpPr>
          <p:nvPr/>
        </p:nvSpPr>
        <p:spPr bwMode="auto">
          <a:xfrm>
            <a:off x="4634273" y="3977131"/>
            <a:ext cx="107968" cy="107950"/>
          </a:xfrm>
          <a:prstGeom prst="rect">
            <a:avLst/>
          </a:prstGeom>
          <a:solidFill>
            <a:srgbClr val="D4DF33"/>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rgbClr val="670F31"/>
                </a:solidFill>
                <a:prstDash val="solid"/>
                <a:miter lim="800000"/>
                <a:headEnd type="none" w="med" len="med"/>
                <a:tailEnd type="none" w="med" len="me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WW</a:t>
            </a:r>
          </a:p>
        </p:txBody>
      </p:sp>
      <p:sp>
        <p:nvSpPr>
          <p:cNvPr id="39" name="Rectangle 38" hidden="1">
            <a:extLst>
              <a:ext uri="{FF2B5EF4-FFF2-40B4-BE49-F238E27FC236}">
                <a16:creationId xmlns:a16="http://schemas.microsoft.com/office/drawing/2014/main" id="{23D9DAD5-25DA-40DC-BC53-B2E4DD6113EC}"/>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82" name="ee4pHeader1">
            <a:extLst>
              <a:ext uri="{FF2B5EF4-FFF2-40B4-BE49-F238E27FC236}">
                <a16:creationId xmlns:a16="http://schemas.microsoft.com/office/drawing/2014/main" id="{773AAB99-3315-4C9F-A844-FD375CB909E5}"/>
              </a:ext>
            </a:extLst>
          </p:cNvPr>
          <p:cNvSpPr txBox="1"/>
          <p:nvPr/>
        </p:nvSpPr>
        <p:spPr>
          <a:xfrm>
            <a:off x="630000" y="1525216"/>
            <a:ext cx="4995640"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Worldwide</a:t>
            </a:r>
            <a:endParaRPr kumimoji="0" lang="en-US" sz="1600" b="0" i="0" u="none" strike="noStrike" kern="1200" cap="none" spc="0" normalizeH="0" baseline="3000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endParaRPr>
          </a:p>
        </p:txBody>
      </p:sp>
      <p:graphicFrame>
        <p:nvGraphicFramePr>
          <p:cNvPr id="65" name="Chart 64">
            <a:extLst>
              <a:ext uri="{FF2B5EF4-FFF2-40B4-BE49-F238E27FC236}">
                <a16:creationId xmlns:a16="http://schemas.microsoft.com/office/drawing/2014/main" id="{49C5D3CA-36B5-4FFE-AE31-E3661D69430D}"/>
              </a:ext>
            </a:extLst>
          </p:cNvPr>
          <p:cNvGraphicFramePr/>
          <p:nvPr>
            <p:custDataLst>
              <p:tags r:id="rId4"/>
            </p:custDataLst>
            <p:extLst>
              <p:ext uri="{D42A27DB-BD31-4B8C-83A1-F6EECF244321}">
                <p14:modId xmlns:p14="http://schemas.microsoft.com/office/powerpoint/2010/main" val="673366104"/>
              </p:ext>
            </p:extLst>
          </p:nvPr>
        </p:nvGraphicFramePr>
        <p:xfrm>
          <a:off x="962025" y="2117725"/>
          <a:ext cx="4638675" cy="1635125"/>
        </p:xfrm>
        <a:graphic>
          <a:graphicData uri="http://schemas.openxmlformats.org/drawingml/2006/chart">
            <c:chart xmlns:c="http://schemas.openxmlformats.org/drawingml/2006/chart" xmlns:r="http://schemas.openxmlformats.org/officeDocument/2006/relationships" r:id="rId17"/>
          </a:graphicData>
        </a:graphic>
      </p:graphicFrame>
      <p:cxnSp>
        <p:nvCxnSpPr>
          <p:cNvPr id="71" name="Straight Connector 70">
            <a:extLst>
              <a:ext uri="{FF2B5EF4-FFF2-40B4-BE49-F238E27FC236}">
                <a16:creationId xmlns:a16="http://schemas.microsoft.com/office/drawing/2014/main" id="{1461F11C-A056-4DC1-8BDA-F723DBED4097}"/>
              </a:ext>
            </a:extLst>
          </p:cNvPr>
          <p:cNvCxnSpPr/>
          <p:nvPr>
            <p:custDataLst>
              <p:tags r:id="rId5"/>
            </p:custDataLst>
          </p:nvPr>
        </p:nvCxnSpPr>
        <p:spPr bwMode="gray">
          <a:xfrm>
            <a:off x="1044575" y="2686050"/>
            <a:ext cx="1568450" cy="0"/>
          </a:xfrm>
          <a:prstGeom prst="line">
            <a:avLst/>
          </a:prstGeom>
          <a:ln w="9525" algn="ctr">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AC6579E-EE8A-40EC-8042-4B6BFF4242F9}"/>
              </a:ext>
            </a:extLst>
          </p:cNvPr>
          <p:cNvCxnSpPr/>
          <p:nvPr>
            <p:custDataLst>
              <p:tags r:id="rId6"/>
            </p:custDataLst>
          </p:nvPr>
        </p:nvCxnSpPr>
        <p:spPr bwMode="gray">
          <a:xfrm>
            <a:off x="2797175" y="2686050"/>
            <a:ext cx="711200" cy="0"/>
          </a:xfrm>
          <a:prstGeom prst="line">
            <a:avLst/>
          </a:prstGeom>
          <a:ln w="9525" cap="flat" cmpd="sng" algn="ctr">
            <a:solidFill>
              <a:srgbClr val="808080"/>
            </a:solidFill>
            <a:prstDash val="lgDash"/>
            <a:roun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B43D22A2-42A3-48DF-895C-6D23C129DCF9}"/>
              </a:ext>
            </a:extLst>
          </p:cNvPr>
          <p:cNvCxnSpPr/>
          <p:nvPr>
            <p:custDataLst>
              <p:tags r:id="rId7"/>
            </p:custDataLst>
          </p:nvPr>
        </p:nvCxnSpPr>
        <p:spPr bwMode="gray">
          <a:xfrm>
            <a:off x="3692525" y="2686050"/>
            <a:ext cx="1825625" cy="0"/>
          </a:xfrm>
          <a:prstGeom prst="line">
            <a:avLst/>
          </a:prstGeom>
          <a:ln w="9525" cap="flat" cmpd="sng" algn="ctr">
            <a:solidFill>
              <a:srgbClr val="808080"/>
            </a:solidFill>
            <a:prstDash val="lgDash"/>
            <a:round/>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105" name="Table 104">
            <a:extLst>
              <a:ext uri="{FF2B5EF4-FFF2-40B4-BE49-F238E27FC236}">
                <a16:creationId xmlns:a16="http://schemas.microsoft.com/office/drawing/2014/main" id="{A72716BB-C77E-4A4D-B7BF-9DF7812B5F8D}"/>
              </a:ext>
            </a:extLst>
          </p:cNvPr>
          <p:cNvGraphicFramePr>
            <a:graphicFrameLocks noGrp="1"/>
          </p:cNvGraphicFramePr>
          <p:nvPr/>
        </p:nvGraphicFramePr>
        <p:xfrm>
          <a:off x="4637774" y="3683000"/>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6" name="Table 105">
            <a:extLst>
              <a:ext uri="{FF2B5EF4-FFF2-40B4-BE49-F238E27FC236}">
                <a16:creationId xmlns:a16="http://schemas.microsoft.com/office/drawing/2014/main" id="{29FC6FEC-1F48-4AC9-B14E-CC8372D38FE4}"/>
              </a:ext>
            </a:extLst>
          </p:cNvPr>
          <p:cNvGraphicFramePr>
            <a:graphicFrameLocks noGrp="1"/>
          </p:cNvGraphicFramePr>
          <p:nvPr/>
        </p:nvGraphicFramePr>
        <p:xfrm>
          <a:off x="3742357" y="3690962"/>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7" name="Table 106">
            <a:extLst>
              <a:ext uri="{FF2B5EF4-FFF2-40B4-BE49-F238E27FC236}">
                <a16:creationId xmlns:a16="http://schemas.microsoft.com/office/drawing/2014/main" id="{79F46D68-562E-45FF-A22A-017929511634}"/>
              </a:ext>
            </a:extLst>
          </p:cNvPr>
          <p:cNvGraphicFramePr>
            <a:graphicFrameLocks noGrp="1"/>
          </p:cNvGraphicFramePr>
          <p:nvPr/>
        </p:nvGraphicFramePr>
        <p:xfrm>
          <a:off x="2836265" y="3697684"/>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8" name="Table 107">
            <a:extLst>
              <a:ext uri="{FF2B5EF4-FFF2-40B4-BE49-F238E27FC236}">
                <a16:creationId xmlns:a16="http://schemas.microsoft.com/office/drawing/2014/main" id="{BA4A7902-A4F1-4518-B3AF-676F114F7A64}"/>
              </a:ext>
            </a:extLst>
          </p:cNvPr>
          <p:cNvGraphicFramePr>
            <a:graphicFrameLocks noGrp="1"/>
          </p:cNvGraphicFramePr>
          <p:nvPr/>
        </p:nvGraphicFramePr>
        <p:xfrm>
          <a:off x="1951816" y="3697684"/>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9" name="Table 108">
            <a:extLst>
              <a:ext uri="{FF2B5EF4-FFF2-40B4-BE49-F238E27FC236}">
                <a16:creationId xmlns:a16="http://schemas.microsoft.com/office/drawing/2014/main" id="{022A7643-28D7-40AC-AA89-F535FCA048F3}"/>
              </a:ext>
            </a:extLst>
          </p:cNvPr>
          <p:cNvGraphicFramePr>
            <a:graphicFrameLocks noGrp="1"/>
          </p:cNvGraphicFramePr>
          <p:nvPr/>
        </p:nvGraphicFramePr>
        <p:xfrm>
          <a:off x="1064450" y="3697684"/>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28" name="Rectangle 27" hidden="1">
            <a:extLst>
              <a:ext uri="{FF2B5EF4-FFF2-40B4-BE49-F238E27FC236}">
                <a16:creationId xmlns:a16="http://schemas.microsoft.com/office/drawing/2014/main" id="{8E286AC3-6B7D-468C-ABFC-122BF4AF533D}"/>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127" name="Text Box 6">
            <a:extLst>
              <a:ext uri="{FF2B5EF4-FFF2-40B4-BE49-F238E27FC236}">
                <a16:creationId xmlns:a16="http://schemas.microsoft.com/office/drawing/2014/main" id="{3C3BAE8A-95B3-4A29-A139-4DAAF5F4D1A9}"/>
              </a:ext>
            </a:extLst>
          </p:cNvPr>
          <p:cNvSpPr txBox="1">
            <a:spLocks noChangeArrowheads="1"/>
          </p:cNvSpPr>
          <p:nvPr/>
        </p:nvSpPr>
        <p:spPr bwMode="gray">
          <a:xfrm>
            <a:off x="236340" y="2385320"/>
            <a:ext cx="719103" cy="571961"/>
          </a:xfrm>
          <a:prstGeom prst="rect">
            <a:avLst/>
          </a:prstGeom>
          <a:noFill/>
          <a:ln w="9525" algn="ctr">
            <a:noFill/>
            <a:miter lim="800000"/>
            <a:headEnd/>
            <a:tailEnd/>
          </a:ln>
          <a:effectLst/>
        </p:spPr>
        <p:txBody>
          <a:bodyPr wrap="none" lIns="0" tIns="0" rIns="0" bIns="0"/>
          <a:lstStyle/>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2021</a:t>
            </a:r>
          </a:p>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WW</a:t>
            </a:r>
          </a:p>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67%</a:t>
            </a:r>
          </a:p>
        </p:txBody>
      </p:sp>
      <p:sp>
        <p:nvSpPr>
          <p:cNvPr id="231" name="Rectangle 230" hidden="1">
            <a:extLst>
              <a:ext uri="{FF2B5EF4-FFF2-40B4-BE49-F238E27FC236}">
                <a16:creationId xmlns:a16="http://schemas.microsoft.com/office/drawing/2014/main" id="{2153BE7B-B61E-4F24-B072-DDDE7A6F38DE}"/>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35" name="Rectangle 234" hidden="1">
            <a:extLst>
              <a:ext uri="{FF2B5EF4-FFF2-40B4-BE49-F238E27FC236}">
                <a16:creationId xmlns:a16="http://schemas.microsoft.com/office/drawing/2014/main" id="{360D64EF-C283-4521-BE24-CB2B5E8351B5}"/>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graphicFrame>
        <p:nvGraphicFramePr>
          <p:cNvPr id="66" name="Chart 65">
            <a:extLst>
              <a:ext uri="{FF2B5EF4-FFF2-40B4-BE49-F238E27FC236}">
                <a16:creationId xmlns:a16="http://schemas.microsoft.com/office/drawing/2014/main" id="{FA3B3CB8-E65C-458F-A821-71E6F68742A7}"/>
              </a:ext>
            </a:extLst>
          </p:cNvPr>
          <p:cNvGraphicFramePr/>
          <p:nvPr>
            <p:custDataLst>
              <p:tags r:id="rId8"/>
            </p:custDataLst>
            <p:extLst>
              <p:ext uri="{D42A27DB-BD31-4B8C-83A1-F6EECF244321}">
                <p14:modId xmlns:p14="http://schemas.microsoft.com/office/powerpoint/2010/main" val="1845372494"/>
              </p:ext>
            </p:extLst>
          </p:nvPr>
        </p:nvGraphicFramePr>
        <p:xfrm>
          <a:off x="6224588" y="4916488"/>
          <a:ext cx="5391150" cy="639762"/>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70" name="Chart 69">
            <a:extLst>
              <a:ext uri="{FF2B5EF4-FFF2-40B4-BE49-F238E27FC236}">
                <a16:creationId xmlns:a16="http://schemas.microsoft.com/office/drawing/2014/main" id="{EE858FA8-E654-4DF1-A826-E868B59F5DB3}"/>
              </a:ext>
            </a:extLst>
          </p:cNvPr>
          <p:cNvGraphicFramePr/>
          <p:nvPr>
            <p:custDataLst>
              <p:tags r:id="rId9"/>
            </p:custDataLst>
            <p:extLst>
              <p:ext uri="{D42A27DB-BD31-4B8C-83A1-F6EECF244321}">
                <p14:modId xmlns:p14="http://schemas.microsoft.com/office/powerpoint/2010/main" val="577663624"/>
              </p:ext>
            </p:extLst>
          </p:nvPr>
        </p:nvGraphicFramePr>
        <p:xfrm>
          <a:off x="6224588" y="4049713"/>
          <a:ext cx="5391150" cy="666750"/>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72" name="Chart 71">
            <a:extLst>
              <a:ext uri="{FF2B5EF4-FFF2-40B4-BE49-F238E27FC236}">
                <a16:creationId xmlns:a16="http://schemas.microsoft.com/office/drawing/2014/main" id="{6DE9080B-A5EF-4621-8158-F82F3E342380}"/>
              </a:ext>
            </a:extLst>
          </p:cNvPr>
          <p:cNvGraphicFramePr/>
          <p:nvPr>
            <p:custDataLst>
              <p:tags r:id="rId10"/>
            </p:custDataLst>
            <p:extLst>
              <p:ext uri="{D42A27DB-BD31-4B8C-83A1-F6EECF244321}">
                <p14:modId xmlns:p14="http://schemas.microsoft.com/office/powerpoint/2010/main" val="996004152"/>
              </p:ext>
            </p:extLst>
          </p:nvPr>
        </p:nvGraphicFramePr>
        <p:xfrm>
          <a:off x="6224588" y="3086100"/>
          <a:ext cx="5391150" cy="654050"/>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73" name="Chart 72">
            <a:extLst>
              <a:ext uri="{FF2B5EF4-FFF2-40B4-BE49-F238E27FC236}">
                <a16:creationId xmlns:a16="http://schemas.microsoft.com/office/drawing/2014/main" id="{6AE62AB2-8C5B-47AD-95B5-C48ABC967C9F}"/>
              </a:ext>
            </a:extLst>
          </p:cNvPr>
          <p:cNvGraphicFramePr/>
          <p:nvPr>
            <p:custDataLst>
              <p:tags r:id="rId11"/>
            </p:custDataLst>
            <p:extLst>
              <p:ext uri="{D42A27DB-BD31-4B8C-83A1-F6EECF244321}">
                <p14:modId xmlns:p14="http://schemas.microsoft.com/office/powerpoint/2010/main" val="1198084044"/>
              </p:ext>
            </p:extLst>
          </p:nvPr>
        </p:nvGraphicFramePr>
        <p:xfrm>
          <a:off x="6224588" y="2066925"/>
          <a:ext cx="5391150" cy="671513"/>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60" name="Table 24">
            <a:extLst>
              <a:ext uri="{FF2B5EF4-FFF2-40B4-BE49-F238E27FC236}">
                <a16:creationId xmlns:a16="http://schemas.microsoft.com/office/drawing/2014/main" id="{521AA365-5F6B-4ABB-97F5-D3CCBF537213}"/>
              </a:ext>
            </a:extLst>
          </p:cNvPr>
          <p:cNvGraphicFramePr>
            <a:graphicFrameLocks noGrp="1"/>
          </p:cNvGraphicFramePr>
          <p:nvPr>
            <p:extLst>
              <p:ext uri="{D42A27DB-BD31-4B8C-83A1-F6EECF244321}">
                <p14:modId xmlns:p14="http://schemas.microsoft.com/office/powerpoint/2010/main" val="3206746612"/>
              </p:ext>
            </p:extLst>
          </p:nvPr>
        </p:nvGraphicFramePr>
        <p:xfrm>
          <a:off x="6357937" y="5651500"/>
          <a:ext cx="5121350" cy="426720"/>
        </p:xfrm>
        <a:graphic>
          <a:graphicData uri="http://schemas.openxmlformats.org/drawingml/2006/table">
            <a:tbl>
              <a:tblPr firstRow="1" bandRow="1">
                <a:tableStyleId>{5C22544A-7EE6-4342-B048-85BDC9FD1C3A}</a:tableStyleId>
              </a:tblPr>
              <a:tblGrid>
                <a:gridCol w="1024270">
                  <a:extLst>
                    <a:ext uri="{9D8B030D-6E8A-4147-A177-3AD203B41FA5}">
                      <a16:colId xmlns:a16="http://schemas.microsoft.com/office/drawing/2014/main" val="990895528"/>
                    </a:ext>
                  </a:extLst>
                </a:gridCol>
                <a:gridCol w="1024270">
                  <a:extLst>
                    <a:ext uri="{9D8B030D-6E8A-4147-A177-3AD203B41FA5}">
                      <a16:colId xmlns:a16="http://schemas.microsoft.com/office/drawing/2014/main" val="2760582408"/>
                    </a:ext>
                  </a:extLst>
                </a:gridCol>
                <a:gridCol w="1024270">
                  <a:extLst>
                    <a:ext uri="{9D8B030D-6E8A-4147-A177-3AD203B41FA5}">
                      <a16:colId xmlns:a16="http://schemas.microsoft.com/office/drawing/2014/main" val="298241908"/>
                    </a:ext>
                  </a:extLst>
                </a:gridCol>
                <a:gridCol w="1024270">
                  <a:extLst>
                    <a:ext uri="{9D8B030D-6E8A-4147-A177-3AD203B41FA5}">
                      <a16:colId xmlns:a16="http://schemas.microsoft.com/office/drawing/2014/main" val="621898148"/>
                    </a:ext>
                  </a:extLst>
                </a:gridCol>
                <a:gridCol w="1024270">
                  <a:extLst>
                    <a:ext uri="{9D8B030D-6E8A-4147-A177-3AD203B41FA5}">
                      <a16:colId xmlns:a16="http://schemas.microsoft.com/office/drawing/2014/main" val="3745219669"/>
                    </a:ext>
                  </a:extLst>
                </a:gridCol>
              </a:tblGrid>
              <a:tr h="304082">
                <a:tc>
                  <a:txBody>
                    <a:bodyPr/>
                    <a:lstStyle/>
                    <a:p>
                      <a:pPr algn="ctr"/>
                      <a:r>
                        <a:rPr lang="en-US" sz="1100" b="0" dirty="0">
                          <a:solidFill>
                            <a:srgbClr val="29BA74"/>
                          </a:solidFill>
                        </a:rPr>
                        <a:t>A/C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Case Leadership</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MDP</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Specialty Businesses</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BST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61" name="Table 60">
            <a:extLst>
              <a:ext uri="{FF2B5EF4-FFF2-40B4-BE49-F238E27FC236}">
                <a16:creationId xmlns:a16="http://schemas.microsoft.com/office/drawing/2014/main" id="{DF509A8B-6904-4D62-B82E-FE87F727F768}"/>
              </a:ext>
            </a:extLst>
          </p:cNvPr>
          <p:cNvGraphicFramePr>
            <a:graphicFrameLocks noGrp="1"/>
          </p:cNvGraphicFramePr>
          <p:nvPr/>
        </p:nvGraphicFramePr>
        <p:xfrm>
          <a:off x="6357937"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62" name="ee4pHeader2">
            <a:extLst>
              <a:ext uri="{FF2B5EF4-FFF2-40B4-BE49-F238E27FC236}">
                <a16:creationId xmlns:a16="http://schemas.microsoft.com/office/drawing/2014/main" id="{5DE4E7CF-B17E-4156-B7C2-19E783FE54CA}"/>
              </a:ext>
            </a:extLst>
          </p:cNvPr>
          <p:cNvSpPr txBox="1"/>
          <p:nvPr/>
        </p:nvSpPr>
        <p:spPr>
          <a:xfrm>
            <a:off x="5793166" y="1525216"/>
            <a:ext cx="5770034"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a:ea typeface="+mn-ea"/>
                <a:cs typeface="+mn-cs"/>
              </a:rPr>
              <a:t>By role and region</a:t>
            </a:r>
          </a:p>
        </p:txBody>
      </p:sp>
      <p:graphicFrame>
        <p:nvGraphicFramePr>
          <p:cNvPr id="115" name="Table 114">
            <a:extLst>
              <a:ext uri="{FF2B5EF4-FFF2-40B4-BE49-F238E27FC236}">
                <a16:creationId xmlns:a16="http://schemas.microsoft.com/office/drawing/2014/main" id="{59CF6CAE-F4BE-4AF9-AF19-DC012FF259A2}"/>
              </a:ext>
            </a:extLst>
          </p:cNvPr>
          <p:cNvGraphicFramePr>
            <a:graphicFrameLocks noGrp="1"/>
          </p:cNvGraphicFramePr>
          <p:nvPr/>
        </p:nvGraphicFramePr>
        <p:xfrm>
          <a:off x="7416801"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6" name="Table 115">
            <a:extLst>
              <a:ext uri="{FF2B5EF4-FFF2-40B4-BE49-F238E27FC236}">
                <a16:creationId xmlns:a16="http://schemas.microsoft.com/office/drawing/2014/main" id="{75419261-413C-4357-95C3-A8647BD9CF98}"/>
              </a:ext>
            </a:extLst>
          </p:cNvPr>
          <p:cNvGraphicFramePr>
            <a:graphicFrameLocks noGrp="1"/>
          </p:cNvGraphicFramePr>
          <p:nvPr/>
        </p:nvGraphicFramePr>
        <p:xfrm>
          <a:off x="9494798"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7" name="Table 116">
            <a:extLst>
              <a:ext uri="{FF2B5EF4-FFF2-40B4-BE49-F238E27FC236}">
                <a16:creationId xmlns:a16="http://schemas.microsoft.com/office/drawing/2014/main" id="{D6F63E5D-0B26-445E-8CAC-D6A425954A96}"/>
              </a:ext>
            </a:extLst>
          </p:cNvPr>
          <p:cNvGraphicFramePr>
            <a:graphicFrameLocks noGrp="1"/>
          </p:cNvGraphicFramePr>
          <p:nvPr/>
        </p:nvGraphicFramePr>
        <p:xfrm>
          <a:off x="10534720"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8" name="Table 117">
            <a:extLst>
              <a:ext uri="{FF2B5EF4-FFF2-40B4-BE49-F238E27FC236}">
                <a16:creationId xmlns:a16="http://schemas.microsoft.com/office/drawing/2014/main" id="{29B6F972-BB50-4345-88B1-A0582F839FF0}"/>
              </a:ext>
            </a:extLst>
          </p:cNvPr>
          <p:cNvGraphicFramePr>
            <a:graphicFrameLocks noGrp="1"/>
          </p:cNvGraphicFramePr>
          <p:nvPr/>
        </p:nvGraphicFramePr>
        <p:xfrm>
          <a:off x="8450498" y="2653214"/>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1" name="Table 150">
            <a:extLst>
              <a:ext uri="{FF2B5EF4-FFF2-40B4-BE49-F238E27FC236}">
                <a16:creationId xmlns:a16="http://schemas.microsoft.com/office/drawing/2014/main" id="{49C40AF1-4BBD-476C-8B2A-29170C7A3039}"/>
              </a:ext>
            </a:extLst>
          </p:cNvPr>
          <p:cNvGraphicFramePr>
            <a:graphicFrameLocks noGrp="1"/>
          </p:cNvGraphicFramePr>
          <p:nvPr/>
        </p:nvGraphicFramePr>
        <p:xfrm>
          <a:off x="6357937"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2" name="Table 151">
            <a:extLst>
              <a:ext uri="{FF2B5EF4-FFF2-40B4-BE49-F238E27FC236}">
                <a16:creationId xmlns:a16="http://schemas.microsoft.com/office/drawing/2014/main" id="{8F8DB4EF-7624-4540-AA1F-1C312EC03027}"/>
              </a:ext>
            </a:extLst>
          </p:cNvPr>
          <p:cNvGraphicFramePr>
            <a:graphicFrameLocks noGrp="1"/>
          </p:cNvGraphicFramePr>
          <p:nvPr/>
        </p:nvGraphicFramePr>
        <p:xfrm>
          <a:off x="7416801"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3" name="Table 152">
            <a:extLst>
              <a:ext uri="{FF2B5EF4-FFF2-40B4-BE49-F238E27FC236}">
                <a16:creationId xmlns:a16="http://schemas.microsoft.com/office/drawing/2014/main" id="{C6949046-20DB-4F8A-A25C-D53F81AF0205}"/>
              </a:ext>
            </a:extLst>
          </p:cNvPr>
          <p:cNvGraphicFramePr>
            <a:graphicFrameLocks noGrp="1"/>
          </p:cNvGraphicFramePr>
          <p:nvPr/>
        </p:nvGraphicFramePr>
        <p:xfrm>
          <a:off x="9494798"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4" name="Table 153">
            <a:extLst>
              <a:ext uri="{FF2B5EF4-FFF2-40B4-BE49-F238E27FC236}">
                <a16:creationId xmlns:a16="http://schemas.microsoft.com/office/drawing/2014/main" id="{1A34033B-ECDA-40B3-B9D8-EEE9A6D8152F}"/>
              </a:ext>
            </a:extLst>
          </p:cNvPr>
          <p:cNvGraphicFramePr>
            <a:graphicFrameLocks noGrp="1"/>
          </p:cNvGraphicFramePr>
          <p:nvPr/>
        </p:nvGraphicFramePr>
        <p:xfrm>
          <a:off x="10534720"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6" name="Table 155">
            <a:extLst>
              <a:ext uri="{FF2B5EF4-FFF2-40B4-BE49-F238E27FC236}">
                <a16:creationId xmlns:a16="http://schemas.microsoft.com/office/drawing/2014/main" id="{5764E849-55FD-4CB3-85D4-C18FB08EDD47}"/>
              </a:ext>
            </a:extLst>
          </p:cNvPr>
          <p:cNvGraphicFramePr>
            <a:graphicFrameLocks noGrp="1"/>
          </p:cNvGraphicFramePr>
          <p:nvPr/>
        </p:nvGraphicFramePr>
        <p:xfrm>
          <a:off x="6361078"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7" name="Table 156">
            <a:extLst>
              <a:ext uri="{FF2B5EF4-FFF2-40B4-BE49-F238E27FC236}">
                <a16:creationId xmlns:a16="http://schemas.microsoft.com/office/drawing/2014/main" id="{2F32C6A5-8D73-4C0E-90CD-A5F77397D6D6}"/>
              </a:ext>
            </a:extLst>
          </p:cNvPr>
          <p:cNvGraphicFramePr>
            <a:graphicFrameLocks noGrp="1"/>
          </p:cNvGraphicFramePr>
          <p:nvPr/>
        </p:nvGraphicFramePr>
        <p:xfrm>
          <a:off x="7419942"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8" name="Table 157">
            <a:extLst>
              <a:ext uri="{FF2B5EF4-FFF2-40B4-BE49-F238E27FC236}">
                <a16:creationId xmlns:a16="http://schemas.microsoft.com/office/drawing/2014/main" id="{FF3CE056-8C19-448E-A99B-CE6B90DB1638}"/>
              </a:ext>
            </a:extLst>
          </p:cNvPr>
          <p:cNvGraphicFramePr>
            <a:graphicFrameLocks noGrp="1"/>
          </p:cNvGraphicFramePr>
          <p:nvPr/>
        </p:nvGraphicFramePr>
        <p:xfrm>
          <a:off x="9497939"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9" name="Table 158">
            <a:extLst>
              <a:ext uri="{FF2B5EF4-FFF2-40B4-BE49-F238E27FC236}">
                <a16:creationId xmlns:a16="http://schemas.microsoft.com/office/drawing/2014/main" id="{DF4BD1A3-0079-41D8-A481-1B6455F886A8}"/>
              </a:ext>
            </a:extLst>
          </p:cNvPr>
          <p:cNvGraphicFramePr>
            <a:graphicFrameLocks noGrp="1"/>
          </p:cNvGraphicFramePr>
          <p:nvPr/>
        </p:nvGraphicFramePr>
        <p:xfrm>
          <a:off x="10537861"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2" name="Table 161">
            <a:extLst>
              <a:ext uri="{FF2B5EF4-FFF2-40B4-BE49-F238E27FC236}">
                <a16:creationId xmlns:a16="http://schemas.microsoft.com/office/drawing/2014/main" id="{6FE4A5E0-CD2C-4768-A380-5E1F08DD55E2}"/>
              </a:ext>
            </a:extLst>
          </p:cNvPr>
          <p:cNvGraphicFramePr>
            <a:graphicFrameLocks noGrp="1"/>
          </p:cNvGraphicFramePr>
          <p:nvPr/>
        </p:nvGraphicFramePr>
        <p:xfrm>
          <a:off x="6357937"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3" name="Table 162">
            <a:extLst>
              <a:ext uri="{FF2B5EF4-FFF2-40B4-BE49-F238E27FC236}">
                <a16:creationId xmlns:a16="http://schemas.microsoft.com/office/drawing/2014/main" id="{EEB2AAA4-3153-416D-8194-0ECD248B1ABF}"/>
              </a:ext>
            </a:extLst>
          </p:cNvPr>
          <p:cNvGraphicFramePr>
            <a:graphicFrameLocks noGrp="1"/>
          </p:cNvGraphicFramePr>
          <p:nvPr/>
        </p:nvGraphicFramePr>
        <p:xfrm>
          <a:off x="7416801"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4" name="Table 163">
            <a:extLst>
              <a:ext uri="{FF2B5EF4-FFF2-40B4-BE49-F238E27FC236}">
                <a16:creationId xmlns:a16="http://schemas.microsoft.com/office/drawing/2014/main" id="{BD93B29E-D530-4172-90F7-63EE0FE47F68}"/>
              </a:ext>
            </a:extLst>
          </p:cNvPr>
          <p:cNvGraphicFramePr>
            <a:graphicFrameLocks noGrp="1"/>
          </p:cNvGraphicFramePr>
          <p:nvPr/>
        </p:nvGraphicFramePr>
        <p:xfrm>
          <a:off x="9494798"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5" name="Table 164">
            <a:extLst>
              <a:ext uri="{FF2B5EF4-FFF2-40B4-BE49-F238E27FC236}">
                <a16:creationId xmlns:a16="http://schemas.microsoft.com/office/drawing/2014/main" id="{4EB8F5AA-5B86-44AE-9461-7996934743D2}"/>
              </a:ext>
            </a:extLst>
          </p:cNvPr>
          <p:cNvGraphicFramePr>
            <a:graphicFrameLocks noGrp="1"/>
          </p:cNvGraphicFramePr>
          <p:nvPr/>
        </p:nvGraphicFramePr>
        <p:xfrm>
          <a:off x="10534720"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167" name="Rectangle 8">
            <a:extLst>
              <a:ext uri="{FF2B5EF4-FFF2-40B4-BE49-F238E27FC236}">
                <a16:creationId xmlns:a16="http://schemas.microsoft.com/office/drawing/2014/main" id="{41DE5FBE-68AA-4A1E-9B34-E083547601E9}"/>
              </a:ext>
            </a:extLst>
          </p:cNvPr>
          <p:cNvSpPr>
            <a:spLocks noChangeArrowheads="1"/>
          </p:cNvSpPr>
          <p:nvPr/>
        </p:nvSpPr>
        <p:spPr bwMode="auto">
          <a:xfrm>
            <a:off x="5518761" y="2352675"/>
            <a:ext cx="674057" cy="222372"/>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BBAD87"/>
                </a:solidFill>
              </a14:hiddenFill>
            </a:ext>
            <a:ext uri="{91240B29-F687-4F45-9708-019B960494DF}">
              <a14:hiddenLine xmlns:a14="http://schemas.microsoft.com/office/drawing/2010/main" w="9525" algn="ctr">
                <a:solidFill>
                  <a:srgbClr val="BBAD87"/>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AP</a:t>
            </a:r>
          </a:p>
        </p:txBody>
      </p:sp>
      <p:sp>
        <p:nvSpPr>
          <p:cNvPr id="168" name="Rectangle 9">
            <a:extLst>
              <a:ext uri="{FF2B5EF4-FFF2-40B4-BE49-F238E27FC236}">
                <a16:creationId xmlns:a16="http://schemas.microsoft.com/office/drawing/2014/main" id="{095F63E4-9AAD-4703-BDFB-14FB552CD752}"/>
              </a:ext>
            </a:extLst>
          </p:cNvPr>
          <p:cNvSpPr>
            <a:spLocks noChangeArrowheads="1"/>
          </p:cNvSpPr>
          <p:nvPr/>
        </p:nvSpPr>
        <p:spPr bwMode="auto">
          <a:xfrm>
            <a:off x="5518761" y="33591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folHlink"/>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169" name="Rectangle 10">
            <a:extLst>
              <a:ext uri="{FF2B5EF4-FFF2-40B4-BE49-F238E27FC236}">
                <a16:creationId xmlns:a16="http://schemas.microsoft.com/office/drawing/2014/main" id="{AF83FA90-04F8-431D-B090-9485E70024F4}"/>
              </a:ext>
            </a:extLst>
          </p:cNvPr>
          <p:cNvSpPr>
            <a:spLocks noChangeArrowheads="1"/>
          </p:cNvSpPr>
          <p:nvPr/>
        </p:nvSpPr>
        <p:spPr bwMode="auto">
          <a:xfrm>
            <a:off x="5518761" y="43497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algn="ctr">
                <a:solidFill>
                  <a:srgbClr val="ACC6D0"/>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170" name="Rectangle 10">
            <a:extLst>
              <a:ext uri="{FF2B5EF4-FFF2-40B4-BE49-F238E27FC236}">
                <a16:creationId xmlns:a16="http://schemas.microsoft.com/office/drawing/2014/main" id="{24E619F3-D0C1-43D5-AEAA-5F2E1B936A9B}"/>
              </a:ext>
            </a:extLst>
          </p:cNvPr>
          <p:cNvSpPr>
            <a:spLocks noChangeArrowheads="1"/>
          </p:cNvSpPr>
          <p:nvPr/>
        </p:nvSpPr>
        <p:spPr bwMode="auto">
          <a:xfrm>
            <a:off x="5518761" y="5186898"/>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E7D475"/>
                </a:solidFill>
              </a14:hiddenFill>
            </a:ext>
            <a:ext uri="{91240B29-F687-4F45-9708-019B960494DF}">
              <a14:hiddenLine xmlns:a14="http://schemas.microsoft.com/office/drawing/2010/main" w="9525" algn="ctr">
                <a:solidFill>
                  <a:srgbClr val="E7D475"/>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WESA</a:t>
            </a:r>
          </a:p>
        </p:txBody>
      </p:sp>
      <p:sp>
        <p:nvSpPr>
          <p:cNvPr id="2" name="Rectangle 1" hidden="1">
            <a:extLst>
              <a:ext uri="{FF2B5EF4-FFF2-40B4-BE49-F238E27FC236}">
                <a16:creationId xmlns:a16="http://schemas.microsoft.com/office/drawing/2014/main" id="{EFD620E2-2A19-40BF-A815-8C1B3FB2B9B3}"/>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graphicFrame>
        <p:nvGraphicFramePr>
          <p:cNvPr id="58" name="Table 57">
            <a:extLst>
              <a:ext uri="{FF2B5EF4-FFF2-40B4-BE49-F238E27FC236}">
                <a16:creationId xmlns:a16="http://schemas.microsoft.com/office/drawing/2014/main" id="{4366FC53-AEF5-4E2B-8DBF-60093E838A68}"/>
              </a:ext>
            </a:extLst>
          </p:cNvPr>
          <p:cNvGraphicFramePr>
            <a:graphicFrameLocks noGrp="1"/>
          </p:cNvGraphicFramePr>
          <p:nvPr/>
        </p:nvGraphicFramePr>
        <p:xfrm>
          <a:off x="8435934" y="3669591"/>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59" name="Table 58">
            <a:extLst>
              <a:ext uri="{FF2B5EF4-FFF2-40B4-BE49-F238E27FC236}">
                <a16:creationId xmlns:a16="http://schemas.microsoft.com/office/drawing/2014/main" id="{F466CB7F-D4B2-4318-9C49-AAD563C8B667}"/>
              </a:ext>
            </a:extLst>
          </p:cNvPr>
          <p:cNvGraphicFramePr>
            <a:graphicFrameLocks noGrp="1"/>
          </p:cNvGraphicFramePr>
          <p:nvPr/>
        </p:nvGraphicFramePr>
        <p:xfrm>
          <a:off x="8435934" y="4645049"/>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63" name="Table 62">
            <a:extLst>
              <a:ext uri="{FF2B5EF4-FFF2-40B4-BE49-F238E27FC236}">
                <a16:creationId xmlns:a16="http://schemas.microsoft.com/office/drawing/2014/main" id="{59B86B0A-86D9-4F19-B997-D6EC942D041A}"/>
              </a:ext>
            </a:extLst>
          </p:cNvPr>
          <p:cNvGraphicFramePr>
            <a:graphicFrameLocks noGrp="1"/>
          </p:cNvGraphicFramePr>
          <p:nvPr/>
        </p:nvGraphicFramePr>
        <p:xfrm>
          <a:off x="8435934" y="5480904"/>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4" name="Chart 73">
            <a:extLst>
              <a:ext uri="{FF2B5EF4-FFF2-40B4-BE49-F238E27FC236}">
                <a16:creationId xmlns:a16="http://schemas.microsoft.com/office/drawing/2014/main" id="{60ED2646-D9A4-4C2F-BB1D-A25459EF848A}"/>
              </a:ext>
            </a:extLst>
          </p:cNvPr>
          <p:cNvGraphicFramePr/>
          <p:nvPr>
            <p:custDataLst>
              <p:tags r:id="rId12"/>
            </p:custDataLst>
            <p:extLst>
              <p:ext uri="{D42A27DB-BD31-4B8C-83A1-F6EECF244321}">
                <p14:modId xmlns:p14="http://schemas.microsoft.com/office/powerpoint/2010/main" val="2556789352"/>
              </p:ext>
            </p:extLst>
          </p:nvPr>
        </p:nvGraphicFramePr>
        <p:xfrm>
          <a:off x="904875" y="4364038"/>
          <a:ext cx="4695825" cy="1131887"/>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67" name="Table 24">
            <a:extLst>
              <a:ext uri="{FF2B5EF4-FFF2-40B4-BE49-F238E27FC236}">
                <a16:creationId xmlns:a16="http://schemas.microsoft.com/office/drawing/2014/main" id="{E0D46CF0-9E29-44DE-975D-2033112F4165}"/>
              </a:ext>
            </a:extLst>
          </p:cNvPr>
          <p:cNvGraphicFramePr>
            <a:graphicFrameLocks noGrp="1"/>
          </p:cNvGraphicFramePr>
          <p:nvPr/>
        </p:nvGraphicFramePr>
        <p:xfrm>
          <a:off x="1041401" y="5651500"/>
          <a:ext cx="4476750" cy="42672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990895528"/>
                    </a:ext>
                  </a:extLst>
                </a:gridCol>
                <a:gridCol w="895350">
                  <a:extLst>
                    <a:ext uri="{9D8B030D-6E8A-4147-A177-3AD203B41FA5}">
                      <a16:colId xmlns:a16="http://schemas.microsoft.com/office/drawing/2014/main" val="2760582408"/>
                    </a:ext>
                  </a:extLst>
                </a:gridCol>
                <a:gridCol w="895350">
                  <a:extLst>
                    <a:ext uri="{9D8B030D-6E8A-4147-A177-3AD203B41FA5}">
                      <a16:colId xmlns:a16="http://schemas.microsoft.com/office/drawing/2014/main" val="298241908"/>
                    </a:ext>
                  </a:extLst>
                </a:gridCol>
                <a:gridCol w="895350">
                  <a:extLst>
                    <a:ext uri="{9D8B030D-6E8A-4147-A177-3AD203B41FA5}">
                      <a16:colId xmlns:a16="http://schemas.microsoft.com/office/drawing/2014/main" val="621898148"/>
                    </a:ext>
                  </a:extLst>
                </a:gridCol>
                <a:gridCol w="895350">
                  <a:extLst>
                    <a:ext uri="{9D8B030D-6E8A-4147-A177-3AD203B41FA5}">
                      <a16:colId xmlns:a16="http://schemas.microsoft.com/office/drawing/2014/main" val="3745219669"/>
                    </a:ext>
                  </a:extLst>
                </a:gridCol>
              </a:tblGrid>
              <a:tr h="304082">
                <a:tc>
                  <a:txBody>
                    <a:bodyPr/>
                    <a:lstStyle/>
                    <a:p>
                      <a:pPr algn="ctr"/>
                      <a:r>
                        <a:rPr lang="en-US" sz="1100" b="0" dirty="0">
                          <a:solidFill>
                            <a:srgbClr val="29BA74"/>
                          </a:solidFill>
                        </a:rPr>
                        <a:t>A/C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Case Leadership</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MDP</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Specialty Businesses</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BST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68" name="Table 67">
            <a:extLst>
              <a:ext uri="{FF2B5EF4-FFF2-40B4-BE49-F238E27FC236}">
                <a16:creationId xmlns:a16="http://schemas.microsoft.com/office/drawing/2014/main" id="{37A08AA9-73DB-4C37-A0FF-4B66A6E6844F}"/>
              </a:ext>
            </a:extLst>
          </p:cNvPr>
          <p:cNvGraphicFramePr>
            <a:graphicFrameLocks noGrp="1"/>
          </p:cNvGraphicFramePr>
          <p:nvPr/>
        </p:nvGraphicFramePr>
        <p:xfrm>
          <a:off x="1041400" y="5426074"/>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5" name="Table 74">
            <a:extLst>
              <a:ext uri="{FF2B5EF4-FFF2-40B4-BE49-F238E27FC236}">
                <a16:creationId xmlns:a16="http://schemas.microsoft.com/office/drawing/2014/main" id="{A81ACE16-C6C3-4F3E-928C-39E570C6F5E2}"/>
              </a:ext>
            </a:extLst>
          </p:cNvPr>
          <p:cNvGraphicFramePr>
            <a:graphicFrameLocks noGrp="1"/>
          </p:cNvGraphicFramePr>
          <p:nvPr/>
        </p:nvGraphicFramePr>
        <p:xfrm>
          <a:off x="1938293" y="5422674"/>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6" name="Table 75">
            <a:extLst>
              <a:ext uri="{FF2B5EF4-FFF2-40B4-BE49-F238E27FC236}">
                <a16:creationId xmlns:a16="http://schemas.microsoft.com/office/drawing/2014/main" id="{BF1D1B70-165E-4BB3-9BC9-E21F9314EB37}"/>
              </a:ext>
            </a:extLst>
          </p:cNvPr>
          <p:cNvGraphicFramePr>
            <a:graphicFrameLocks noGrp="1"/>
          </p:cNvGraphicFramePr>
          <p:nvPr/>
        </p:nvGraphicFramePr>
        <p:xfrm>
          <a:off x="4652504" y="5429252"/>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7" name="Table 76">
            <a:extLst>
              <a:ext uri="{FF2B5EF4-FFF2-40B4-BE49-F238E27FC236}">
                <a16:creationId xmlns:a16="http://schemas.microsoft.com/office/drawing/2014/main" id="{A7F6E48B-C0E5-49F4-9EFB-639C378DFCB4}"/>
              </a:ext>
            </a:extLst>
          </p:cNvPr>
          <p:cNvGraphicFramePr>
            <a:graphicFrameLocks noGrp="1"/>
          </p:cNvGraphicFramePr>
          <p:nvPr/>
        </p:nvGraphicFramePr>
        <p:xfrm>
          <a:off x="2863807" y="5420256"/>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8" name="Table 77">
            <a:extLst>
              <a:ext uri="{FF2B5EF4-FFF2-40B4-BE49-F238E27FC236}">
                <a16:creationId xmlns:a16="http://schemas.microsoft.com/office/drawing/2014/main" id="{65C390E3-D393-4E55-B921-E66C24FA4147}"/>
              </a:ext>
            </a:extLst>
          </p:cNvPr>
          <p:cNvGraphicFramePr>
            <a:graphicFrameLocks noGrp="1"/>
          </p:cNvGraphicFramePr>
          <p:nvPr/>
        </p:nvGraphicFramePr>
        <p:xfrm>
          <a:off x="3777075" y="5426931"/>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757123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169487965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6158" name="think-cell Slide" r:id="rId16" imgW="384" imgH="384" progId="TCLayout.ActiveDocument.1">
                  <p:embed/>
                </p:oleObj>
              </mc:Choice>
              <mc:Fallback>
                <p:oleObj name="think-cell Slide" r:id="rId16" imgW="384" imgH="384" progId="TCLayout.ActiveDocument.1">
                  <p:embed/>
                  <p:pic>
                    <p:nvPicPr>
                      <p:cNvPr id="21" name="Object 20" hidden="1"/>
                      <p:cNvPicPr/>
                      <p:nvPr/>
                    </p:nvPicPr>
                    <p:blipFill>
                      <a:blip r:embed="rId17"/>
                      <a:stretch>
                        <a:fillRect/>
                      </a:stretch>
                    </p:blipFill>
                    <p:spPr>
                      <a:xfrm>
                        <a:off x="1588" y="1588"/>
                        <a:ext cx="1587" cy="1587"/>
                      </a:xfrm>
                      <a:prstGeom prst="rect">
                        <a:avLst/>
                      </a:prstGeom>
                    </p:spPr>
                  </p:pic>
                </p:oleObj>
              </mc:Fallback>
            </mc:AlternateContent>
          </a:graphicData>
        </a:graphic>
      </p:graphicFrame>
      <p:sp>
        <p:nvSpPr>
          <p:cNvPr id="226" name="Rectangle 225" hidden="1"/>
          <p:cNvSpPr/>
          <p:nvPr>
            <p:custDataLst>
              <p:tags r:id="rId3"/>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rebuchet MS" panose="020B0603020202020204" pitchFamily="34" charset="0"/>
              <a:ea typeface="+mn-ea"/>
              <a:cs typeface="+mn-cs"/>
              <a:sym typeface="Trebuchet MS" panose="020B0603020202020204" pitchFamily="34" charset="0"/>
            </a:endParaRPr>
          </a:p>
        </p:txBody>
      </p:sp>
      <p:sp>
        <p:nvSpPr>
          <p:cNvPr id="3" name="Title 2"/>
          <p:cNvSpPr>
            <a:spLocks noGrp="1"/>
          </p:cNvSpPr>
          <p:nvPr>
            <p:ph type="title"/>
          </p:nvPr>
        </p:nvSpPr>
        <p:spPr>
          <a:xfrm>
            <a:off x="630000" y="622800"/>
            <a:ext cx="10933350" cy="664797"/>
          </a:xfrm>
        </p:spPr>
        <p:txBody>
          <a:bodyPr vert="horz">
            <a:spAutoFit/>
          </a:bodyPr>
          <a:lstStyle/>
          <a:p>
            <a:pPr>
              <a:buSzPts val="2400"/>
            </a:pPr>
            <a:r>
              <a:rPr lang="en-US" dirty="0"/>
              <a:t> 2021 results for effectiveness of live training dropped significantly in a "virtual-only" setting </a:t>
            </a:r>
            <a:endParaRPr lang="en-US" dirty="0">
              <a:solidFill>
                <a:srgbClr val="575757"/>
              </a:solidFill>
              <a:latin typeface="Trebuchet MS" panose="020B0603020202020204" pitchFamily="34" charset="0"/>
            </a:endParaRPr>
          </a:p>
        </p:txBody>
      </p:sp>
      <p:sp>
        <p:nvSpPr>
          <p:cNvPr id="11" name="ee4pFootnotes"/>
          <p:cNvSpPr>
            <a:spLocks noChangeArrowheads="1"/>
          </p:cNvSpPr>
          <p:nvPr/>
        </p:nvSpPr>
        <p:spPr bwMode="auto">
          <a:xfrm>
            <a:off x="630000" y="6166812"/>
            <a:ext cx="9030914" cy="553998"/>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defRPr/>
            </a:pPr>
            <a:r>
              <a:rPr kumimoji="0" lang="en-US" sz="1000" b="0" i="0" u="none" strike="noStrike" kern="1200" cap="none" spc="0" normalizeH="0" baseline="0" noProof="0" dirty="0">
                <a:ln>
                  <a:noFill/>
                </a:ln>
                <a:solidFill>
                  <a:prstClr val="white">
                    <a:lumMod val="50000"/>
                  </a:prstClr>
                </a:solidFill>
                <a:effectLst/>
                <a:uLnTx/>
                <a:uFillTx/>
                <a:latin typeface="Trebuchet MS" panose="020B0603020202020204" pitchFamily="34" charset="0"/>
                <a:ea typeface="+mn-ea"/>
                <a:cs typeface="Arial" pitchFamily="34" charset="0"/>
                <a:sym typeface="Trebuchet MS" panose="020B0603020202020204" pitchFamily="34" charset="0"/>
              </a:rPr>
              <a:t>Q. The live (in-person/virtual) training experiences I have had in the past year were an important part of building my job-related skills (2021-2020); Prior year results based on average rating for questions the regional/WW/local training experiences I had in the past year were an important part of building my job-related skills.</a:t>
            </a:r>
            <a:r>
              <a:rPr lang="en-US" sz="1000" dirty="0">
                <a:solidFill>
                  <a:prstClr val="white">
                    <a:lumMod val="50000"/>
                  </a:prstClr>
                </a:solidFill>
                <a:latin typeface="Trebuchet MS" panose="020B0603020202020204" pitchFamily="34" charset="0"/>
                <a:cs typeface="Arial" pitchFamily="34" charset="0"/>
                <a:sym typeface="Trebuchet MS" panose="020B0603020202020204" pitchFamily="34" charset="0"/>
              </a:rPr>
              <a:t> Note: 2017-2019 results unavailable for Specialty Businesses and BST because equivalent question not asked </a:t>
            </a:r>
          </a:p>
          <a:p>
            <a:pPr>
              <a:lnSpc>
                <a:spcPct val="90000"/>
              </a:lnSpc>
              <a:defRPr/>
            </a:pPr>
            <a:r>
              <a:rPr lang="en-US" sz="1000" dirty="0">
                <a:solidFill>
                  <a:prstClr val="white">
                    <a:lumMod val="50000"/>
                  </a:prstClr>
                </a:solidFill>
                <a:latin typeface="Trebuchet MS" panose="020B0603020202020204" pitchFamily="34" charset="0"/>
                <a:cs typeface="Arial" pitchFamily="34" charset="0"/>
                <a:sym typeface="Trebuchet MS" panose="020B0603020202020204" pitchFamily="34" charset="0"/>
              </a:rPr>
              <a:t>Note: 2017-2019 results unavailable for Specialty Businesses and BST because equivalent question not asked </a:t>
            </a:r>
          </a:p>
        </p:txBody>
      </p:sp>
      <p:sp>
        <p:nvSpPr>
          <p:cNvPr id="34" name="Rectangle 51"/>
          <p:cNvSpPr>
            <a:spLocks noChangeArrowheads="1"/>
          </p:cNvSpPr>
          <p:nvPr/>
        </p:nvSpPr>
        <p:spPr bwMode="auto">
          <a:xfrm>
            <a:off x="1256806" y="3960471"/>
            <a:ext cx="107968" cy="107950"/>
          </a:xfrm>
          <a:prstGeom prst="rect">
            <a:avLst/>
          </a:prstGeom>
          <a:solidFill>
            <a:srgbClr val="29BA74"/>
          </a:solidFill>
          <a:ln w="9525" algn="ctr">
            <a:noFill/>
            <a:miter lim="800000"/>
            <a:headEnd/>
            <a:tailEnd/>
          </a:ln>
          <a:effectLst/>
          <a:extLst>
            <a:ext uri="{91240B29-F687-4F45-9708-019B960494DF}">
              <a14:hiddenLine xmlns:a14="http://schemas.microsoft.com/office/drawing/2010/main" w="9525" algn="ctr">
                <a:solidFill>
                  <a:srgbClr val="BBAD87"/>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AP</a:t>
            </a:r>
          </a:p>
        </p:txBody>
      </p:sp>
      <p:sp>
        <p:nvSpPr>
          <p:cNvPr id="35" name="Rectangle 52"/>
          <p:cNvSpPr>
            <a:spLocks noChangeArrowheads="1"/>
          </p:cNvSpPr>
          <p:nvPr/>
        </p:nvSpPr>
        <p:spPr bwMode="auto">
          <a:xfrm>
            <a:off x="2104712" y="3960471"/>
            <a:ext cx="107968" cy="107950"/>
          </a:xfrm>
          <a:prstGeom prst="rect">
            <a:avLst/>
          </a:prstGeom>
          <a:solidFill>
            <a:srgbClr val="295E7E"/>
          </a:solidFill>
          <a:ln w="9525">
            <a:noFill/>
            <a:miter lim="800000"/>
            <a:headEnd/>
            <a:tailEnd/>
          </a:ln>
          <a:effectLst/>
          <a:extLst>
            <a:ext uri="{91240B29-F687-4F45-9708-019B960494DF}">
              <a14:hiddenLine xmlns:a14="http://schemas.microsoft.com/office/drawing/2010/main" w="9525">
                <a:solidFill>
                  <a:schemeClr val="folHlink"/>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36" name="Rectangle 53"/>
          <p:cNvSpPr>
            <a:spLocks noChangeArrowheads="1"/>
          </p:cNvSpPr>
          <p:nvPr/>
        </p:nvSpPr>
        <p:spPr bwMode="auto">
          <a:xfrm>
            <a:off x="2952618" y="3960471"/>
            <a:ext cx="107968" cy="107950"/>
          </a:xfrm>
          <a:prstGeom prst="rect">
            <a:avLst/>
          </a:prstGeom>
          <a:solidFill>
            <a:srgbClr val="3EAD92"/>
          </a:solidFill>
          <a:ln w="9525">
            <a:noFill/>
            <a:miter lim="800000"/>
            <a:headEnd/>
            <a:tailEnd/>
          </a:ln>
          <a:effectLst/>
          <a:extLst>
            <a:ext uri="{91240B29-F687-4F45-9708-019B960494DF}">
              <a14:hiddenLine xmlns:a14="http://schemas.microsoft.com/office/drawing/2010/main" w="9525">
                <a:solidFill>
                  <a:srgbClr val="ACC6D0"/>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37" name="Rectangle 53"/>
          <p:cNvSpPr>
            <a:spLocks noChangeArrowheads="1"/>
          </p:cNvSpPr>
          <p:nvPr/>
        </p:nvSpPr>
        <p:spPr bwMode="auto">
          <a:xfrm>
            <a:off x="3800524" y="3960471"/>
            <a:ext cx="107968" cy="107950"/>
          </a:xfrm>
          <a:prstGeom prst="rect">
            <a:avLst/>
          </a:prstGeom>
          <a:solidFill>
            <a:srgbClr val="197A56"/>
          </a:solidFill>
          <a:ln w="9525">
            <a:noFill/>
            <a:miter lim="800000"/>
            <a:headEnd/>
            <a:tailEnd/>
          </a:ln>
          <a:effectLst/>
          <a:extLst>
            <a:ext uri="{91240B29-F687-4F45-9708-019B960494DF}">
              <a14:hiddenLine xmlns:a14="http://schemas.microsoft.com/office/drawing/2010/main" w="9525">
                <a:solidFill>
                  <a:srgbClr val="E7D475"/>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WESA</a:t>
            </a:r>
          </a:p>
        </p:txBody>
      </p:sp>
      <p:sp>
        <p:nvSpPr>
          <p:cNvPr id="38" name="Rectangle 53"/>
          <p:cNvSpPr>
            <a:spLocks noChangeArrowheads="1"/>
          </p:cNvSpPr>
          <p:nvPr/>
        </p:nvSpPr>
        <p:spPr bwMode="auto">
          <a:xfrm>
            <a:off x="4648428" y="3960471"/>
            <a:ext cx="107968" cy="107950"/>
          </a:xfrm>
          <a:prstGeom prst="rect">
            <a:avLst/>
          </a:prstGeom>
          <a:solidFill>
            <a:srgbClr val="D4DF33"/>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rgbClr val="670F31"/>
                </a:solidFill>
                <a:prstDash val="solid"/>
                <a:miter lim="800000"/>
                <a:headEnd type="none" w="med" len="med"/>
                <a:tailEnd type="none" w="med" len="me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WW</a:t>
            </a:r>
          </a:p>
        </p:txBody>
      </p:sp>
      <p:sp>
        <p:nvSpPr>
          <p:cNvPr id="39" name="Rectangle 38" hidden="1">
            <a:extLst>
              <a:ext uri="{FF2B5EF4-FFF2-40B4-BE49-F238E27FC236}">
                <a16:creationId xmlns:a16="http://schemas.microsoft.com/office/drawing/2014/main" id="{23D9DAD5-25DA-40DC-BC53-B2E4DD6113EC}"/>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82" name="ee4pHeader1">
            <a:extLst>
              <a:ext uri="{FF2B5EF4-FFF2-40B4-BE49-F238E27FC236}">
                <a16:creationId xmlns:a16="http://schemas.microsoft.com/office/drawing/2014/main" id="{773AAB99-3315-4C9F-A844-FD375CB909E5}"/>
              </a:ext>
            </a:extLst>
          </p:cNvPr>
          <p:cNvSpPr txBox="1"/>
          <p:nvPr/>
        </p:nvSpPr>
        <p:spPr>
          <a:xfrm>
            <a:off x="630000" y="1525216"/>
            <a:ext cx="4995640"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Worldwide</a:t>
            </a:r>
            <a:endParaRPr kumimoji="0" lang="en-US" sz="1600" b="0" i="0" u="none" strike="noStrike" kern="1200" cap="none" spc="0" normalizeH="0" baseline="3000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endParaRPr>
          </a:p>
        </p:txBody>
      </p:sp>
      <p:graphicFrame>
        <p:nvGraphicFramePr>
          <p:cNvPr id="66" name="Chart 65">
            <a:extLst>
              <a:ext uri="{FF2B5EF4-FFF2-40B4-BE49-F238E27FC236}">
                <a16:creationId xmlns:a16="http://schemas.microsoft.com/office/drawing/2014/main" id="{ADB004C6-2D9B-40B0-8EA4-B8DACA6205B9}"/>
              </a:ext>
            </a:extLst>
          </p:cNvPr>
          <p:cNvGraphicFramePr/>
          <p:nvPr>
            <p:custDataLst>
              <p:tags r:id="rId4"/>
            </p:custDataLst>
            <p:extLst>
              <p:ext uri="{D42A27DB-BD31-4B8C-83A1-F6EECF244321}">
                <p14:modId xmlns:p14="http://schemas.microsoft.com/office/powerpoint/2010/main" val="1540083601"/>
              </p:ext>
            </p:extLst>
          </p:nvPr>
        </p:nvGraphicFramePr>
        <p:xfrm>
          <a:off x="962025" y="2117725"/>
          <a:ext cx="4638675" cy="1635125"/>
        </p:xfrm>
        <a:graphic>
          <a:graphicData uri="http://schemas.openxmlformats.org/drawingml/2006/chart">
            <c:chart xmlns:c="http://schemas.openxmlformats.org/drawingml/2006/chart" xmlns:r="http://schemas.openxmlformats.org/officeDocument/2006/relationships" r:id="rId18"/>
          </a:graphicData>
        </a:graphic>
      </p:graphicFrame>
      <p:cxnSp>
        <p:nvCxnSpPr>
          <p:cNvPr id="69" name="Straight Connector 68">
            <a:extLst>
              <a:ext uri="{FF2B5EF4-FFF2-40B4-BE49-F238E27FC236}">
                <a16:creationId xmlns:a16="http://schemas.microsoft.com/office/drawing/2014/main" id="{00D722FD-F4E8-428C-BD1B-919CD085916D}"/>
              </a:ext>
            </a:extLst>
          </p:cNvPr>
          <p:cNvCxnSpPr/>
          <p:nvPr>
            <p:custDataLst>
              <p:tags r:id="rId5"/>
            </p:custDataLst>
          </p:nvPr>
        </p:nvCxnSpPr>
        <p:spPr bwMode="gray">
          <a:xfrm>
            <a:off x="1044574" y="2714625"/>
            <a:ext cx="1568450"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46DEA99-017F-4A37-BF0F-3B8616F6440D}"/>
              </a:ext>
            </a:extLst>
          </p:cNvPr>
          <p:cNvCxnSpPr/>
          <p:nvPr>
            <p:custDataLst>
              <p:tags r:id="rId6"/>
            </p:custDataLst>
          </p:nvPr>
        </p:nvCxnSpPr>
        <p:spPr bwMode="gray">
          <a:xfrm>
            <a:off x="2797175" y="2714625"/>
            <a:ext cx="711200" cy="0"/>
          </a:xfrm>
          <a:prstGeom prst="line">
            <a:avLst/>
          </a:prstGeom>
          <a:ln w="9525" cap="rnd" cmpd="sng" algn="ctr">
            <a:solidFill>
              <a:srgbClr val="808080"/>
            </a:solidFill>
            <a:prstDash val="lg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461F11C-A056-4DC1-8BDA-F723DBED4097}"/>
              </a:ext>
            </a:extLst>
          </p:cNvPr>
          <p:cNvCxnSpPr/>
          <p:nvPr>
            <p:custDataLst>
              <p:tags r:id="rId7"/>
            </p:custDataLst>
          </p:nvPr>
        </p:nvCxnSpPr>
        <p:spPr bwMode="gray">
          <a:xfrm>
            <a:off x="4586289" y="2714625"/>
            <a:ext cx="931863"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BFBED5F-BE60-44CA-954D-A95E600F4E5C}"/>
              </a:ext>
            </a:extLst>
          </p:cNvPr>
          <p:cNvCxnSpPr/>
          <p:nvPr>
            <p:custDataLst>
              <p:tags r:id="rId8"/>
            </p:custDataLst>
          </p:nvPr>
        </p:nvCxnSpPr>
        <p:spPr bwMode="gray">
          <a:xfrm>
            <a:off x="3692525" y="2714625"/>
            <a:ext cx="709613" cy="0"/>
          </a:xfrm>
          <a:prstGeom prst="line">
            <a:avLst/>
          </a:prstGeom>
          <a:ln w="9525"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105" name="Table 104">
            <a:extLst>
              <a:ext uri="{FF2B5EF4-FFF2-40B4-BE49-F238E27FC236}">
                <a16:creationId xmlns:a16="http://schemas.microsoft.com/office/drawing/2014/main" id="{A72716BB-C77E-4A4D-B7BF-9DF7812B5F8D}"/>
              </a:ext>
            </a:extLst>
          </p:cNvPr>
          <p:cNvGraphicFramePr>
            <a:graphicFrameLocks noGrp="1"/>
          </p:cNvGraphicFramePr>
          <p:nvPr/>
        </p:nvGraphicFramePr>
        <p:xfrm>
          <a:off x="4651929" y="3666340"/>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6" name="Table 105">
            <a:extLst>
              <a:ext uri="{FF2B5EF4-FFF2-40B4-BE49-F238E27FC236}">
                <a16:creationId xmlns:a16="http://schemas.microsoft.com/office/drawing/2014/main" id="{29FC6FEC-1F48-4AC9-B14E-CC8372D38FE4}"/>
              </a:ext>
            </a:extLst>
          </p:cNvPr>
          <p:cNvGraphicFramePr>
            <a:graphicFrameLocks noGrp="1"/>
          </p:cNvGraphicFramePr>
          <p:nvPr/>
        </p:nvGraphicFramePr>
        <p:xfrm>
          <a:off x="3756512" y="3674302"/>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7" name="Table 106">
            <a:extLst>
              <a:ext uri="{FF2B5EF4-FFF2-40B4-BE49-F238E27FC236}">
                <a16:creationId xmlns:a16="http://schemas.microsoft.com/office/drawing/2014/main" id="{79F46D68-562E-45FF-A22A-017929511634}"/>
              </a:ext>
            </a:extLst>
          </p:cNvPr>
          <p:cNvGraphicFramePr>
            <a:graphicFrameLocks noGrp="1"/>
          </p:cNvGraphicFramePr>
          <p:nvPr/>
        </p:nvGraphicFramePr>
        <p:xfrm>
          <a:off x="2850420" y="3681024"/>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8" name="Table 107">
            <a:extLst>
              <a:ext uri="{FF2B5EF4-FFF2-40B4-BE49-F238E27FC236}">
                <a16:creationId xmlns:a16="http://schemas.microsoft.com/office/drawing/2014/main" id="{BA4A7902-A4F1-4518-B3AF-676F114F7A64}"/>
              </a:ext>
            </a:extLst>
          </p:cNvPr>
          <p:cNvGraphicFramePr>
            <a:graphicFrameLocks noGrp="1"/>
          </p:cNvGraphicFramePr>
          <p:nvPr/>
        </p:nvGraphicFramePr>
        <p:xfrm>
          <a:off x="1965971" y="3681024"/>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9" name="Table 108">
            <a:extLst>
              <a:ext uri="{FF2B5EF4-FFF2-40B4-BE49-F238E27FC236}">
                <a16:creationId xmlns:a16="http://schemas.microsoft.com/office/drawing/2014/main" id="{022A7643-28D7-40AC-AA89-F535FCA048F3}"/>
              </a:ext>
            </a:extLst>
          </p:cNvPr>
          <p:cNvGraphicFramePr>
            <a:graphicFrameLocks noGrp="1"/>
          </p:cNvGraphicFramePr>
          <p:nvPr/>
        </p:nvGraphicFramePr>
        <p:xfrm>
          <a:off x="1078605" y="3681024"/>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28" name="Rectangle 27" hidden="1">
            <a:extLst>
              <a:ext uri="{FF2B5EF4-FFF2-40B4-BE49-F238E27FC236}">
                <a16:creationId xmlns:a16="http://schemas.microsoft.com/office/drawing/2014/main" id="{8E286AC3-6B7D-468C-ABFC-122BF4AF533D}"/>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127" name="Text Box 6">
            <a:extLst>
              <a:ext uri="{FF2B5EF4-FFF2-40B4-BE49-F238E27FC236}">
                <a16:creationId xmlns:a16="http://schemas.microsoft.com/office/drawing/2014/main" id="{3C3BAE8A-95B3-4A29-A139-4DAAF5F4D1A9}"/>
              </a:ext>
            </a:extLst>
          </p:cNvPr>
          <p:cNvSpPr txBox="1">
            <a:spLocks noChangeArrowheads="1"/>
          </p:cNvSpPr>
          <p:nvPr/>
        </p:nvSpPr>
        <p:spPr bwMode="gray">
          <a:xfrm>
            <a:off x="242922" y="2428644"/>
            <a:ext cx="719103" cy="571961"/>
          </a:xfrm>
          <a:prstGeom prst="rect">
            <a:avLst/>
          </a:prstGeom>
          <a:noFill/>
          <a:ln w="9525" algn="ctr">
            <a:noFill/>
            <a:miter lim="800000"/>
            <a:headEnd/>
            <a:tailEnd/>
          </a:ln>
          <a:effectLst/>
        </p:spPr>
        <p:txBody>
          <a:bodyPr wrap="none" lIns="0" tIns="0" rIns="0" bIns="0"/>
          <a:lstStyle/>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2021</a:t>
            </a:r>
          </a:p>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WW</a:t>
            </a:r>
          </a:p>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65%</a:t>
            </a:r>
          </a:p>
        </p:txBody>
      </p:sp>
      <p:sp>
        <p:nvSpPr>
          <p:cNvPr id="231" name="Rectangle 230" hidden="1">
            <a:extLst>
              <a:ext uri="{FF2B5EF4-FFF2-40B4-BE49-F238E27FC236}">
                <a16:creationId xmlns:a16="http://schemas.microsoft.com/office/drawing/2014/main" id="{2153BE7B-B61E-4F24-B072-DDDE7A6F38DE}"/>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35" name="Rectangle 234" hidden="1">
            <a:extLst>
              <a:ext uri="{FF2B5EF4-FFF2-40B4-BE49-F238E27FC236}">
                <a16:creationId xmlns:a16="http://schemas.microsoft.com/office/drawing/2014/main" id="{360D64EF-C283-4521-BE24-CB2B5E8351B5}"/>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graphicFrame>
        <p:nvGraphicFramePr>
          <p:cNvPr id="72" name="Chart 71">
            <a:extLst>
              <a:ext uri="{FF2B5EF4-FFF2-40B4-BE49-F238E27FC236}">
                <a16:creationId xmlns:a16="http://schemas.microsoft.com/office/drawing/2014/main" id="{FDE4B854-70A9-4DB5-9E61-65B95C1DCC6F}"/>
              </a:ext>
            </a:extLst>
          </p:cNvPr>
          <p:cNvGraphicFramePr/>
          <p:nvPr>
            <p:custDataLst>
              <p:tags r:id="rId9"/>
            </p:custDataLst>
            <p:extLst>
              <p:ext uri="{D42A27DB-BD31-4B8C-83A1-F6EECF244321}">
                <p14:modId xmlns:p14="http://schemas.microsoft.com/office/powerpoint/2010/main" val="3314484849"/>
              </p:ext>
            </p:extLst>
          </p:nvPr>
        </p:nvGraphicFramePr>
        <p:xfrm>
          <a:off x="6224588" y="4879975"/>
          <a:ext cx="5391150" cy="676275"/>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73" name="Chart 72">
            <a:extLst>
              <a:ext uri="{FF2B5EF4-FFF2-40B4-BE49-F238E27FC236}">
                <a16:creationId xmlns:a16="http://schemas.microsoft.com/office/drawing/2014/main" id="{68DE0112-4A9D-4E37-869A-ACACB23720DA}"/>
              </a:ext>
            </a:extLst>
          </p:cNvPr>
          <p:cNvGraphicFramePr/>
          <p:nvPr>
            <p:custDataLst>
              <p:tags r:id="rId10"/>
            </p:custDataLst>
            <p:extLst>
              <p:ext uri="{D42A27DB-BD31-4B8C-83A1-F6EECF244321}">
                <p14:modId xmlns:p14="http://schemas.microsoft.com/office/powerpoint/2010/main" val="3459683445"/>
              </p:ext>
            </p:extLst>
          </p:nvPr>
        </p:nvGraphicFramePr>
        <p:xfrm>
          <a:off x="6224588" y="4035425"/>
          <a:ext cx="5391150" cy="681038"/>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74" name="Chart 73">
            <a:extLst>
              <a:ext uri="{FF2B5EF4-FFF2-40B4-BE49-F238E27FC236}">
                <a16:creationId xmlns:a16="http://schemas.microsoft.com/office/drawing/2014/main" id="{B3038625-CD9B-472D-B1AA-B94A040DCC94}"/>
              </a:ext>
            </a:extLst>
          </p:cNvPr>
          <p:cNvGraphicFramePr/>
          <p:nvPr>
            <p:custDataLst>
              <p:tags r:id="rId11"/>
            </p:custDataLst>
            <p:extLst>
              <p:ext uri="{D42A27DB-BD31-4B8C-83A1-F6EECF244321}">
                <p14:modId xmlns:p14="http://schemas.microsoft.com/office/powerpoint/2010/main" val="4271974311"/>
              </p:ext>
            </p:extLst>
          </p:nvPr>
        </p:nvGraphicFramePr>
        <p:xfrm>
          <a:off x="6224588" y="3090863"/>
          <a:ext cx="5391150" cy="649287"/>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75" name="Chart 74">
            <a:extLst>
              <a:ext uri="{FF2B5EF4-FFF2-40B4-BE49-F238E27FC236}">
                <a16:creationId xmlns:a16="http://schemas.microsoft.com/office/drawing/2014/main" id="{15584966-75FE-4ADB-96A7-60B38955EB32}"/>
              </a:ext>
            </a:extLst>
          </p:cNvPr>
          <p:cNvGraphicFramePr/>
          <p:nvPr>
            <p:custDataLst>
              <p:tags r:id="rId12"/>
            </p:custDataLst>
            <p:extLst>
              <p:ext uri="{D42A27DB-BD31-4B8C-83A1-F6EECF244321}">
                <p14:modId xmlns:p14="http://schemas.microsoft.com/office/powerpoint/2010/main" val="1409436288"/>
              </p:ext>
            </p:extLst>
          </p:nvPr>
        </p:nvGraphicFramePr>
        <p:xfrm>
          <a:off x="6224588" y="2057400"/>
          <a:ext cx="5391150" cy="681038"/>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60" name="Table 24">
            <a:extLst>
              <a:ext uri="{FF2B5EF4-FFF2-40B4-BE49-F238E27FC236}">
                <a16:creationId xmlns:a16="http://schemas.microsoft.com/office/drawing/2014/main" id="{521AA365-5F6B-4ABB-97F5-D3CCBF537213}"/>
              </a:ext>
            </a:extLst>
          </p:cNvPr>
          <p:cNvGraphicFramePr>
            <a:graphicFrameLocks noGrp="1"/>
          </p:cNvGraphicFramePr>
          <p:nvPr>
            <p:extLst>
              <p:ext uri="{D42A27DB-BD31-4B8C-83A1-F6EECF244321}">
                <p14:modId xmlns:p14="http://schemas.microsoft.com/office/powerpoint/2010/main" val="3226751237"/>
              </p:ext>
            </p:extLst>
          </p:nvPr>
        </p:nvGraphicFramePr>
        <p:xfrm>
          <a:off x="6357937" y="5651500"/>
          <a:ext cx="5121350" cy="426720"/>
        </p:xfrm>
        <a:graphic>
          <a:graphicData uri="http://schemas.openxmlformats.org/drawingml/2006/table">
            <a:tbl>
              <a:tblPr firstRow="1" bandRow="1">
                <a:tableStyleId>{5C22544A-7EE6-4342-B048-85BDC9FD1C3A}</a:tableStyleId>
              </a:tblPr>
              <a:tblGrid>
                <a:gridCol w="1024270">
                  <a:extLst>
                    <a:ext uri="{9D8B030D-6E8A-4147-A177-3AD203B41FA5}">
                      <a16:colId xmlns:a16="http://schemas.microsoft.com/office/drawing/2014/main" val="990895528"/>
                    </a:ext>
                  </a:extLst>
                </a:gridCol>
                <a:gridCol w="1024270">
                  <a:extLst>
                    <a:ext uri="{9D8B030D-6E8A-4147-A177-3AD203B41FA5}">
                      <a16:colId xmlns:a16="http://schemas.microsoft.com/office/drawing/2014/main" val="2760582408"/>
                    </a:ext>
                  </a:extLst>
                </a:gridCol>
                <a:gridCol w="1024270">
                  <a:extLst>
                    <a:ext uri="{9D8B030D-6E8A-4147-A177-3AD203B41FA5}">
                      <a16:colId xmlns:a16="http://schemas.microsoft.com/office/drawing/2014/main" val="298241908"/>
                    </a:ext>
                  </a:extLst>
                </a:gridCol>
                <a:gridCol w="1024270">
                  <a:extLst>
                    <a:ext uri="{9D8B030D-6E8A-4147-A177-3AD203B41FA5}">
                      <a16:colId xmlns:a16="http://schemas.microsoft.com/office/drawing/2014/main" val="621898148"/>
                    </a:ext>
                  </a:extLst>
                </a:gridCol>
                <a:gridCol w="1024270">
                  <a:extLst>
                    <a:ext uri="{9D8B030D-6E8A-4147-A177-3AD203B41FA5}">
                      <a16:colId xmlns:a16="http://schemas.microsoft.com/office/drawing/2014/main" val="3745219669"/>
                    </a:ext>
                  </a:extLst>
                </a:gridCol>
              </a:tblGrid>
              <a:tr h="304082">
                <a:tc>
                  <a:txBody>
                    <a:bodyPr/>
                    <a:lstStyle/>
                    <a:p>
                      <a:pPr algn="ctr"/>
                      <a:r>
                        <a:rPr lang="en-US" sz="1100" b="0" dirty="0">
                          <a:solidFill>
                            <a:srgbClr val="29BA74"/>
                          </a:solidFill>
                        </a:rPr>
                        <a:t>A/C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Case Leadership</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MDP</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Specialty Businesses</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BST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61" name="Table 60">
            <a:extLst>
              <a:ext uri="{FF2B5EF4-FFF2-40B4-BE49-F238E27FC236}">
                <a16:creationId xmlns:a16="http://schemas.microsoft.com/office/drawing/2014/main" id="{DF509A8B-6904-4D62-B82E-FE87F727F768}"/>
              </a:ext>
            </a:extLst>
          </p:cNvPr>
          <p:cNvGraphicFramePr>
            <a:graphicFrameLocks noGrp="1"/>
          </p:cNvGraphicFramePr>
          <p:nvPr/>
        </p:nvGraphicFramePr>
        <p:xfrm>
          <a:off x="6357937"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62" name="ee4pHeader2">
            <a:extLst>
              <a:ext uri="{FF2B5EF4-FFF2-40B4-BE49-F238E27FC236}">
                <a16:creationId xmlns:a16="http://schemas.microsoft.com/office/drawing/2014/main" id="{5DE4E7CF-B17E-4156-B7C2-19E783FE54CA}"/>
              </a:ext>
            </a:extLst>
          </p:cNvPr>
          <p:cNvSpPr txBox="1"/>
          <p:nvPr/>
        </p:nvSpPr>
        <p:spPr>
          <a:xfrm>
            <a:off x="5793166" y="1525216"/>
            <a:ext cx="5770034"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a:ea typeface="+mn-ea"/>
                <a:cs typeface="+mn-cs"/>
              </a:rPr>
              <a:t>By role and region</a:t>
            </a:r>
          </a:p>
        </p:txBody>
      </p:sp>
      <p:graphicFrame>
        <p:nvGraphicFramePr>
          <p:cNvPr id="115" name="Table 114">
            <a:extLst>
              <a:ext uri="{FF2B5EF4-FFF2-40B4-BE49-F238E27FC236}">
                <a16:creationId xmlns:a16="http://schemas.microsoft.com/office/drawing/2014/main" id="{59CF6CAE-F4BE-4AF9-AF19-DC012FF259A2}"/>
              </a:ext>
            </a:extLst>
          </p:cNvPr>
          <p:cNvGraphicFramePr>
            <a:graphicFrameLocks noGrp="1"/>
          </p:cNvGraphicFramePr>
          <p:nvPr/>
        </p:nvGraphicFramePr>
        <p:xfrm>
          <a:off x="7416801"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6" name="Table 115">
            <a:extLst>
              <a:ext uri="{FF2B5EF4-FFF2-40B4-BE49-F238E27FC236}">
                <a16:creationId xmlns:a16="http://schemas.microsoft.com/office/drawing/2014/main" id="{75419261-413C-4357-95C3-A8647BD9CF98}"/>
              </a:ext>
            </a:extLst>
          </p:cNvPr>
          <p:cNvGraphicFramePr>
            <a:graphicFrameLocks noGrp="1"/>
          </p:cNvGraphicFramePr>
          <p:nvPr/>
        </p:nvGraphicFramePr>
        <p:xfrm>
          <a:off x="9494798"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7" name="Table 116">
            <a:extLst>
              <a:ext uri="{FF2B5EF4-FFF2-40B4-BE49-F238E27FC236}">
                <a16:creationId xmlns:a16="http://schemas.microsoft.com/office/drawing/2014/main" id="{D6F63E5D-0B26-445E-8CAC-D6A425954A96}"/>
              </a:ext>
            </a:extLst>
          </p:cNvPr>
          <p:cNvGraphicFramePr>
            <a:graphicFrameLocks noGrp="1"/>
          </p:cNvGraphicFramePr>
          <p:nvPr/>
        </p:nvGraphicFramePr>
        <p:xfrm>
          <a:off x="10534720"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1" name="Table 150">
            <a:extLst>
              <a:ext uri="{FF2B5EF4-FFF2-40B4-BE49-F238E27FC236}">
                <a16:creationId xmlns:a16="http://schemas.microsoft.com/office/drawing/2014/main" id="{49C40AF1-4BBD-476C-8B2A-29170C7A3039}"/>
              </a:ext>
            </a:extLst>
          </p:cNvPr>
          <p:cNvGraphicFramePr>
            <a:graphicFrameLocks noGrp="1"/>
          </p:cNvGraphicFramePr>
          <p:nvPr/>
        </p:nvGraphicFramePr>
        <p:xfrm>
          <a:off x="6357937"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2" name="Table 151">
            <a:extLst>
              <a:ext uri="{FF2B5EF4-FFF2-40B4-BE49-F238E27FC236}">
                <a16:creationId xmlns:a16="http://schemas.microsoft.com/office/drawing/2014/main" id="{8F8DB4EF-7624-4540-AA1F-1C312EC03027}"/>
              </a:ext>
            </a:extLst>
          </p:cNvPr>
          <p:cNvGraphicFramePr>
            <a:graphicFrameLocks noGrp="1"/>
          </p:cNvGraphicFramePr>
          <p:nvPr/>
        </p:nvGraphicFramePr>
        <p:xfrm>
          <a:off x="7416801"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3" name="Table 152">
            <a:extLst>
              <a:ext uri="{FF2B5EF4-FFF2-40B4-BE49-F238E27FC236}">
                <a16:creationId xmlns:a16="http://schemas.microsoft.com/office/drawing/2014/main" id="{C6949046-20DB-4F8A-A25C-D53F81AF0205}"/>
              </a:ext>
            </a:extLst>
          </p:cNvPr>
          <p:cNvGraphicFramePr>
            <a:graphicFrameLocks noGrp="1"/>
          </p:cNvGraphicFramePr>
          <p:nvPr/>
        </p:nvGraphicFramePr>
        <p:xfrm>
          <a:off x="9494798"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4" name="Table 153">
            <a:extLst>
              <a:ext uri="{FF2B5EF4-FFF2-40B4-BE49-F238E27FC236}">
                <a16:creationId xmlns:a16="http://schemas.microsoft.com/office/drawing/2014/main" id="{1A34033B-ECDA-40B3-B9D8-EEE9A6D8152F}"/>
              </a:ext>
            </a:extLst>
          </p:cNvPr>
          <p:cNvGraphicFramePr>
            <a:graphicFrameLocks noGrp="1"/>
          </p:cNvGraphicFramePr>
          <p:nvPr/>
        </p:nvGraphicFramePr>
        <p:xfrm>
          <a:off x="10534720"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6" name="Table 155">
            <a:extLst>
              <a:ext uri="{FF2B5EF4-FFF2-40B4-BE49-F238E27FC236}">
                <a16:creationId xmlns:a16="http://schemas.microsoft.com/office/drawing/2014/main" id="{5764E849-55FD-4CB3-85D4-C18FB08EDD47}"/>
              </a:ext>
            </a:extLst>
          </p:cNvPr>
          <p:cNvGraphicFramePr>
            <a:graphicFrameLocks noGrp="1"/>
          </p:cNvGraphicFramePr>
          <p:nvPr/>
        </p:nvGraphicFramePr>
        <p:xfrm>
          <a:off x="6361078"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7" name="Table 156">
            <a:extLst>
              <a:ext uri="{FF2B5EF4-FFF2-40B4-BE49-F238E27FC236}">
                <a16:creationId xmlns:a16="http://schemas.microsoft.com/office/drawing/2014/main" id="{2F32C6A5-8D73-4C0E-90CD-A5F77397D6D6}"/>
              </a:ext>
            </a:extLst>
          </p:cNvPr>
          <p:cNvGraphicFramePr>
            <a:graphicFrameLocks noGrp="1"/>
          </p:cNvGraphicFramePr>
          <p:nvPr/>
        </p:nvGraphicFramePr>
        <p:xfrm>
          <a:off x="7419942"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8" name="Table 157">
            <a:extLst>
              <a:ext uri="{FF2B5EF4-FFF2-40B4-BE49-F238E27FC236}">
                <a16:creationId xmlns:a16="http://schemas.microsoft.com/office/drawing/2014/main" id="{FF3CE056-8C19-448E-A99B-CE6B90DB1638}"/>
              </a:ext>
            </a:extLst>
          </p:cNvPr>
          <p:cNvGraphicFramePr>
            <a:graphicFrameLocks noGrp="1"/>
          </p:cNvGraphicFramePr>
          <p:nvPr/>
        </p:nvGraphicFramePr>
        <p:xfrm>
          <a:off x="9497939"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9" name="Table 158">
            <a:extLst>
              <a:ext uri="{FF2B5EF4-FFF2-40B4-BE49-F238E27FC236}">
                <a16:creationId xmlns:a16="http://schemas.microsoft.com/office/drawing/2014/main" id="{DF4BD1A3-0079-41D8-A481-1B6455F886A8}"/>
              </a:ext>
            </a:extLst>
          </p:cNvPr>
          <p:cNvGraphicFramePr>
            <a:graphicFrameLocks noGrp="1"/>
          </p:cNvGraphicFramePr>
          <p:nvPr/>
        </p:nvGraphicFramePr>
        <p:xfrm>
          <a:off x="10537861"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a:latin typeface="Trebuchet MS" panose="020B0603020202020204" pitchFamily="34" charset="0"/>
                          <a:sym typeface="Trebuchet MS" panose="020B0603020202020204" pitchFamily="34" charset="0"/>
                        </a:rPr>
                        <a:t>'20</a:t>
                      </a:r>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2" name="Table 161">
            <a:extLst>
              <a:ext uri="{FF2B5EF4-FFF2-40B4-BE49-F238E27FC236}">
                <a16:creationId xmlns:a16="http://schemas.microsoft.com/office/drawing/2014/main" id="{6FE4A5E0-CD2C-4768-A380-5E1F08DD55E2}"/>
              </a:ext>
            </a:extLst>
          </p:cNvPr>
          <p:cNvGraphicFramePr>
            <a:graphicFrameLocks noGrp="1"/>
          </p:cNvGraphicFramePr>
          <p:nvPr/>
        </p:nvGraphicFramePr>
        <p:xfrm>
          <a:off x="6357937"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3" name="Table 162">
            <a:extLst>
              <a:ext uri="{FF2B5EF4-FFF2-40B4-BE49-F238E27FC236}">
                <a16:creationId xmlns:a16="http://schemas.microsoft.com/office/drawing/2014/main" id="{EEB2AAA4-3153-416D-8194-0ECD248B1ABF}"/>
              </a:ext>
            </a:extLst>
          </p:cNvPr>
          <p:cNvGraphicFramePr>
            <a:graphicFrameLocks noGrp="1"/>
          </p:cNvGraphicFramePr>
          <p:nvPr/>
        </p:nvGraphicFramePr>
        <p:xfrm>
          <a:off x="7416801"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4" name="Table 163">
            <a:extLst>
              <a:ext uri="{FF2B5EF4-FFF2-40B4-BE49-F238E27FC236}">
                <a16:creationId xmlns:a16="http://schemas.microsoft.com/office/drawing/2014/main" id="{BD93B29E-D530-4172-90F7-63EE0FE47F68}"/>
              </a:ext>
            </a:extLst>
          </p:cNvPr>
          <p:cNvGraphicFramePr>
            <a:graphicFrameLocks noGrp="1"/>
          </p:cNvGraphicFramePr>
          <p:nvPr/>
        </p:nvGraphicFramePr>
        <p:xfrm>
          <a:off x="9494798"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5" name="Table 164">
            <a:extLst>
              <a:ext uri="{FF2B5EF4-FFF2-40B4-BE49-F238E27FC236}">
                <a16:creationId xmlns:a16="http://schemas.microsoft.com/office/drawing/2014/main" id="{4EB8F5AA-5B86-44AE-9461-7996934743D2}"/>
              </a:ext>
            </a:extLst>
          </p:cNvPr>
          <p:cNvGraphicFramePr>
            <a:graphicFrameLocks noGrp="1"/>
          </p:cNvGraphicFramePr>
          <p:nvPr/>
        </p:nvGraphicFramePr>
        <p:xfrm>
          <a:off x="10534720"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sp>
        <p:nvSpPr>
          <p:cNvPr id="167" name="Rectangle 8">
            <a:extLst>
              <a:ext uri="{FF2B5EF4-FFF2-40B4-BE49-F238E27FC236}">
                <a16:creationId xmlns:a16="http://schemas.microsoft.com/office/drawing/2014/main" id="{41DE5FBE-68AA-4A1E-9B34-E083547601E9}"/>
              </a:ext>
            </a:extLst>
          </p:cNvPr>
          <p:cNvSpPr>
            <a:spLocks noChangeArrowheads="1"/>
          </p:cNvSpPr>
          <p:nvPr/>
        </p:nvSpPr>
        <p:spPr bwMode="auto">
          <a:xfrm>
            <a:off x="5518761" y="2352675"/>
            <a:ext cx="674057" cy="222372"/>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BBAD87"/>
                </a:solidFill>
              </a14:hiddenFill>
            </a:ext>
            <a:ext uri="{91240B29-F687-4F45-9708-019B960494DF}">
              <a14:hiddenLine xmlns:a14="http://schemas.microsoft.com/office/drawing/2010/main" w="9525" algn="ctr">
                <a:solidFill>
                  <a:srgbClr val="BBAD87"/>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AP</a:t>
            </a:r>
          </a:p>
        </p:txBody>
      </p:sp>
      <p:sp>
        <p:nvSpPr>
          <p:cNvPr id="168" name="Rectangle 9">
            <a:extLst>
              <a:ext uri="{FF2B5EF4-FFF2-40B4-BE49-F238E27FC236}">
                <a16:creationId xmlns:a16="http://schemas.microsoft.com/office/drawing/2014/main" id="{095F63E4-9AAD-4703-BDFB-14FB552CD752}"/>
              </a:ext>
            </a:extLst>
          </p:cNvPr>
          <p:cNvSpPr>
            <a:spLocks noChangeArrowheads="1"/>
          </p:cNvSpPr>
          <p:nvPr/>
        </p:nvSpPr>
        <p:spPr bwMode="auto">
          <a:xfrm>
            <a:off x="5518761" y="33591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folHlink"/>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169" name="Rectangle 10">
            <a:extLst>
              <a:ext uri="{FF2B5EF4-FFF2-40B4-BE49-F238E27FC236}">
                <a16:creationId xmlns:a16="http://schemas.microsoft.com/office/drawing/2014/main" id="{AF83FA90-04F8-431D-B090-9485E70024F4}"/>
              </a:ext>
            </a:extLst>
          </p:cNvPr>
          <p:cNvSpPr>
            <a:spLocks noChangeArrowheads="1"/>
          </p:cNvSpPr>
          <p:nvPr/>
        </p:nvSpPr>
        <p:spPr bwMode="auto">
          <a:xfrm>
            <a:off x="5518761" y="43497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algn="ctr">
                <a:solidFill>
                  <a:srgbClr val="ACC6D0"/>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170" name="Rectangle 10">
            <a:extLst>
              <a:ext uri="{FF2B5EF4-FFF2-40B4-BE49-F238E27FC236}">
                <a16:creationId xmlns:a16="http://schemas.microsoft.com/office/drawing/2014/main" id="{24E619F3-D0C1-43D5-AEAA-5F2E1B936A9B}"/>
              </a:ext>
            </a:extLst>
          </p:cNvPr>
          <p:cNvSpPr>
            <a:spLocks noChangeArrowheads="1"/>
          </p:cNvSpPr>
          <p:nvPr/>
        </p:nvSpPr>
        <p:spPr bwMode="auto">
          <a:xfrm>
            <a:off x="5518761" y="5186898"/>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E7D475"/>
                </a:solidFill>
              </a14:hiddenFill>
            </a:ext>
            <a:ext uri="{91240B29-F687-4F45-9708-019B960494DF}">
              <a14:hiddenLine xmlns:a14="http://schemas.microsoft.com/office/drawing/2010/main" w="9525" algn="ctr">
                <a:solidFill>
                  <a:srgbClr val="E7D475"/>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WESA</a:t>
            </a:r>
          </a:p>
        </p:txBody>
      </p:sp>
      <p:graphicFrame>
        <p:nvGraphicFramePr>
          <p:cNvPr id="59" name="Table 58">
            <a:extLst>
              <a:ext uri="{FF2B5EF4-FFF2-40B4-BE49-F238E27FC236}">
                <a16:creationId xmlns:a16="http://schemas.microsoft.com/office/drawing/2014/main" id="{840AFA85-7EAD-489A-961E-F76FCC727B61}"/>
              </a:ext>
            </a:extLst>
          </p:cNvPr>
          <p:cNvGraphicFramePr>
            <a:graphicFrameLocks noGrp="1"/>
          </p:cNvGraphicFramePr>
          <p:nvPr/>
        </p:nvGraphicFramePr>
        <p:xfrm>
          <a:off x="8450498" y="2653214"/>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63" name="Table 62">
            <a:extLst>
              <a:ext uri="{FF2B5EF4-FFF2-40B4-BE49-F238E27FC236}">
                <a16:creationId xmlns:a16="http://schemas.microsoft.com/office/drawing/2014/main" id="{BEFEA6C9-F506-4816-9F04-DF9B6DAD4F5E}"/>
              </a:ext>
            </a:extLst>
          </p:cNvPr>
          <p:cNvGraphicFramePr>
            <a:graphicFrameLocks noGrp="1"/>
          </p:cNvGraphicFramePr>
          <p:nvPr/>
        </p:nvGraphicFramePr>
        <p:xfrm>
          <a:off x="8435934" y="3669591"/>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64" name="Table 63">
            <a:extLst>
              <a:ext uri="{FF2B5EF4-FFF2-40B4-BE49-F238E27FC236}">
                <a16:creationId xmlns:a16="http://schemas.microsoft.com/office/drawing/2014/main" id="{2AF60F23-D04C-4139-A35D-877B639FF763}"/>
              </a:ext>
            </a:extLst>
          </p:cNvPr>
          <p:cNvGraphicFramePr>
            <a:graphicFrameLocks noGrp="1"/>
          </p:cNvGraphicFramePr>
          <p:nvPr/>
        </p:nvGraphicFramePr>
        <p:xfrm>
          <a:off x="8435934" y="4645049"/>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65" name="Table 64">
            <a:extLst>
              <a:ext uri="{FF2B5EF4-FFF2-40B4-BE49-F238E27FC236}">
                <a16:creationId xmlns:a16="http://schemas.microsoft.com/office/drawing/2014/main" id="{0E8E1728-3D9A-4229-BF8B-6EAB89CC1A94}"/>
              </a:ext>
            </a:extLst>
          </p:cNvPr>
          <p:cNvGraphicFramePr>
            <a:graphicFrameLocks noGrp="1"/>
          </p:cNvGraphicFramePr>
          <p:nvPr/>
        </p:nvGraphicFramePr>
        <p:xfrm>
          <a:off x="8435934" y="5480904"/>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6" name="Chart 75">
            <a:extLst>
              <a:ext uri="{FF2B5EF4-FFF2-40B4-BE49-F238E27FC236}">
                <a16:creationId xmlns:a16="http://schemas.microsoft.com/office/drawing/2014/main" id="{C17F69CC-808B-49E1-B181-F360CF7C82E9}"/>
              </a:ext>
            </a:extLst>
          </p:cNvPr>
          <p:cNvGraphicFramePr/>
          <p:nvPr>
            <p:custDataLst>
              <p:tags r:id="rId13"/>
            </p:custDataLst>
            <p:extLst>
              <p:ext uri="{D42A27DB-BD31-4B8C-83A1-F6EECF244321}">
                <p14:modId xmlns:p14="http://schemas.microsoft.com/office/powerpoint/2010/main" val="254779138"/>
              </p:ext>
            </p:extLst>
          </p:nvPr>
        </p:nvGraphicFramePr>
        <p:xfrm>
          <a:off x="904875" y="4244975"/>
          <a:ext cx="4695825" cy="1250950"/>
        </p:xfrm>
        <a:graphic>
          <a:graphicData uri="http://schemas.openxmlformats.org/drawingml/2006/chart">
            <c:chart xmlns:c="http://schemas.openxmlformats.org/drawingml/2006/chart" xmlns:r="http://schemas.openxmlformats.org/officeDocument/2006/relationships" r:id="rId23"/>
          </a:graphicData>
        </a:graphic>
      </p:graphicFrame>
      <p:graphicFrame>
        <p:nvGraphicFramePr>
          <p:cNvPr id="70" name="Table 24">
            <a:extLst>
              <a:ext uri="{FF2B5EF4-FFF2-40B4-BE49-F238E27FC236}">
                <a16:creationId xmlns:a16="http://schemas.microsoft.com/office/drawing/2014/main" id="{EE1FF177-6C21-4FCF-AEE8-395C6F8DAD6F}"/>
              </a:ext>
            </a:extLst>
          </p:cNvPr>
          <p:cNvGraphicFramePr>
            <a:graphicFrameLocks noGrp="1"/>
          </p:cNvGraphicFramePr>
          <p:nvPr>
            <p:extLst>
              <p:ext uri="{D42A27DB-BD31-4B8C-83A1-F6EECF244321}">
                <p14:modId xmlns:p14="http://schemas.microsoft.com/office/powerpoint/2010/main" val="1662511675"/>
              </p:ext>
            </p:extLst>
          </p:nvPr>
        </p:nvGraphicFramePr>
        <p:xfrm>
          <a:off x="1041401" y="5651500"/>
          <a:ext cx="4476750" cy="42672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990895528"/>
                    </a:ext>
                  </a:extLst>
                </a:gridCol>
                <a:gridCol w="895350">
                  <a:extLst>
                    <a:ext uri="{9D8B030D-6E8A-4147-A177-3AD203B41FA5}">
                      <a16:colId xmlns:a16="http://schemas.microsoft.com/office/drawing/2014/main" val="2760582408"/>
                    </a:ext>
                  </a:extLst>
                </a:gridCol>
                <a:gridCol w="895350">
                  <a:extLst>
                    <a:ext uri="{9D8B030D-6E8A-4147-A177-3AD203B41FA5}">
                      <a16:colId xmlns:a16="http://schemas.microsoft.com/office/drawing/2014/main" val="298241908"/>
                    </a:ext>
                  </a:extLst>
                </a:gridCol>
                <a:gridCol w="895350">
                  <a:extLst>
                    <a:ext uri="{9D8B030D-6E8A-4147-A177-3AD203B41FA5}">
                      <a16:colId xmlns:a16="http://schemas.microsoft.com/office/drawing/2014/main" val="621898148"/>
                    </a:ext>
                  </a:extLst>
                </a:gridCol>
                <a:gridCol w="895350">
                  <a:extLst>
                    <a:ext uri="{9D8B030D-6E8A-4147-A177-3AD203B41FA5}">
                      <a16:colId xmlns:a16="http://schemas.microsoft.com/office/drawing/2014/main" val="3745219669"/>
                    </a:ext>
                  </a:extLst>
                </a:gridCol>
              </a:tblGrid>
              <a:tr h="304082">
                <a:tc>
                  <a:txBody>
                    <a:bodyPr/>
                    <a:lstStyle/>
                    <a:p>
                      <a:pPr algn="ctr"/>
                      <a:r>
                        <a:rPr lang="en-US" sz="1100" b="0" dirty="0">
                          <a:solidFill>
                            <a:srgbClr val="29BA74"/>
                          </a:solidFill>
                        </a:rPr>
                        <a:t>A/C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Case Leadership</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MDP</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Specialty Businesses</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BST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77" name="Table 76">
            <a:extLst>
              <a:ext uri="{FF2B5EF4-FFF2-40B4-BE49-F238E27FC236}">
                <a16:creationId xmlns:a16="http://schemas.microsoft.com/office/drawing/2014/main" id="{291D79C8-8CFF-46EC-A975-90BD5302E0C0}"/>
              </a:ext>
            </a:extLst>
          </p:cNvPr>
          <p:cNvGraphicFramePr>
            <a:graphicFrameLocks noGrp="1"/>
          </p:cNvGraphicFramePr>
          <p:nvPr/>
        </p:nvGraphicFramePr>
        <p:xfrm>
          <a:off x="1041400" y="5426074"/>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8" name="Table 77">
            <a:extLst>
              <a:ext uri="{FF2B5EF4-FFF2-40B4-BE49-F238E27FC236}">
                <a16:creationId xmlns:a16="http://schemas.microsoft.com/office/drawing/2014/main" id="{6F6775BD-F859-4F8F-847C-B444B3D4445F}"/>
              </a:ext>
            </a:extLst>
          </p:cNvPr>
          <p:cNvGraphicFramePr>
            <a:graphicFrameLocks noGrp="1"/>
          </p:cNvGraphicFramePr>
          <p:nvPr/>
        </p:nvGraphicFramePr>
        <p:xfrm>
          <a:off x="1938293" y="5422674"/>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9" name="Table 78">
            <a:extLst>
              <a:ext uri="{FF2B5EF4-FFF2-40B4-BE49-F238E27FC236}">
                <a16:creationId xmlns:a16="http://schemas.microsoft.com/office/drawing/2014/main" id="{FBF85CC6-1484-4ECD-8056-1C1971260C38}"/>
              </a:ext>
            </a:extLst>
          </p:cNvPr>
          <p:cNvGraphicFramePr>
            <a:graphicFrameLocks noGrp="1"/>
          </p:cNvGraphicFramePr>
          <p:nvPr/>
        </p:nvGraphicFramePr>
        <p:xfrm>
          <a:off x="4652504" y="5429252"/>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80" name="Table 79">
            <a:extLst>
              <a:ext uri="{FF2B5EF4-FFF2-40B4-BE49-F238E27FC236}">
                <a16:creationId xmlns:a16="http://schemas.microsoft.com/office/drawing/2014/main" id="{608E4517-1D53-46BE-9341-75168BFF417B}"/>
              </a:ext>
            </a:extLst>
          </p:cNvPr>
          <p:cNvGraphicFramePr>
            <a:graphicFrameLocks noGrp="1"/>
          </p:cNvGraphicFramePr>
          <p:nvPr/>
        </p:nvGraphicFramePr>
        <p:xfrm>
          <a:off x="2863807" y="5420256"/>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81" name="Table 80">
            <a:extLst>
              <a:ext uri="{FF2B5EF4-FFF2-40B4-BE49-F238E27FC236}">
                <a16:creationId xmlns:a16="http://schemas.microsoft.com/office/drawing/2014/main" id="{9E9279D9-51FF-4009-990C-8A19C5BA4C72}"/>
              </a:ext>
            </a:extLst>
          </p:cNvPr>
          <p:cNvGraphicFramePr>
            <a:graphicFrameLocks noGrp="1"/>
          </p:cNvGraphicFramePr>
          <p:nvPr/>
        </p:nvGraphicFramePr>
        <p:xfrm>
          <a:off x="3777075" y="5426931"/>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63570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1698689062"/>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7180" name="think-cell Slide" r:id="rId15" imgW="384" imgH="384" progId="TCLayout.ActiveDocument.1">
                  <p:embed/>
                </p:oleObj>
              </mc:Choice>
              <mc:Fallback>
                <p:oleObj name="think-cell Slide" r:id="rId15" imgW="384" imgH="384" progId="TCLayout.ActiveDocument.1">
                  <p:embed/>
                  <p:pic>
                    <p:nvPicPr>
                      <p:cNvPr id="21" name="Object 20" hidden="1"/>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226" name="Rectangle 225" hidden="1"/>
          <p:cNvSpPr/>
          <p:nvPr>
            <p:custDataLst>
              <p:tags r:id="rId3"/>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rebuchet MS" panose="020B0603020202020204" pitchFamily="34" charset="0"/>
              <a:ea typeface="+mn-ea"/>
              <a:cs typeface="+mn-cs"/>
              <a:sym typeface="Trebuchet MS" panose="020B0603020202020204" pitchFamily="34" charset="0"/>
            </a:endParaRPr>
          </a:p>
        </p:txBody>
      </p:sp>
      <p:sp>
        <p:nvSpPr>
          <p:cNvPr id="3" name="Title 2"/>
          <p:cNvSpPr>
            <a:spLocks noGrp="1"/>
          </p:cNvSpPr>
          <p:nvPr>
            <p:ph type="title"/>
          </p:nvPr>
        </p:nvSpPr>
        <p:spPr>
          <a:xfrm>
            <a:off x="630000" y="622800"/>
            <a:ext cx="10933350" cy="664797"/>
          </a:xfrm>
        </p:spPr>
        <p:txBody>
          <a:bodyPr vert="horz">
            <a:spAutoFit/>
          </a:bodyPr>
          <a:lstStyle/>
          <a:p>
            <a:pPr>
              <a:buSzPts val="2400"/>
            </a:pPr>
            <a:r>
              <a:rPr lang="en-US" dirty="0"/>
              <a:t>Building affiliation heavily impacted by "virtual-only" format and temporary loss of meeting and networking opportunities</a:t>
            </a:r>
            <a:endParaRPr lang="en-US" sz="1600" dirty="0">
              <a:solidFill>
                <a:srgbClr val="575757"/>
              </a:solidFill>
              <a:latin typeface="Trebuchet MS" panose="020B0603020202020204" pitchFamily="34" charset="0"/>
            </a:endParaRPr>
          </a:p>
        </p:txBody>
      </p:sp>
      <p:sp>
        <p:nvSpPr>
          <p:cNvPr id="11" name="ee4pFootnotes"/>
          <p:cNvSpPr>
            <a:spLocks noChangeArrowheads="1"/>
          </p:cNvSpPr>
          <p:nvPr/>
        </p:nvSpPr>
        <p:spPr bwMode="auto">
          <a:xfrm>
            <a:off x="621568" y="6347092"/>
            <a:ext cx="9030914"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50000"/>
                  </a:prstClr>
                </a:solidFill>
                <a:effectLst/>
                <a:uLnTx/>
                <a:uFillTx/>
                <a:latin typeface="Trebuchet MS" panose="020B0603020202020204" pitchFamily="34" charset="0"/>
                <a:ea typeface="+mn-ea"/>
                <a:cs typeface="Arial" pitchFamily="34" charset="0"/>
                <a:sym typeface="Trebuchet MS" panose="020B0603020202020204" pitchFamily="34" charset="0"/>
              </a:rPr>
              <a:t>Q.The live (in-person/virtual) training experiences I have had in the past year were an important part of building my affiliation with BCG</a:t>
            </a:r>
          </a:p>
          <a:p>
            <a:pPr marL="0" marR="0" lvl="0" indent="0" algn="l" defTabSz="914400" rtl="0" eaLnBrk="1" fontAlgn="auto" latinLnBrk="0" hangingPunct="1">
              <a:lnSpc>
                <a:spcPct val="90000"/>
              </a:lnSpc>
              <a:spcBef>
                <a:spcPts val="0"/>
              </a:spcBef>
              <a:spcAft>
                <a:spcPts val="0"/>
              </a:spcAft>
              <a:buClrTx/>
              <a:buSzTx/>
              <a:buFontTx/>
              <a:buNone/>
              <a:tabLst/>
              <a:defRPr/>
            </a:pPr>
            <a:r>
              <a:rPr lang="en-US" sz="1000" dirty="0">
                <a:solidFill>
                  <a:prstClr val="white">
                    <a:lumMod val="50000"/>
                  </a:prstClr>
                </a:solidFill>
                <a:latin typeface="Trebuchet MS" panose="020B0603020202020204" pitchFamily="34" charset="0"/>
                <a:cs typeface="Arial" pitchFamily="34" charset="0"/>
                <a:sym typeface="Trebuchet MS" panose="020B0603020202020204" pitchFamily="34" charset="0"/>
              </a:rPr>
              <a:t>Note: 2017-2019 results unavailable for Specialty Businesses and BST because equivalent question not asked </a:t>
            </a:r>
            <a:endParaRPr kumimoji="0" lang="en-US" sz="1000" b="0" i="0" u="none" strike="noStrike" kern="1200" cap="none" spc="0" normalizeH="0" baseline="0" noProof="0" dirty="0">
              <a:ln>
                <a:noFill/>
              </a:ln>
              <a:solidFill>
                <a:prstClr val="white">
                  <a:lumMod val="50000"/>
                </a:prstClr>
              </a:solidFill>
              <a:effectLst/>
              <a:uLnTx/>
              <a:uFillTx/>
              <a:latin typeface="Trebuchet MS" panose="020B0603020202020204" pitchFamily="34" charset="0"/>
              <a:ea typeface="+mn-ea"/>
              <a:cs typeface="Arial" pitchFamily="34" charset="0"/>
              <a:sym typeface="Trebuchet MS" panose="020B0603020202020204" pitchFamily="34" charset="0"/>
            </a:endParaRPr>
          </a:p>
        </p:txBody>
      </p:sp>
      <p:sp>
        <p:nvSpPr>
          <p:cNvPr id="34" name="Rectangle 51"/>
          <p:cNvSpPr>
            <a:spLocks noChangeArrowheads="1"/>
          </p:cNvSpPr>
          <p:nvPr/>
        </p:nvSpPr>
        <p:spPr bwMode="auto">
          <a:xfrm>
            <a:off x="1249186" y="3952851"/>
            <a:ext cx="107968" cy="107950"/>
          </a:xfrm>
          <a:prstGeom prst="rect">
            <a:avLst/>
          </a:prstGeom>
          <a:solidFill>
            <a:srgbClr val="29BA74"/>
          </a:solidFill>
          <a:ln w="9525" algn="ctr">
            <a:noFill/>
            <a:miter lim="800000"/>
            <a:headEnd/>
            <a:tailEnd/>
          </a:ln>
          <a:effectLst/>
          <a:extLst>
            <a:ext uri="{91240B29-F687-4F45-9708-019B960494DF}">
              <a14:hiddenLine xmlns:a14="http://schemas.microsoft.com/office/drawing/2010/main" w="9525" algn="ctr">
                <a:solidFill>
                  <a:srgbClr val="BBAD87"/>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AP</a:t>
            </a:r>
          </a:p>
        </p:txBody>
      </p:sp>
      <p:sp>
        <p:nvSpPr>
          <p:cNvPr id="35" name="Rectangle 52"/>
          <p:cNvSpPr>
            <a:spLocks noChangeArrowheads="1"/>
          </p:cNvSpPr>
          <p:nvPr/>
        </p:nvSpPr>
        <p:spPr bwMode="auto">
          <a:xfrm>
            <a:off x="2097092" y="3952851"/>
            <a:ext cx="107968" cy="107950"/>
          </a:xfrm>
          <a:prstGeom prst="rect">
            <a:avLst/>
          </a:prstGeom>
          <a:solidFill>
            <a:srgbClr val="295E7E"/>
          </a:solidFill>
          <a:ln w="9525">
            <a:noFill/>
            <a:miter lim="800000"/>
            <a:headEnd/>
            <a:tailEnd/>
          </a:ln>
          <a:effectLst/>
          <a:extLst>
            <a:ext uri="{91240B29-F687-4F45-9708-019B960494DF}">
              <a14:hiddenLine xmlns:a14="http://schemas.microsoft.com/office/drawing/2010/main" w="9525">
                <a:solidFill>
                  <a:schemeClr val="folHlink"/>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36" name="Rectangle 53"/>
          <p:cNvSpPr>
            <a:spLocks noChangeArrowheads="1"/>
          </p:cNvSpPr>
          <p:nvPr/>
        </p:nvSpPr>
        <p:spPr bwMode="auto">
          <a:xfrm>
            <a:off x="2944998" y="3952851"/>
            <a:ext cx="107968" cy="107950"/>
          </a:xfrm>
          <a:prstGeom prst="rect">
            <a:avLst/>
          </a:prstGeom>
          <a:solidFill>
            <a:srgbClr val="3EAD92"/>
          </a:solidFill>
          <a:ln w="9525">
            <a:noFill/>
            <a:miter lim="800000"/>
            <a:headEnd/>
            <a:tailEnd/>
          </a:ln>
          <a:effectLst/>
          <a:extLst>
            <a:ext uri="{91240B29-F687-4F45-9708-019B960494DF}">
              <a14:hiddenLine xmlns:a14="http://schemas.microsoft.com/office/drawing/2010/main" w="9525">
                <a:solidFill>
                  <a:srgbClr val="ACC6D0"/>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37" name="Rectangle 53"/>
          <p:cNvSpPr>
            <a:spLocks noChangeArrowheads="1"/>
          </p:cNvSpPr>
          <p:nvPr/>
        </p:nvSpPr>
        <p:spPr bwMode="auto">
          <a:xfrm>
            <a:off x="3792904" y="3952851"/>
            <a:ext cx="107968" cy="107950"/>
          </a:xfrm>
          <a:prstGeom prst="rect">
            <a:avLst/>
          </a:prstGeom>
          <a:solidFill>
            <a:srgbClr val="197A56"/>
          </a:solidFill>
          <a:ln w="9525">
            <a:noFill/>
            <a:miter lim="800000"/>
            <a:headEnd/>
            <a:tailEnd/>
          </a:ln>
          <a:effectLst/>
          <a:extLst>
            <a:ext uri="{91240B29-F687-4F45-9708-019B960494DF}">
              <a14:hiddenLine xmlns:a14="http://schemas.microsoft.com/office/drawing/2010/main" w="9525">
                <a:solidFill>
                  <a:srgbClr val="E7D475"/>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WESA</a:t>
            </a:r>
          </a:p>
        </p:txBody>
      </p:sp>
      <p:sp>
        <p:nvSpPr>
          <p:cNvPr id="38" name="Rectangle 53"/>
          <p:cNvSpPr>
            <a:spLocks noChangeArrowheads="1"/>
          </p:cNvSpPr>
          <p:nvPr/>
        </p:nvSpPr>
        <p:spPr bwMode="auto">
          <a:xfrm>
            <a:off x="4640808" y="3952851"/>
            <a:ext cx="107968" cy="107950"/>
          </a:xfrm>
          <a:prstGeom prst="rect">
            <a:avLst/>
          </a:prstGeom>
          <a:solidFill>
            <a:srgbClr val="D4DF33"/>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rgbClr val="670F31"/>
                </a:solidFill>
                <a:prstDash val="solid"/>
                <a:miter lim="800000"/>
                <a:headEnd type="none" w="med" len="med"/>
                <a:tailEnd type="none" w="med" len="me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WW</a:t>
            </a:r>
          </a:p>
        </p:txBody>
      </p:sp>
      <p:sp>
        <p:nvSpPr>
          <p:cNvPr id="39" name="Rectangle 38" hidden="1">
            <a:extLst>
              <a:ext uri="{FF2B5EF4-FFF2-40B4-BE49-F238E27FC236}">
                <a16:creationId xmlns:a16="http://schemas.microsoft.com/office/drawing/2014/main" id="{23D9DAD5-25DA-40DC-BC53-B2E4DD6113EC}"/>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82" name="ee4pHeader1">
            <a:extLst>
              <a:ext uri="{FF2B5EF4-FFF2-40B4-BE49-F238E27FC236}">
                <a16:creationId xmlns:a16="http://schemas.microsoft.com/office/drawing/2014/main" id="{773AAB99-3315-4C9F-A844-FD375CB909E5}"/>
              </a:ext>
            </a:extLst>
          </p:cNvPr>
          <p:cNvSpPr txBox="1"/>
          <p:nvPr/>
        </p:nvSpPr>
        <p:spPr>
          <a:xfrm>
            <a:off x="630000" y="1525216"/>
            <a:ext cx="4995640"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Worldwide</a:t>
            </a:r>
            <a:endParaRPr kumimoji="0" lang="en-US" sz="1600" b="0" i="0" u="none" strike="noStrike" kern="1200" cap="none" spc="0" normalizeH="0" baseline="3000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endParaRPr>
          </a:p>
        </p:txBody>
      </p:sp>
      <p:graphicFrame>
        <p:nvGraphicFramePr>
          <p:cNvPr id="65" name="Chart 64">
            <a:extLst>
              <a:ext uri="{FF2B5EF4-FFF2-40B4-BE49-F238E27FC236}">
                <a16:creationId xmlns:a16="http://schemas.microsoft.com/office/drawing/2014/main" id="{602E114E-991F-4D1B-A335-50C854E6BE3F}"/>
              </a:ext>
            </a:extLst>
          </p:cNvPr>
          <p:cNvGraphicFramePr/>
          <p:nvPr>
            <p:custDataLst>
              <p:tags r:id="rId4"/>
            </p:custDataLst>
            <p:extLst>
              <p:ext uri="{D42A27DB-BD31-4B8C-83A1-F6EECF244321}">
                <p14:modId xmlns:p14="http://schemas.microsoft.com/office/powerpoint/2010/main" val="877026308"/>
              </p:ext>
            </p:extLst>
          </p:nvPr>
        </p:nvGraphicFramePr>
        <p:xfrm>
          <a:off x="962025" y="2117725"/>
          <a:ext cx="4638675" cy="1622425"/>
        </p:xfrm>
        <a:graphic>
          <a:graphicData uri="http://schemas.openxmlformats.org/drawingml/2006/chart">
            <c:chart xmlns:c="http://schemas.openxmlformats.org/drawingml/2006/chart" xmlns:r="http://schemas.openxmlformats.org/officeDocument/2006/relationships" r:id="rId17"/>
          </a:graphicData>
        </a:graphic>
      </p:graphicFrame>
      <p:cxnSp>
        <p:nvCxnSpPr>
          <p:cNvPr id="5" name="Straight Connector 4">
            <a:extLst>
              <a:ext uri="{FF2B5EF4-FFF2-40B4-BE49-F238E27FC236}">
                <a16:creationId xmlns:a16="http://schemas.microsoft.com/office/drawing/2014/main" id="{71CC5B1F-51A3-456E-9421-008B595EC720}"/>
              </a:ext>
            </a:extLst>
          </p:cNvPr>
          <p:cNvCxnSpPr/>
          <p:nvPr>
            <p:custDataLst>
              <p:tags r:id="rId5"/>
            </p:custDataLst>
          </p:nvPr>
        </p:nvCxnSpPr>
        <p:spPr bwMode="gray">
          <a:xfrm>
            <a:off x="2797175" y="2827338"/>
            <a:ext cx="711200" cy="0"/>
          </a:xfrm>
          <a:prstGeom prst="line">
            <a:avLst/>
          </a:prstGeom>
          <a:ln w="9525"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1461F11C-A056-4DC1-8BDA-F723DBED4097}"/>
              </a:ext>
            </a:extLst>
          </p:cNvPr>
          <p:cNvCxnSpPr/>
          <p:nvPr>
            <p:custDataLst>
              <p:tags r:id="rId6"/>
            </p:custDataLst>
          </p:nvPr>
        </p:nvCxnSpPr>
        <p:spPr bwMode="gray">
          <a:xfrm>
            <a:off x="1044575" y="2827338"/>
            <a:ext cx="1568450" cy="0"/>
          </a:xfrm>
          <a:prstGeom prst="line">
            <a:avLst/>
          </a:prstGeom>
          <a:ln w="9525" algn="ctr">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F8FA10A-2F8D-4AA7-B647-280540C415F3}"/>
              </a:ext>
            </a:extLst>
          </p:cNvPr>
          <p:cNvCxnSpPr/>
          <p:nvPr>
            <p:custDataLst>
              <p:tags r:id="rId7"/>
            </p:custDataLst>
          </p:nvPr>
        </p:nvCxnSpPr>
        <p:spPr bwMode="gray">
          <a:xfrm>
            <a:off x="3692525" y="2827338"/>
            <a:ext cx="1825625" cy="0"/>
          </a:xfrm>
          <a:prstGeom prst="line">
            <a:avLst/>
          </a:prstGeom>
          <a:ln w="9525" cap="flat" cmpd="sng" algn="ctr">
            <a:solidFill>
              <a:srgbClr val="808080"/>
            </a:solidFill>
            <a:prstDash val="lgDash"/>
            <a:round/>
            <a:headEnd type="none" w="med" len="med"/>
            <a:tailEnd type="none" w="med" len="med"/>
          </a:ln>
        </p:spPr>
        <p:style>
          <a:lnRef idx="1">
            <a:schemeClr val="dk1"/>
          </a:lnRef>
          <a:fillRef idx="0">
            <a:schemeClr val="dk1"/>
          </a:fillRef>
          <a:effectRef idx="0">
            <a:schemeClr val="dk1"/>
          </a:effectRef>
          <a:fontRef idx="minor">
            <a:schemeClr val="tx1"/>
          </a:fontRef>
        </p:style>
      </p:cxnSp>
      <p:graphicFrame>
        <p:nvGraphicFramePr>
          <p:cNvPr id="105" name="Table 104">
            <a:extLst>
              <a:ext uri="{FF2B5EF4-FFF2-40B4-BE49-F238E27FC236}">
                <a16:creationId xmlns:a16="http://schemas.microsoft.com/office/drawing/2014/main" id="{A72716BB-C77E-4A4D-B7BF-9DF7812B5F8D}"/>
              </a:ext>
            </a:extLst>
          </p:cNvPr>
          <p:cNvGraphicFramePr>
            <a:graphicFrameLocks noGrp="1"/>
          </p:cNvGraphicFramePr>
          <p:nvPr/>
        </p:nvGraphicFramePr>
        <p:xfrm>
          <a:off x="4644309" y="3658720"/>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6" name="Table 105">
            <a:extLst>
              <a:ext uri="{FF2B5EF4-FFF2-40B4-BE49-F238E27FC236}">
                <a16:creationId xmlns:a16="http://schemas.microsoft.com/office/drawing/2014/main" id="{29FC6FEC-1F48-4AC9-B14E-CC8372D38FE4}"/>
              </a:ext>
            </a:extLst>
          </p:cNvPr>
          <p:cNvGraphicFramePr>
            <a:graphicFrameLocks noGrp="1"/>
          </p:cNvGraphicFramePr>
          <p:nvPr/>
        </p:nvGraphicFramePr>
        <p:xfrm>
          <a:off x="3748892" y="3666682"/>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7" name="Table 106">
            <a:extLst>
              <a:ext uri="{FF2B5EF4-FFF2-40B4-BE49-F238E27FC236}">
                <a16:creationId xmlns:a16="http://schemas.microsoft.com/office/drawing/2014/main" id="{79F46D68-562E-45FF-A22A-017929511634}"/>
              </a:ext>
            </a:extLst>
          </p:cNvPr>
          <p:cNvGraphicFramePr>
            <a:graphicFrameLocks noGrp="1"/>
          </p:cNvGraphicFramePr>
          <p:nvPr/>
        </p:nvGraphicFramePr>
        <p:xfrm>
          <a:off x="2842800" y="3673404"/>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8" name="Table 107">
            <a:extLst>
              <a:ext uri="{FF2B5EF4-FFF2-40B4-BE49-F238E27FC236}">
                <a16:creationId xmlns:a16="http://schemas.microsoft.com/office/drawing/2014/main" id="{BA4A7902-A4F1-4518-B3AF-676F114F7A64}"/>
              </a:ext>
            </a:extLst>
          </p:cNvPr>
          <p:cNvGraphicFramePr>
            <a:graphicFrameLocks noGrp="1"/>
          </p:cNvGraphicFramePr>
          <p:nvPr/>
        </p:nvGraphicFramePr>
        <p:xfrm>
          <a:off x="1958351" y="3673404"/>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9" name="Table 108">
            <a:extLst>
              <a:ext uri="{FF2B5EF4-FFF2-40B4-BE49-F238E27FC236}">
                <a16:creationId xmlns:a16="http://schemas.microsoft.com/office/drawing/2014/main" id="{022A7643-28D7-40AC-AA89-F535FCA048F3}"/>
              </a:ext>
            </a:extLst>
          </p:cNvPr>
          <p:cNvGraphicFramePr>
            <a:graphicFrameLocks noGrp="1"/>
          </p:cNvGraphicFramePr>
          <p:nvPr/>
        </p:nvGraphicFramePr>
        <p:xfrm>
          <a:off x="1070985" y="3673404"/>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28" name="Rectangle 27" hidden="1">
            <a:extLst>
              <a:ext uri="{FF2B5EF4-FFF2-40B4-BE49-F238E27FC236}">
                <a16:creationId xmlns:a16="http://schemas.microsoft.com/office/drawing/2014/main" id="{8E286AC3-6B7D-468C-ABFC-122BF4AF533D}"/>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127" name="Text Box 6">
            <a:extLst>
              <a:ext uri="{FF2B5EF4-FFF2-40B4-BE49-F238E27FC236}">
                <a16:creationId xmlns:a16="http://schemas.microsoft.com/office/drawing/2014/main" id="{3C3BAE8A-95B3-4A29-A139-4DAAF5F4D1A9}"/>
              </a:ext>
            </a:extLst>
          </p:cNvPr>
          <p:cNvSpPr txBox="1">
            <a:spLocks noChangeArrowheads="1"/>
          </p:cNvSpPr>
          <p:nvPr/>
        </p:nvSpPr>
        <p:spPr bwMode="gray">
          <a:xfrm>
            <a:off x="268322" y="2531077"/>
            <a:ext cx="719103" cy="571961"/>
          </a:xfrm>
          <a:prstGeom prst="rect">
            <a:avLst/>
          </a:prstGeom>
          <a:noFill/>
          <a:ln w="9525" algn="ctr">
            <a:noFill/>
            <a:miter lim="800000"/>
            <a:headEnd/>
            <a:tailEnd/>
          </a:ln>
          <a:effectLst/>
        </p:spPr>
        <p:txBody>
          <a:bodyPr wrap="none" lIns="0" tIns="0" rIns="0" bIns="0"/>
          <a:lstStyle/>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2021</a:t>
            </a:r>
          </a:p>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WW</a:t>
            </a:r>
          </a:p>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57%</a:t>
            </a:r>
          </a:p>
        </p:txBody>
      </p:sp>
      <p:sp>
        <p:nvSpPr>
          <p:cNvPr id="231" name="Rectangle 230" hidden="1">
            <a:extLst>
              <a:ext uri="{FF2B5EF4-FFF2-40B4-BE49-F238E27FC236}">
                <a16:creationId xmlns:a16="http://schemas.microsoft.com/office/drawing/2014/main" id="{2153BE7B-B61E-4F24-B072-DDDE7A6F38DE}"/>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35" name="Rectangle 234" hidden="1">
            <a:extLst>
              <a:ext uri="{FF2B5EF4-FFF2-40B4-BE49-F238E27FC236}">
                <a16:creationId xmlns:a16="http://schemas.microsoft.com/office/drawing/2014/main" id="{360D64EF-C283-4521-BE24-CB2B5E8351B5}"/>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graphicFrame>
        <p:nvGraphicFramePr>
          <p:cNvPr id="69" name="Chart 68">
            <a:extLst>
              <a:ext uri="{FF2B5EF4-FFF2-40B4-BE49-F238E27FC236}">
                <a16:creationId xmlns:a16="http://schemas.microsoft.com/office/drawing/2014/main" id="{68F2A28A-F5BB-4FB9-A42F-0366A847074F}"/>
              </a:ext>
            </a:extLst>
          </p:cNvPr>
          <p:cNvGraphicFramePr/>
          <p:nvPr>
            <p:custDataLst>
              <p:tags r:id="rId8"/>
            </p:custDataLst>
            <p:extLst>
              <p:ext uri="{D42A27DB-BD31-4B8C-83A1-F6EECF244321}">
                <p14:modId xmlns:p14="http://schemas.microsoft.com/office/powerpoint/2010/main" val="3454362180"/>
              </p:ext>
            </p:extLst>
          </p:nvPr>
        </p:nvGraphicFramePr>
        <p:xfrm>
          <a:off x="6224588" y="4899025"/>
          <a:ext cx="5391150" cy="657225"/>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70" name="Chart 69">
            <a:extLst>
              <a:ext uri="{FF2B5EF4-FFF2-40B4-BE49-F238E27FC236}">
                <a16:creationId xmlns:a16="http://schemas.microsoft.com/office/drawing/2014/main" id="{3584D117-C850-4A14-AFD2-E533F78D58AE}"/>
              </a:ext>
            </a:extLst>
          </p:cNvPr>
          <p:cNvGraphicFramePr/>
          <p:nvPr>
            <p:custDataLst>
              <p:tags r:id="rId9"/>
            </p:custDataLst>
            <p:extLst>
              <p:ext uri="{D42A27DB-BD31-4B8C-83A1-F6EECF244321}">
                <p14:modId xmlns:p14="http://schemas.microsoft.com/office/powerpoint/2010/main" val="3739886521"/>
              </p:ext>
            </p:extLst>
          </p:nvPr>
        </p:nvGraphicFramePr>
        <p:xfrm>
          <a:off x="6224588" y="4049713"/>
          <a:ext cx="5391150" cy="666750"/>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72" name="Chart 71">
            <a:extLst>
              <a:ext uri="{FF2B5EF4-FFF2-40B4-BE49-F238E27FC236}">
                <a16:creationId xmlns:a16="http://schemas.microsoft.com/office/drawing/2014/main" id="{FB0852A7-1E20-4132-857B-6B4C2A7EC827}"/>
              </a:ext>
            </a:extLst>
          </p:cNvPr>
          <p:cNvGraphicFramePr/>
          <p:nvPr>
            <p:custDataLst>
              <p:tags r:id="rId10"/>
            </p:custDataLst>
            <p:extLst>
              <p:ext uri="{D42A27DB-BD31-4B8C-83A1-F6EECF244321}">
                <p14:modId xmlns:p14="http://schemas.microsoft.com/office/powerpoint/2010/main" val="1105069749"/>
              </p:ext>
            </p:extLst>
          </p:nvPr>
        </p:nvGraphicFramePr>
        <p:xfrm>
          <a:off x="6224588" y="3100388"/>
          <a:ext cx="5391150" cy="639762"/>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73" name="Chart 72">
            <a:extLst>
              <a:ext uri="{FF2B5EF4-FFF2-40B4-BE49-F238E27FC236}">
                <a16:creationId xmlns:a16="http://schemas.microsoft.com/office/drawing/2014/main" id="{0F2D954A-46AA-4D36-B265-62811AC00433}"/>
              </a:ext>
            </a:extLst>
          </p:cNvPr>
          <p:cNvGraphicFramePr/>
          <p:nvPr>
            <p:custDataLst>
              <p:tags r:id="rId11"/>
            </p:custDataLst>
            <p:extLst>
              <p:ext uri="{D42A27DB-BD31-4B8C-83A1-F6EECF244321}">
                <p14:modId xmlns:p14="http://schemas.microsoft.com/office/powerpoint/2010/main" val="4206066405"/>
              </p:ext>
            </p:extLst>
          </p:nvPr>
        </p:nvGraphicFramePr>
        <p:xfrm>
          <a:off x="6224588" y="2063750"/>
          <a:ext cx="5391150" cy="674688"/>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60" name="Table 24">
            <a:extLst>
              <a:ext uri="{FF2B5EF4-FFF2-40B4-BE49-F238E27FC236}">
                <a16:creationId xmlns:a16="http://schemas.microsoft.com/office/drawing/2014/main" id="{521AA365-5F6B-4ABB-97F5-D3CCBF537213}"/>
              </a:ext>
            </a:extLst>
          </p:cNvPr>
          <p:cNvGraphicFramePr>
            <a:graphicFrameLocks noGrp="1"/>
          </p:cNvGraphicFramePr>
          <p:nvPr>
            <p:extLst>
              <p:ext uri="{D42A27DB-BD31-4B8C-83A1-F6EECF244321}">
                <p14:modId xmlns:p14="http://schemas.microsoft.com/office/powerpoint/2010/main" val="1489875501"/>
              </p:ext>
            </p:extLst>
          </p:nvPr>
        </p:nvGraphicFramePr>
        <p:xfrm>
          <a:off x="6357937" y="5651500"/>
          <a:ext cx="5121350" cy="426720"/>
        </p:xfrm>
        <a:graphic>
          <a:graphicData uri="http://schemas.openxmlformats.org/drawingml/2006/table">
            <a:tbl>
              <a:tblPr firstRow="1" bandRow="1">
                <a:tableStyleId>{5C22544A-7EE6-4342-B048-85BDC9FD1C3A}</a:tableStyleId>
              </a:tblPr>
              <a:tblGrid>
                <a:gridCol w="1024270">
                  <a:extLst>
                    <a:ext uri="{9D8B030D-6E8A-4147-A177-3AD203B41FA5}">
                      <a16:colId xmlns:a16="http://schemas.microsoft.com/office/drawing/2014/main" val="990895528"/>
                    </a:ext>
                  </a:extLst>
                </a:gridCol>
                <a:gridCol w="1024270">
                  <a:extLst>
                    <a:ext uri="{9D8B030D-6E8A-4147-A177-3AD203B41FA5}">
                      <a16:colId xmlns:a16="http://schemas.microsoft.com/office/drawing/2014/main" val="2760582408"/>
                    </a:ext>
                  </a:extLst>
                </a:gridCol>
                <a:gridCol w="1024270">
                  <a:extLst>
                    <a:ext uri="{9D8B030D-6E8A-4147-A177-3AD203B41FA5}">
                      <a16:colId xmlns:a16="http://schemas.microsoft.com/office/drawing/2014/main" val="298241908"/>
                    </a:ext>
                  </a:extLst>
                </a:gridCol>
                <a:gridCol w="1024270">
                  <a:extLst>
                    <a:ext uri="{9D8B030D-6E8A-4147-A177-3AD203B41FA5}">
                      <a16:colId xmlns:a16="http://schemas.microsoft.com/office/drawing/2014/main" val="621898148"/>
                    </a:ext>
                  </a:extLst>
                </a:gridCol>
                <a:gridCol w="1024270">
                  <a:extLst>
                    <a:ext uri="{9D8B030D-6E8A-4147-A177-3AD203B41FA5}">
                      <a16:colId xmlns:a16="http://schemas.microsoft.com/office/drawing/2014/main" val="3745219669"/>
                    </a:ext>
                  </a:extLst>
                </a:gridCol>
              </a:tblGrid>
              <a:tr h="304082">
                <a:tc>
                  <a:txBody>
                    <a:bodyPr/>
                    <a:lstStyle/>
                    <a:p>
                      <a:pPr algn="ctr"/>
                      <a:r>
                        <a:rPr lang="en-US" sz="1100" b="0" dirty="0">
                          <a:solidFill>
                            <a:srgbClr val="29BA74"/>
                          </a:solidFill>
                        </a:rPr>
                        <a:t>A/C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Case Leadership</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MDP</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Specialty Businesses</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BST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61" name="Table 60">
            <a:extLst>
              <a:ext uri="{FF2B5EF4-FFF2-40B4-BE49-F238E27FC236}">
                <a16:creationId xmlns:a16="http://schemas.microsoft.com/office/drawing/2014/main" id="{DF509A8B-6904-4D62-B82E-FE87F727F768}"/>
              </a:ext>
            </a:extLst>
          </p:cNvPr>
          <p:cNvGraphicFramePr>
            <a:graphicFrameLocks noGrp="1"/>
          </p:cNvGraphicFramePr>
          <p:nvPr/>
        </p:nvGraphicFramePr>
        <p:xfrm>
          <a:off x="6357937"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62" name="ee4pHeader2">
            <a:extLst>
              <a:ext uri="{FF2B5EF4-FFF2-40B4-BE49-F238E27FC236}">
                <a16:creationId xmlns:a16="http://schemas.microsoft.com/office/drawing/2014/main" id="{5DE4E7CF-B17E-4156-B7C2-19E783FE54CA}"/>
              </a:ext>
            </a:extLst>
          </p:cNvPr>
          <p:cNvSpPr txBox="1"/>
          <p:nvPr/>
        </p:nvSpPr>
        <p:spPr>
          <a:xfrm>
            <a:off x="5793166" y="1525216"/>
            <a:ext cx="5770034"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a:ea typeface="+mn-ea"/>
                <a:cs typeface="+mn-cs"/>
              </a:rPr>
              <a:t>By role and region</a:t>
            </a:r>
          </a:p>
        </p:txBody>
      </p:sp>
      <p:graphicFrame>
        <p:nvGraphicFramePr>
          <p:cNvPr id="115" name="Table 114">
            <a:extLst>
              <a:ext uri="{FF2B5EF4-FFF2-40B4-BE49-F238E27FC236}">
                <a16:creationId xmlns:a16="http://schemas.microsoft.com/office/drawing/2014/main" id="{59CF6CAE-F4BE-4AF9-AF19-DC012FF259A2}"/>
              </a:ext>
            </a:extLst>
          </p:cNvPr>
          <p:cNvGraphicFramePr>
            <a:graphicFrameLocks noGrp="1"/>
          </p:cNvGraphicFramePr>
          <p:nvPr/>
        </p:nvGraphicFramePr>
        <p:xfrm>
          <a:off x="7416801"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6" name="Table 115">
            <a:extLst>
              <a:ext uri="{FF2B5EF4-FFF2-40B4-BE49-F238E27FC236}">
                <a16:creationId xmlns:a16="http://schemas.microsoft.com/office/drawing/2014/main" id="{75419261-413C-4357-95C3-A8647BD9CF98}"/>
              </a:ext>
            </a:extLst>
          </p:cNvPr>
          <p:cNvGraphicFramePr>
            <a:graphicFrameLocks noGrp="1"/>
          </p:cNvGraphicFramePr>
          <p:nvPr/>
        </p:nvGraphicFramePr>
        <p:xfrm>
          <a:off x="9494798"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7" name="Table 116">
            <a:extLst>
              <a:ext uri="{FF2B5EF4-FFF2-40B4-BE49-F238E27FC236}">
                <a16:creationId xmlns:a16="http://schemas.microsoft.com/office/drawing/2014/main" id="{D6F63E5D-0B26-445E-8CAC-D6A425954A96}"/>
              </a:ext>
            </a:extLst>
          </p:cNvPr>
          <p:cNvGraphicFramePr>
            <a:graphicFrameLocks noGrp="1"/>
          </p:cNvGraphicFramePr>
          <p:nvPr/>
        </p:nvGraphicFramePr>
        <p:xfrm>
          <a:off x="10534720"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1" name="Table 150">
            <a:extLst>
              <a:ext uri="{FF2B5EF4-FFF2-40B4-BE49-F238E27FC236}">
                <a16:creationId xmlns:a16="http://schemas.microsoft.com/office/drawing/2014/main" id="{49C40AF1-4BBD-476C-8B2A-29170C7A3039}"/>
              </a:ext>
            </a:extLst>
          </p:cNvPr>
          <p:cNvGraphicFramePr>
            <a:graphicFrameLocks noGrp="1"/>
          </p:cNvGraphicFramePr>
          <p:nvPr/>
        </p:nvGraphicFramePr>
        <p:xfrm>
          <a:off x="6357937"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2" name="Table 151">
            <a:extLst>
              <a:ext uri="{FF2B5EF4-FFF2-40B4-BE49-F238E27FC236}">
                <a16:creationId xmlns:a16="http://schemas.microsoft.com/office/drawing/2014/main" id="{8F8DB4EF-7624-4540-AA1F-1C312EC03027}"/>
              </a:ext>
            </a:extLst>
          </p:cNvPr>
          <p:cNvGraphicFramePr>
            <a:graphicFrameLocks noGrp="1"/>
          </p:cNvGraphicFramePr>
          <p:nvPr/>
        </p:nvGraphicFramePr>
        <p:xfrm>
          <a:off x="7416801"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3" name="Table 152">
            <a:extLst>
              <a:ext uri="{FF2B5EF4-FFF2-40B4-BE49-F238E27FC236}">
                <a16:creationId xmlns:a16="http://schemas.microsoft.com/office/drawing/2014/main" id="{C6949046-20DB-4F8A-A25C-D53F81AF0205}"/>
              </a:ext>
            </a:extLst>
          </p:cNvPr>
          <p:cNvGraphicFramePr>
            <a:graphicFrameLocks noGrp="1"/>
          </p:cNvGraphicFramePr>
          <p:nvPr/>
        </p:nvGraphicFramePr>
        <p:xfrm>
          <a:off x="9494798"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4" name="Table 153">
            <a:extLst>
              <a:ext uri="{FF2B5EF4-FFF2-40B4-BE49-F238E27FC236}">
                <a16:creationId xmlns:a16="http://schemas.microsoft.com/office/drawing/2014/main" id="{1A34033B-ECDA-40B3-B9D8-EEE9A6D8152F}"/>
              </a:ext>
            </a:extLst>
          </p:cNvPr>
          <p:cNvGraphicFramePr>
            <a:graphicFrameLocks noGrp="1"/>
          </p:cNvGraphicFramePr>
          <p:nvPr/>
        </p:nvGraphicFramePr>
        <p:xfrm>
          <a:off x="10534720"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6" name="Table 155">
            <a:extLst>
              <a:ext uri="{FF2B5EF4-FFF2-40B4-BE49-F238E27FC236}">
                <a16:creationId xmlns:a16="http://schemas.microsoft.com/office/drawing/2014/main" id="{5764E849-55FD-4CB3-85D4-C18FB08EDD47}"/>
              </a:ext>
            </a:extLst>
          </p:cNvPr>
          <p:cNvGraphicFramePr>
            <a:graphicFrameLocks noGrp="1"/>
          </p:cNvGraphicFramePr>
          <p:nvPr/>
        </p:nvGraphicFramePr>
        <p:xfrm>
          <a:off x="6361078"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7" name="Table 156">
            <a:extLst>
              <a:ext uri="{FF2B5EF4-FFF2-40B4-BE49-F238E27FC236}">
                <a16:creationId xmlns:a16="http://schemas.microsoft.com/office/drawing/2014/main" id="{2F32C6A5-8D73-4C0E-90CD-A5F77397D6D6}"/>
              </a:ext>
            </a:extLst>
          </p:cNvPr>
          <p:cNvGraphicFramePr>
            <a:graphicFrameLocks noGrp="1"/>
          </p:cNvGraphicFramePr>
          <p:nvPr/>
        </p:nvGraphicFramePr>
        <p:xfrm>
          <a:off x="7419942"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8" name="Table 157">
            <a:extLst>
              <a:ext uri="{FF2B5EF4-FFF2-40B4-BE49-F238E27FC236}">
                <a16:creationId xmlns:a16="http://schemas.microsoft.com/office/drawing/2014/main" id="{FF3CE056-8C19-448E-A99B-CE6B90DB1638}"/>
              </a:ext>
            </a:extLst>
          </p:cNvPr>
          <p:cNvGraphicFramePr>
            <a:graphicFrameLocks noGrp="1"/>
          </p:cNvGraphicFramePr>
          <p:nvPr/>
        </p:nvGraphicFramePr>
        <p:xfrm>
          <a:off x="9497939"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9" name="Table 158">
            <a:extLst>
              <a:ext uri="{FF2B5EF4-FFF2-40B4-BE49-F238E27FC236}">
                <a16:creationId xmlns:a16="http://schemas.microsoft.com/office/drawing/2014/main" id="{DF4BD1A3-0079-41D8-A481-1B6455F886A8}"/>
              </a:ext>
            </a:extLst>
          </p:cNvPr>
          <p:cNvGraphicFramePr>
            <a:graphicFrameLocks noGrp="1"/>
          </p:cNvGraphicFramePr>
          <p:nvPr/>
        </p:nvGraphicFramePr>
        <p:xfrm>
          <a:off x="10537861"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2" name="Table 161">
            <a:extLst>
              <a:ext uri="{FF2B5EF4-FFF2-40B4-BE49-F238E27FC236}">
                <a16:creationId xmlns:a16="http://schemas.microsoft.com/office/drawing/2014/main" id="{6FE4A5E0-CD2C-4768-A380-5E1F08DD55E2}"/>
              </a:ext>
            </a:extLst>
          </p:cNvPr>
          <p:cNvGraphicFramePr>
            <a:graphicFrameLocks noGrp="1"/>
          </p:cNvGraphicFramePr>
          <p:nvPr/>
        </p:nvGraphicFramePr>
        <p:xfrm>
          <a:off x="6357937"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3" name="Table 162">
            <a:extLst>
              <a:ext uri="{FF2B5EF4-FFF2-40B4-BE49-F238E27FC236}">
                <a16:creationId xmlns:a16="http://schemas.microsoft.com/office/drawing/2014/main" id="{EEB2AAA4-3153-416D-8194-0ECD248B1ABF}"/>
              </a:ext>
            </a:extLst>
          </p:cNvPr>
          <p:cNvGraphicFramePr>
            <a:graphicFrameLocks noGrp="1"/>
          </p:cNvGraphicFramePr>
          <p:nvPr/>
        </p:nvGraphicFramePr>
        <p:xfrm>
          <a:off x="7416801"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4" name="Table 163">
            <a:extLst>
              <a:ext uri="{FF2B5EF4-FFF2-40B4-BE49-F238E27FC236}">
                <a16:creationId xmlns:a16="http://schemas.microsoft.com/office/drawing/2014/main" id="{BD93B29E-D530-4172-90F7-63EE0FE47F68}"/>
              </a:ext>
            </a:extLst>
          </p:cNvPr>
          <p:cNvGraphicFramePr>
            <a:graphicFrameLocks noGrp="1"/>
          </p:cNvGraphicFramePr>
          <p:nvPr/>
        </p:nvGraphicFramePr>
        <p:xfrm>
          <a:off x="9494798"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5" name="Table 164">
            <a:extLst>
              <a:ext uri="{FF2B5EF4-FFF2-40B4-BE49-F238E27FC236}">
                <a16:creationId xmlns:a16="http://schemas.microsoft.com/office/drawing/2014/main" id="{4EB8F5AA-5B86-44AE-9461-7996934743D2}"/>
              </a:ext>
            </a:extLst>
          </p:cNvPr>
          <p:cNvGraphicFramePr>
            <a:graphicFrameLocks noGrp="1"/>
          </p:cNvGraphicFramePr>
          <p:nvPr/>
        </p:nvGraphicFramePr>
        <p:xfrm>
          <a:off x="10534720"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sp>
        <p:nvSpPr>
          <p:cNvPr id="167" name="Rectangle 8">
            <a:extLst>
              <a:ext uri="{FF2B5EF4-FFF2-40B4-BE49-F238E27FC236}">
                <a16:creationId xmlns:a16="http://schemas.microsoft.com/office/drawing/2014/main" id="{41DE5FBE-68AA-4A1E-9B34-E083547601E9}"/>
              </a:ext>
            </a:extLst>
          </p:cNvPr>
          <p:cNvSpPr>
            <a:spLocks noChangeArrowheads="1"/>
          </p:cNvSpPr>
          <p:nvPr/>
        </p:nvSpPr>
        <p:spPr bwMode="auto">
          <a:xfrm>
            <a:off x="5518761" y="2352675"/>
            <a:ext cx="674057" cy="222372"/>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BBAD87"/>
                </a:solidFill>
              </a14:hiddenFill>
            </a:ext>
            <a:ext uri="{91240B29-F687-4F45-9708-019B960494DF}">
              <a14:hiddenLine xmlns:a14="http://schemas.microsoft.com/office/drawing/2010/main" w="9525" algn="ctr">
                <a:solidFill>
                  <a:srgbClr val="BBAD87"/>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AP</a:t>
            </a:r>
          </a:p>
        </p:txBody>
      </p:sp>
      <p:sp>
        <p:nvSpPr>
          <p:cNvPr id="168" name="Rectangle 9">
            <a:extLst>
              <a:ext uri="{FF2B5EF4-FFF2-40B4-BE49-F238E27FC236}">
                <a16:creationId xmlns:a16="http://schemas.microsoft.com/office/drawing/2014/main" id="{095F63E4-9AAD-4703-BDFB-14FB552CD752}"/>
              </a:ext>
            </a:extLst>
          </p:cNvPr>
          <p:cNvSpPr>
            <a:spLocks noChangeArrowheads="1"/>
          </p:cNvSpPr>
          <p:nvPr/>
        </p:nvSpPr>
        <p:spPr bwMode="auto">
          <a:xfrm>
            <a:off x="5518761" y="33591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folHlink"/>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169" name="Rectangle 10">
            <a:extLst>
              <a:ext uri="{FF2B5EF4-FFF2-40B4-BE49-F238E27FC236}">
                <a16:creationId xmlns:a16="http://schemas.microsoft.com/office/drawing/2014/main" id="{AF83FA90-04F8-431D-B090-9485E70024F4}"/>
              </a:ext>
            </a:extLst>
          </p:cNvPr>
          <p:cNvSpPr>
            <a:spLocks noChangeArrowheads="1"/>
          </p:cNvSpPr>
          <p:nvPr/>
        </p:nvSpPr>
        <p:spPr bwMode="auto">
          <a:xfrm>
            <a:off x="5518761" y="43497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algn="ctr">
                <a:solidFill>
                  <a:srgbClr val="ACC6D0"/>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170" name="Rectangle 10">
            <a:extLst>
              <a:ext uri="{FF2B5EF4-FFF2-40B4-BE49-F238E27FC236}">
                <a16:creationId xmlns:a16="http://schemas.microsoft.com/office/drawing/2014/main" id="{24E619F3-D0C1-43D5-AEAA-5F2E1B936A9B}"/>
              </a:ext>
            </a:extLst>
          </p:cNvPr>
          <p:cNvSpPr>
            <a:spLocks noChangeArrowheads="1"/>
          </p:cNvSpPr>
          <p:nvPr/>
        </p:nvSpPr>
        <p:spPr bwMode="auto">
          <a:xfrm>
            <a:off x="5518761" y="5186898"/>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E7D475"/>
                </a:solidFill>
              </a14:hiddenFill>
            </a:ext>
            <a:ext uri="{91240B29-F687-4F45-9708-019B960494DF}">
              <a14:hiddenLine xmlns:a14="http://schemas.microsoft.com/office/drawing/2010/main" w="9525" algn="ctr">
                <a:solidFill>
                  <a:srgbClr val="E7D475"/>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WESA</a:t>
            </a:r>
          </a:p>
        </p:txBody>
      </p:sp>
      <p:graphicFrame>
        <p:nvGraphicFramePr>
          <p:cNvPr id="56" name="Table 55">
            <a:extLst>
              <a:ext uri="{FF2B5EF4-FFF2-40B4-BE49-F238E27FC236}">
                <a16:creationId xmlns:a16="http://schemas.microsoft.com/office/drawing/2014/main" id="{78E32157-DEDA-4359-9106-4038D9A38902}"/>
              </a:ext>
            </a:extLst>
          </p:cNvPr>
          <p:cNvGraphicFramePr>
            <a:graphicFrameLocks noGrp="1"/>
          </p:cNvGraphicFramePr>
          <p:nvPr/>
        </p:nvGraphicFramePr>
        <p:xfrm>
          <a:off x="8450498" y="2653214"/>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57" name="Table 56">
            <a:extLst>
              <a:ext uri="{FF2B5EF4-FFF2-40B4-BE49-F238E27FC236}">
                <a16:creationId xmlns:a16="http://schemas.microsoft.com/office/drawing/2014/main" id="{1E8E1ACF-6F7F-4349-BF30-E6F775CAC5DC}"/>
              </a:ext>
            </a:extLst>
          </p:cNvPr>
          <p:cNvGraphicFramePr>
            <a:graphicFrameLocks noGrp="1"/>
          </p:cNvGraphicFramePr>
          <p:nvPr/>
        </p:nvGraphicFramePr>
        <p:xfrm>
          <a:off x="8435934" y="3669591"/>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58" name="Table 57">
            <a:extLst>
              <a:ext uri="{FF2B5EF4-FFF2-40B4-BE49-F238E27FC236}">
                <a16:creationId xmlns:a16="http://schemas.microsoft.com/office/drawing/2014/main" id="{CD1A340A-A90E-4CA0-92B1-8DC18D4189E0}"/>
              </a:ext>
            </a:extLst>
          </p:cNvPr>
          <p:cNvGraphicFramePr>
            <a:graphicFrameLocks noGrp="1"/>
          </p:cNvGraphicFramePr>
          <p:nvPr/>
        </p:nvGraphicFramePr>
        <p:xfrm>
          <a:off x="8435934" y="4645049"/>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59" name="Table 58">
            <a:extLst>
              <a:ext uri="{FF2B5EF4-FFF2-40B4-BE49-F238E27FC236}">
                <a16:creationId xmlns:a16="http://schemas.microsoft.com/office/drawing/2014/main" id="{925B08ED-154F-4833-9666-00327B22376B}"/>
              </a:ext>
            </a:extLst>
          </p:cNvPr>
          <p:cNvGraphicFramePr>
            <a:graphicFrameLocks noGrp="1"/>
          </p:cNvGraphicFramePr>
          <p:nvPr/>
        </p:nvGraphicFramePr>
        <p:xfrm>
          <a:off x="8435934" y="5480904"/>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4" name="Chart 73">
            <a:extLst>
              <a:ext uri="{FF2B5EF4-FFF2-40B4-BE49-F238E27FC236}">
                <a16:creationId xmlns:a16="http://schemas.microsoft.com/office/drawing/2014/main" id="{BB7B2B23-C03B-438E-9BB7-1F76D684CBD3}"/>
              </a:ext>
            </a:extLst>
          </p:cNvPr>
          <p:cNvGraphicFramePr/>
          <p:nvPr>
            <p:custDataLst>
              <p:tags r:id="rId12"/>
            </p:custDataLst>
            <p:extLst>
              <p:ext uri="{D42A27DB-BD31-4B8C-83A1-F6EECF244321}">
                <p14:modId xmlns:p14="http://schemas.microsoft.com/office/powerpoint/2010/main" val="3559539657"/>
              </p:ext>
            </p:extLst>
          </p:nvPr>
        </p:nvGraphicFramePr>
        <p:xfrm>
          <a:off x="904875" y="4379913"/>
          <a:ext cx="4695825" cy="1189037"/>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76" name="Table 24">
            <a:extLst>
              <a:ext uri="{FF2B5EF4-FFF2-40B4-BE49-F238E27FC236}">
                <a16:creationId xmlns:a16="http://schemas.microsoft.com/office/drawing/2014/main" id="{A7855537-B023-4E83-A3AD-68ED2BA4909D}"/>
              </a:ext>
            </a:extLst>
          </p:cNvPr>
          <p:cNvGraphicFramePr>
            <a:graphicFrameLocks noGrp="1"/>
          </p:cNvGraphicFramePr>
          <p:nvPr/>
        </p:nvGraphicFramePr>
        <p:xfrm>
          <a:off x="1041401" y="5651500"/>
          <a:ext cx="4476750" cy="42672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990895528"/>
                    </a:ext>
                  </a:extLst>
                </a:gridCol>
                <a:gridCol w="895350">
                  <a:extLst>
                    <a:ext uri="{9D8B030D-6E8A-4147-A177-3AD203B41FA5}">
                      <a16:colId xmlns:a16="http://schemas.microsoft.com/office/drawing/2014/main" val="2760582408"/>
                    </a:ext>
                  </a:extLst>
                </a:gridCol>
                <a:gridCol w="895350">
                  <a:extLst>
                    <a:ext uri="{9D8B030D-6E8A-4147-A177-3AD203B41FA5}">
                      <a16:colId xmlns:a16="http://schemas.microsoft.com/office/drawing/2014/main" val="298241908"/>
                    </a:ext>
                  </a:extLst>
                </a:gridCol>
                <a:gridCol w="895350">
                  <a:extLst>
                    <a:ext uri="{9D8B030D-6E8A-4147-A177-3AD203B41FA5}">
                      <a16:colId xmlns:a16="http://schemas.microsoft.com/office/drawing/2014/main" val="621898148"/>
                    </a:ext>
                  </a:extLst>
                </a:gridCol>
                <a:gridCol w="895350">
                  <a:extLst>
                    <a:ext uri="{9D8B030D-6E8A-4147-A177-3AD203B41FA5}">
                      <a16:colId xmlns:a16="http://schemas.microsoft.com/office/drawing/2014/main" val="3745219669"/>
                    </a:ext>
                  </a:extLst>
                </a:gridCol>
              </a:tblGrid>
              <a:tr h="304082">
                <a:tc>
                  <a:txBody>
                    <a:bodyPr/>
                    <a:lstStyle/>
                    <a:p>
                      <a:pPr algn="ctr"/>
                      <a:r>
                        <a:rPr lang="en-US" sz="1100" b="0" dirty="0">
                          <a:solidFill>
                            <a:srgbClr val="29BA74"/>
                          </a:solidFill>
                        </a:rPr>
                        <a:t>A/C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Case Leadership</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MDP</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Specialty Businesses</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BST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77" name="Table 76">
            <a:extLst>
              <a:ext uri="{FF2B5EF4-FFF2-40B4-BE49-F238E27FC236}">
                <a16:creationId xmlns:a16="http://schemas.microsoft.com/office/drawing/2014/main" id="{EEC90137-08DD-4487-A4B0-182019116D66}"/>
              </a:ext>
            </a:extLst>
          </p:cNvPr>
          <p:cNvGraphicFramePr>
            <a:graphicFrameLocks noGrp="1"/>
          </p:cNvGraphicFramePr>
          <p:nvPr>
            <p:extLst>
              <p:ext uri="{D42A27DB-BD31-4B8C-83A1-F6EECF244321}">
                <p14:modId xmlns:p14="http://schemas.microsoft.com/office/powerpoint/2010/main" val="3832778955"/>
              </p:ext>
            </p:extLst>
          </p:nvPr>
        </p:nvGraphicFramePr>
        <p:xfrm>
          <a:off x="1041400" y="5484797"/>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8" name="Table 77">
            <a:extLst>
              <a:ext uri="{FF2B5EF4-FFF2-40B4-BE49-F238E27FC236}">
                <a16:creationId xmlns:a16="http://schemas.microsoft.com/office/drawing/2014/main" id="{9F123FCF-707A-434B-A4DE-AB35763F2B8D}"/>
              </a:ext>
            </a:extLst>
          </p:cNvPr>
          <p:cNvGraphicFramePr>
            <a:graphicFrameLocks noGrp="1"/>
          </p:cNvGraphicFramePr>
          <p:nvPr>
            <p:extLst>
              <p:ext uri="{D42A27DB-BD31-4B8C-83A1-F6EECF244321}">
                <p14:modId xmlns:p14="http://schemas.microsoft.com/office/powerpoint/2010/main" val="3676133536"/>
              </p:ext>
            </p:extLst>
          </p:nvPr>
        </p:nvGraphicFramePr>
        <p:xfrm>
          <a:off x="1938293" y="5481397"/>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9" name="Table 78">
            <a:extLst>
              <a:ext uri="{FF2B5EF4-FFF2-40B4-BE49-F238E27FC236}">
                <a16:creationId xmlns:a16="http://schemas.microsoft.com/office/drawing/2014/main" id="{AC639F0C-B72A-47B0-8B0B-566E6ED40207}"/>
              </a:ext>
            </a:extLst>
          </p:cNvPr>
          <p:cNvGraphicFramePr>
            <a:graphicFrameLocks noGrp="1"/>
          </p:cNvGraphicFramePr>
          <p:nvPr>
            <p:extLst>
              <p:ext uri="{D42A27DB-BD31-4B8C-83A1-F6EECF244321}">
                <p14:modId xmlns:p14="http://schemas.microsoft.com/office/powerpoint/2010/main" val="3298744618"/>
              </p:ext>
            </p:extLst>
          </p:nvPr>
        </p:nvGraphicFramePr>
        <p:xfrm>
          <a:off x="4652504" y="5487975"/>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80" name="Table 79">
            <a:extLst>
              <a:ext uri="{FF2B5EF4-FFF2-40B4-BE49-F238E27FC236}">
                <a16:creationId xmlns:a16="http://schemas.microsoft.com/office/drawing/2014/main" id="{94B1D19D-4799-4C97-A53B-0FCD3EA4DB79}"/>
              </a:ext>
            </a:extLst>
          </p:cNvPr>
          <p:cNvGraphicFramePr>
            <a:graphicFrameLocks noGrp="1"/>
          </p:cNvGraphicFramePr>
          <p:nvPr>
            <p:extLst>
              <p:ext uri="{D42A27DB-BD31-4B8C-83A1-F6EECF244321}">
                <p14:modId xmlns:p14="http://schemas.microsoft.com/office/powerpoint/2010/main" val="4024288254"/>
              </p:ext>
            </p:extLst>
          </p:nvPr>
        </p:nvGraphicFramePr>
        <p:xfrm>
          <a:off x="2863807" y="5478979"/>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81" name="Table 80">
            <a:extLst>
              <a:ext uri="{FF2B5EF4-FFF2-40B4-BE49-F238E27FC236}">
                <a16:creationId xmlns:a16="http://schemas.microsoft.com/office/drawing/2014/main" id="{6F15C341-0E9E-423C-A076-16F8C478B824}"/>
              </a:ext>
            </a:extLst>
          </p:cNvPr>
          <p:cNvGraphicFramePr>
            <a:graphicFrameLocks noGrp="1"/>
          </p:cNvGraphicFramePr>
          <p:nvPr>
            <p:extLst>
              <p:ext uri="{D42A27DB-BD31-4B8C-83A1-F6EECF244321}">
                <p14:modId xmlns:p14="http://schemas.microsoft.com/office/powerpoint/2010/main" val="2629479371"/>
              </p:ext>
            </p:extLst>
          </p:nvPr>
        </p:nvGraphicFramePr>
        <p:xfrm>
          <a:off x="3777075" y="5485654"/>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820280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1739674087"/>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8205" name="think-cell Slide" r:id="rId15" imgW="384" imgH="384" progId="TCLayout.ActiveDocument.1">
                  <p:embed/>
                </p:oleObj>
              </mc:Choice>
              <mc:Fallback>
                <p:oleObj name="think-cell Slide" r:id="rId15" imgW="384" imgH="384" progId="TCLayout.ActiveDocument.1">
                  <p:embed/>
                  <p:pic>
                    <p:nvPicPr>
                      <p:cNvPr id="21" name="Object 20" hidden="1"/>
                      <p:cNvPicPr/>
                      <p:nvPr/>
                    </p:nvPicPr>
                    <p:blipFill>
                      <a:blip r:embed="rId16"/>
                      <a:stretch>
                        <a:fillRect/>
                      </a:stretch>
                    </p:blipFill>
                    <p:spPr>
                      <a:xfrm>
                        <a:off x="1588" y="1588"/>
                        <a:ext cx="1587" cy="1587"/>
                      </a:xfrm>
                      <a:prstGeom prst="rect">
                        <a:avLst/>
                      </a:prstGeom>
                    </p:spPr>
                  </p:pic>
                </p:oleObj>
              </mc:Fallback>
            </mc:AlternateContent>
          </a:graphicData>
        </a:graphic>
      </p:graphicFrame>
      <p:sp>
        <p:nvSpPr>
          <p:cNvPr id="226" name="Rectangle 225" hidden="1"/>
          <p:cNvSpPr/>
          <p:nvPr>
            <p:custDataLst>
              <p:tags r:id="rId3"/>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rebuchet MS" panose="020B0603020202020204" pitchFamily="34" charset="0"/>
              <a:ea typeface="+mn-ea"/>
              <a:cs typeface="+mn-cs"/>
              <a:sym typeface="Trebuchet MS" panose="020B0603020202020204" pitchFamily="34" charset="0"/>
            </a:endParaRPr>
          </a:p>
        </p:txBody>
      </p:sp>
      <p:sp>
        <p:nvSpPr>
          <p:cNvPr id="3" name="Title 2"/>
          <p:cNvSpPr>
            <a:spLocks noGrp="1"/>
          </p:cNvSpPr>
          <p:nvPr>
            <p:ph type="title"/>
          </p:nvPr>
        </p:nvSpPr>
        <p:spPr>
          <a:xfrm>
            <a:off x="630000" y="622800"/>
            <a:ext cx="10933350" cy="664797"/>
          </a:xfrm>
        </p:spPr>
        <p:txBody>
          <a:bodyPr vert="horz">
            <a:spAutoFit/>
          </a:bodyPr>
          <a:lstStyle/>
          <a:p>
            <a:pPr>
              <a:buSzPts val="2400"/>
            </a:pPr>
            <a:r>
              <a:rPr lang="en-US" dirty="0"/>
              <a:t>Effectiveness of online resources dropped in 2021, challenged by complex role of online resources in fully virtualized workforce</a:t>
            </a:r>
            <a:endParaRPr lang="en-US" sz="1600" dirty="0">
              <a:solidFill>
                <a:srgbClr val="575757"/>
              </a:solidFill>
              <a:latin typeface="Trebuchet MS" panose="020B0603020202020204" pitchFamily="34" charset="0"/>
            </a:endParaRPr>
          </a:p>
        </p:txBody>
      </p:sp>
      <p:sp>
        <p:nvSpPr>
          <p:cNvPr id="11" name="ee4pFootnotes"/>
          <p:cNvSpPr>
            <a:spLocks noChangeArrowheads="1"/>
          </p:cNvSpPr>
          <p:nvPr/>
        </p:nvSpPr>
        <p:spPr bwMode="auto">
          <a:xfrm>
            <a:off x="630000" y="6144442"/>
            <a:ext cx="9030914" cy="415498"/>
          </a:xfrm>
          <a:prstGeom prst="rect">
            <a:avLst/>
          </a:prstGeom>
          <a:noFill/>
          <a:ln w="9525" algn="ctr">
            <a:noFill/>
            <a:miter lim="800000"/>
            <a:headEnd type="none" w="lg" len="lg"/>
            <a:tailEnd type="none" w="lg" len="lg"/>
          </a:ln>
        </p:spPr>
        <p:txBody>
          <a:bodyPr vert="horz" wrap="square" lIns="0" tIns="0" rIns="0" bIns="0" anchor="b" anchorCtr="0">
            <a:spAutoFit/>
          </a:bodyPr>
          <a:lstStyle/>
          <a:p>
            <a:pPr lvl="0">
              <a:lnSpc>
                <a:spcPct val="90000"/>
              </a:lnSpc>
              <a:defRPr/>
            </a:pPr>
            <a:r>
              <a:rPr kumimoji="0" lang="en-US" sz="1000" b="0" i="0" u="none" strike="noStrike" kern="1200" cap="none" spc="0" normalizeH="0" baseline="0" noProof="0" dirty="0">
                <a:ln>
                  <a:noFill/>
                </a:ln>
                <a:solidFill>
                  <a:prstClr val="white">
                    <a:lumMod val="50000"/>
                  </a:prstClr>
                </a:solidFill>
                <a:effectLst/>
                <a:uLnTx/>
                <a:uFillTx/>
                <a:latin typeface="Trebuchet MS" panose="020B0603020202020204" pitchFamily="34" charset="0"/>
                <a:ea typeface="+mn-ea"/>
                <a:cs typeface="Arial" pitchFamily="34" charset="0"/>
                <a:sym typeface="Trebuchet MS" panose="020B0603020202020204" pitchFamily="34" charset="0"/>
              </a:rPr>
              <a:t>Q. Online learning resources (e.g. primers, LABtalks, podcasts, external content like LinkedIn Learning) have helped me develop the skills I need to be successful at my </a:t>
            </a:r>
            <a:r>
              <a:rPr lang="en-US" sz="1000" dirty="0">
                <a:solidFill>
                  <a:prstClr val="white">
                    <a:lumMod val="50000"/>
                  </a:prstClr>
                </a:solidFill>
                <a:latin typeface="Trebuchet MS" panose="020B0603020202020204" pitchFamily="34" charset="0"/>
                <a:cs typeface="Arial" pitchFamily="34" charset="0"/>
                <a:sym typeface="Trebuchet MS" panose="020B0603020202020204" pitchFamily="34" charset="0"/>
              </a:rPr>
              <a:t>work (2021-2020); Prior year results based on question, "LAB helps me develop the skills I need to be successful at my work"</a:t>
            </a:r>
          </a:p>
          <a:p>
            <a:pPr lvl="0">
              <a:lnSpc>
                <a:spcPct val="90000"/>
              </a:lnSpc>
              <a:defRPr/>
            </a:pPr>
            <a:r>
              <a:rPr lang="en-US" sz="1000" dirty="0">
                <a:solidFill>
                  <a:prstClr val="white">
                    <a:lumMod val="50000"/>
                  </a:prstClr>
                </a:solidFill>
                <a:latin typeface="Trebuchet MS" panose="020B0603020202020204" pitchFamily="34" charset="0"/>
                <a:cs typeface="Arial" pitchFamily="34" charset="0"/>
                <a:sym typeface="Trebuchet MS" panose="020B0603020202020204" pitchFamily="34" charset="0"/>
              </a:rPr>
              <a:t>Note: 2017-2019 results unavailable for Specialty Businesses because equivalent question not asked </a:t>
            </a:r>
          </a:p>
        </p:txBody>
      </p:sp>
      <p:sp>
        <p:nvSpPr>
          <p:cNvPr id="34" name="Rectangle 51"/>
          <p:cNvSpPr>
            <a:spLocks noChangeArrowheads="1"/>
          </p:cNvSpPr>
          <p:nvPr/>
        </p:nvSpPr>
        <p:spPr bwMode="auto">
          <a:xfrm>
            <a:off x="1254901" y="3969996"/>
            <a:ext cx="107968" cy="107950"/>
          </a:xfrm>
          <a:prstGeom prst="rect">
            <a:avLst/>
          </a:prstGeom>
          <a:solidFill>
            <a:srgbClr val="29BA74"/>
          </a:solidFill>
          <a:ln w="9525" algn="ctr">
            <a:noFill/>
            <a:miter lim="800000"/>
            <a:headEnd/>
            <a:tailEnd/>
          </a:ln>
          <a:effectLst/>
          <a:extLst>
            <a:ext uri="{91240B29-F687-4F45-9708-019B960494DF}">
              <a14:hiddenLine xmlns:a14="http://schemas.microsoft.com/office/drawing/2010/main" w="9525" algn="ctr">
                <a:solidFill>
                  <a:srgbClr val="BBAD87"/>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AP</a:t>
            </a:r>
          </a:p>
        </p:txBody>
      </p:sp>
      <p:sp>
        <p:nvSpPr>
          <p:cNvPr id="35" name="Rectangle 52"/>
          <p:cNvSpPr>
            <a:spLocks noChangeArrowheads="1"/>
          </p:cNvSpPr>
          <p:nvPr/>
        </p:nvSpPr>
        <p:spPr bwMode="auto">
          <a:xfrm>
            <a:off x="2102807" y="3969996"/>
            <a:ext cx="107968" cy="107950"/>
          </a:xfrm>
          <a:prstGeom prst="rect">
            <a:avLst/>
          </a:prstGeom>
          <a:solidFill>
            <a:srgbClr val="295E7E"/>
          </a:solidFill>
          <a:ln w="9525">
            <a:noFill/>
            <a:miter lim="800000"/>
            <a:headEnd/>
            <a:tailEnd/>
          </a:ln>
          <a:effectLst/>
          <a:extLst>
            <a:ext uri="{91240B29-F687-4F45-9708-019B960494DF}">
              <a14:hiddenLine xmlns:a14="http://schemas.microsoft.com/office/drawing/2010/main" w="9525">
                <a:solidFill>
                  <a:schemeClr val="folHlink"/>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36" name="Rectangle 53"/>
          <p:cNvSpPr>
            <a:spLocks noChangeArrowheads="1"/>
          </p:cNvSpPr>
          <p:nvPr/>
        </p:nvSpPr>
        <p:spPr bwMode="auto">
          <a:xfrm>
            <a:off x="2950713" y="3969996"/>
            <a:ext cx="107968" cy="107950"/>
          </a:xfrm>
          <a:prstGeom prst="rect">
            <a:avLst/>
          </a:prstGeom>
          <a:solidFill>
            <a:srgbClr val="3EAD92"/>
          </a:solidFill>
          <a:ln w="9525">
            <a:noFill/>
            <a:miter lim="800000"/>
            <a:headEnd/>
            <a:tailEnd/>
          </a:ln>
          <a:effectLst/>
          <a:extLst>
            <a:ext uri="{91240B29-F687-4F45-9708-019B960494DF}">
              <a14:hiddenLine xmlns:a14="http://schemas.microsoft.com/office/drawing/2010/main" w="9525">
                <a:solidFill>
                  <a:srgbClr val="ACC6D0"/>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37" name="Rectangle 53"/>
          <p:cNvSpPr>
            <a:spLocks noChangeArrowheads="1"/>
          </p:cNvSpPr>
          <p:nvPr/>
        </p:nvSpPr>
        <p:spPr bwMode="auto">
          <a:xfrm>
            <a:off x="3798619" y="3969996"/>
            <a:ext cx="107968" cy="107950"/>
          </a:xfrm>
          <a:prstGeom prst="rect">
            <a:avLst/>
          </a:prstGeom>
          <a:solidFill>
            <a:srgbClr val="197A56"/>
          </a:solidFill>
          <a:ln w="9525">
            <a:noFill/>
            <a:miter lim="800000"/>
            <a:headEnd/>
            <a:tailEnd/>
          </a:ln>
          <a:effectLst/>
          <a:extLst>
            <a:ext uri="{91240B29-F687-4F45-9708-019B960494DF}">
              <a14:hiddenLine xmlns:a14="http://schemas.microsoft.com/office/drawing/2010/main" w="9525">
                <a:solidFill>
                  <a:srgbClr val="E7D475"/>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WESA</a:t>
            </a:r>
          </a:p>
        </p:txBody>
      </p:sp>
      <p:sp>
        <p:nvSpPr>
          <p:cNvPr id="38" name="Rectangle 53"/>
          <p:cNvSpPr>
            <a:spLocks noChangeArrowheads="1"/>
          </p:cNvSpPr>
          <p:nvPr/>
        </p:nvSpPr>
        <p:spPr bwMode="auto">
          <a:xfrm>
            <a:off x="4646523" y="3969996"/>
            <a:ext cx="107968" cy="107950"/>
          </a:xfrm>
          <a:prstGeom prst="rect">
            <a:avLst/>
          </a:prstGeom>
          <a:solidFill>
            <a:srgbClr val="D4DF33"/>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rgbClr val="670F31"/>
                </a:solidFill>
                <a:prstDash val="solid"/>
                <a:miter lim="800000"/>
                <a:headEnd type="none" w="med" len="med"/>
                <a:tailEnd type="none" w="med" len="me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WW</a:t>
            </a:r>
          </a:p>
        </p:txBody>
      </p:sp>
      <p:sp>
        <p:nvSpPr>
          <p:cNvPr id="39" name="Rectangle 38" hidden="1">
            <a:extLst>
              <a:ext uri="{FF2B5EF4-FFF2-40B4-BE49-F238E27FC236}">
                <a16:creationId xmlns:a16="http://schemas.microsoft.com/office/drawing/2014/main" id="{23D9DAD5-25DA-40DC-BC53-B2E4DD6113EC}"/>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82" name="ee4pHeader1">
            <a:extLst>
              <a:ext uri="{FF2B5EF4-FFF2-40B4-BE49-F238E27FC236}">
                <a16:creationId xmlns:a16="http://schemas.microsoft.com/office/drawing/2014/main" id="{773AAB99-3315-4C9F-A844-FD375CB909E5}"/>
              </a:ext>
            </a:extLst>
          </p:cNvPr>
          <p:cNvSpPr txBox="1"/>
          <p:nvPr/>
        </p:nvSpPr>
        <p:spPr>
          <a:xfrm>
            <a:off x="630000" y="1525216"/>
            <a:ext cx="4995640"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Worldwide</a:t>
            </a:r>
            <a:endParaRPr kumimoji="0" lang="en-US" sz="1600" b="0" i="0" u="none" strike="noStrike" kern="1200" cap="none" spc="0" normalizeH="0" baseline="3000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endParaRPr>
          </a:p>
        </p:txBody>
      </p:sp>
      <p:graphicFrame>
        <p:nvGraphicFramePr>
          <p:cNvPr id="65" name="Chart 64">
            <a:extLst>
              <a:ext uri="{FF2B5EF4-FFF2-40B4-BE49-F238E27FC236}">
                <a16:creationId xmlns:a16="http://schemas.microsoft.com/office/drawing/2014/main" id="{D49C89AD-7A21-47F0-BB41-8702A6252464}"/>
              </a:ext>
            </a:extLst>
          </p:cNvPr>
          <p:cNvGraphicFramePr/>
          <p:nvPr>
            <p:custDataLst>
              <p:tags r:id="rId4"/>
            </p:custDataLst>
            <p:extLst>
              <p:ext uri="{D42A27DB-BD31-4B8C-83A1-F6EECF244321}">
                <p14:modId xmlns:p14="http://schemas.microsoft.com/office/powerpoint/2010/main" val="1976433556"/>
              </p:ext>
            </p:extLst>
          </p:nvPr>
        </p:nvGraphicFramePr>
        <p:xfrm>
          <a:off x="962025" y="2117725"/>
          <a:ext cx="4638675" cy="1635125"/>
        </p:xfrm>
        <a:graphic>
          <a:graphicData uri="http://schemas.openxmlformats.org/drawingml/2006/chart">
            <c:chart xmlns:c="http://schemas.openxmlformats.org/drawingml/2006/chart" xmlns:r="http://schemas.openxmlformats.org/officeDocument/2006/relationships" r:id="rId17"/>
          </a:graphicData>
        </a:graphic>
      </p:graphicFrame>
      <p:cxnSp>
        <p:nvCxnSpPr>
          <p:cNvPr id="20" name="Straight Connector 19">
            <a:extLst>
              <a:ext uri="{FF2B5EF4-FFF2-40B4-BE49-F238E27FC236}">
                <a16:creationId xmlns:a16="http://schemas.microsoft.com/office/drawing/2014/main" id="{DBE44866-6AF7-41BF-A06D-C4E13C57DCCD}"/>
              </a:ext>
            </a:extLst>
          </p:cNvPr>
          <p:cNvCxnSpPr/>
          <p:nvPr>
            <p:custDataLst>
              <p:tags r:id="rId5"/>
            </p:custDataLst>
          </p:nvPr>
        </p:nvCxnSpPr>
        <p:spPr bwMode="gray">
          <a:xfrm>
            <a:off x="1044575" y="2949575"/>
            <a:ext cx="1568450" cy="0"/>
          </a:xfrm>
          <a:prstGeom prst="line">
            <a:avLst/>
          </a:prstGeom>
          <a:ln w="9525"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98BB5FD7-52CE-46AA-B7B8-3B5B4A594479}"/>
              </a:ext>
            </a:extLst>
          </p:cNvPr>
          <p:cNvCxnSpPr/>
          <p:nvPr>
            <p:custDataLst>
              <p:tags r:id="rId6"/>
            </p:custDataLst>
          </p:nvPr>
        </p:nvCxnSpPr>
        <p:spPr bwMode="gray">
          <a:xfrm>
            <a:off x="2797175" y="2949575"/>
            <a:ext cx="711200" cy="0"/>
          </a:xfrm>
          <a:prstGeom prst="line">
            <a:avLst/>
          </a:prstGeom>
          <a:ln w="9525"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E530FFF8-C06A-4CD3-95A6-EAF85EEA7726}"/>
              </a:ext>
            </a:extLst>
          </p:cNvPr>
          <p:cNvCxnSpPr/>
          <p:nvPr>
            <p:custDataLst>
              <p:tags r:id="rId7"/>
            </p:custDataLst>
          </p:nvPr>
        </p:nvCxnSpPr>
        <p:spPr bwMode="gray">
          <a:xfrm>
            <a:off x="3692525" y="2949575"/>
            <a:ext cx="1825625" cy="0"/>
          </a:xfrm>
          <a:prstGeom prst="line">
            <a:avLst/>
          </a:prstGeom>
          <a:ln w="9525"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105" name="Table 104">
            <a:extLst>
              <a:ext uri="{FF2B5EF4-FFF2-40B4-BE49-F238E27FC236}">
                <a16:creationId xmlns:a16="http://schemas.microsoft.com/office/drawing/2014/main" id="{A72716BB-C77E-4A4D-B7BF-9DF7812B5F8D}"/>
              </a:ext>
            </a:extLst>
          </p:cNvPr>
          <p:cNvGraphicFramePr>
            <a:graphicFrameLocks noGrp="1"/>
          </p:cNvGraphicFramePr>
          <p:nvPr/>
        </p:nvGraphicFramePr>
        <p:xfrm>
          <a:off x="4650024" y="3675865"/>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6" name="Table 105">
            <a:extLst>
              <a:ext uri="{FF2B5EF4-FFF2-40B4-BE49-F238E27FC236}">
                <a16:creationId xmlns:a16="http://schemas.microsoft.com/office/drawing/2014/main" id="{29FC6FEC-1F48-4AC9-B14E-CC8372D38FE4}"/>
              </a:ext>
            </a:extLst>
          </p:cNvPr>
          <p:cNvGraphicFramePr>
            <a:graphicFrameLocks noGrp="1"/>
          </p:cNvGraphicFramePr>
          <p:nvPr/>
        </p:nvGraphicFramePr>
        <p:xfrm>
          <a:off x="3754607" y="3683827"/>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7" name="Table 106">
            <a:extLst>
              <a:ext uri="{FF2B5EF4-FFF2-40B4-BE49-F238E27FC236}">
                <a16:creationId xmlns:a16="http://schemas.microsoft.com/office/drawing/2014/main" id="{79F46D68-562E-45FF-A22A-017929511634}"/>
              </a:ext>
            </a:extLst>
          </p:cNvPr>
          <p:cNvGraphicFramePr>
            <a:graphicFrameLocks noGrp="1"/>
          </p:cNvGraphicFramePr>
          <p:nvPr/>
        </p:nvGraphicFramePr>
        <p:xfrm>
          <a:off x="2848515" y="3690549"/>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8" name="Table 107">
            <a:extLst>
              <a:ext uri="{FF2B5EF4-FFF2-40B4-BE49-F238E27FC236}">
                <a16:creationId xmlns:a16="http://schemas.microsoft.com/office/drawing/2014/main" id="{BA4A7902-A4F1-4518-B3AF-676F114F7A64}"/>
              </a:ext>
            </a:extLst>
          </p:cNvPr>
          <p:cNvGraphicFramePr>
            <a:graphicFrameLocks noGrp="1"/>
          </p:cNvGraphicFramePr>
          <p:nvPr/>
        </p:nvGraphicFramePr>
        <p:xfrm>
          <a:off x="1964066" y="3690549"/>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9" name="Table 108">
            <a:extLst>
              <a:ext uri="{FF2B5EF4-FFF2-40B4-BE49-F238E27FC236}">
                <a16:creationId xmlns:a16="http://schemas.microsoft.com/office/drawing/2014/main" id="{022A7643-28D7-40AC-AA89-F535FCA048F3}"/>
              </a:ext>
            </a:extLst>
          </p:cNvPr>
          <p:cNvGraphicFramePr>
            <a:graphicFrameLocks noGrp="1"/>
          </p:cNvGraphicFramePr>
          <p:nvPr/>
        </p:nvGraphicFramePr>
        <p:xfrm>
          <a:off x="1076700" y="3690549"/>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28" name="Rectangle 27" hidden="1">
            <a:extLst>
              <a:ext uri="{FF2B5EF4-FFF2-40B4-BE49-F238E27FC236}">
                <a16:creationId xmlns:a16="http://schemas.microsoft.com/office/drawing/2014/main" id="{8E286AC3-6B7D-468C-ABFC-122BF4AF533D}"/>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127" name="Text Box 6">
            <a:extLst>
              <a:ext uri="{FF2B5EF4-FFF2-40B4-BE49-F238E27FC236}">
                <a16:creationId xmlns:a16="http://schemas.microsoft.com/office/drawing/2014/main" id="{3C3BAE8A-95B3-4A29-A139-4DAAF5F4D1A9}"/>
              </a:ext>
            </a:extLst>
          </p:cNvPr>
          <p:cNvSpPr txBox="1">
            <a:spLocks noChangeArrowheads="1"/>
          </p:cNvSpPr>
          <p:nvPr/>
        </p:nvSpPr>
        <p:spPr bwMode="gray">
          <a:xfrm>
            <a:off x="193054" y="2663594"/>
            <a:ext cx="719103" cy="571961"/>
          </a:xfrm>
          <a:prstGeom prst="rect">
            <a:avLst/>
          </a:prstGeom>
          <a:noFill/>
          <a:ln w="9525" algn="ctr">
            <a:noFill/>
            <a:miter lim="800000"/>
            <a:headEnd/>
            <a:tailEnd/>
          </a:ln>
          <a:effectLst/>
        </p:spPr>
        <p:txBody>
          <a:bodyPr wrap="none" lIns="0" tIns="0" rIns="0" bIns="0"/>
          <a:lstStyle/>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2021</a:t>
            </a:r>
          </a:p>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WW</a:t>
            </a:r>
          </a:p>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49%</a:t>
            </a:r>
          </a:p>
        </p:txBody>
      </p:sp>
      <p:sp>
        <p:nvSpPr>
          <p:cNvPr id="231" name="Rectangle 230" hidden="1">
            <a:extLst>
              <a:ext uri="{FF2B5EF4-FFF2-40B4-BE49-F238E27FC236}">
                <a16:creationId xmlns:a16="http://schemas.microsoft.com/office/drawing/2014/main" id="{2153BE7B-B61E-4F24-B072-DDDE7A6F38DE}"/>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35" name="Rectangle 234" hidden="1">
            <a:extLst>
              <a:ext uri="{FF2B5EF4-FFF2-40B4-BE49-F238E27FC236}">
                <a16:creationId xmlns:a16="http://schemas.microsoft.com/office/drawing/2014/main" id="{360D64EF-C283-4521-BE24-CB2B5E8351B5}"/>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graphicFrame>
        <p:nvGraphicFramePr>
          <p:cNvPr id="69" name="Chart 68">
            <a:extLst>
              <a:ext uri="{FF2B5EF4-FFF2-40B4-BE49-F238E27FC236}">
                <a16:creationId xmlns:a16="http://schemas.microsoft.com/office/drawing/2014/main" id="{8000DEBA-417E-4F38-A8E2-0D6B7928C110}"/>
              </a:ext>
            </a:extLst>
          </p:cNvPr>
          <p:cNvGraphicFramePr/>
          <p:nvPr>
            <p:custDataLst>
              <p:tags r:id="rId8"/>
            </p:custDataLst>
            <p:extLst>
              <p:ext uri="{D42A27DB-BD31-4B8C-83A1-F6EECF244321}">
                <p14:modId xmlns:p14="http://schemas.microsoft.com/office/powerpoint/2010/main" val="1784711194"/>
              </p:ext>
            </p:extLst>
          </p:nvPr>
        </p:nvGraphicFramePr>
        <p:xfrm>
          <a:off x="6224588" y="4889500"/>
          <a:ext cx="5391150" cy="666750"/>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70" name="Chart 69">
            <a:extLst>
              <a:ext uri="{FF2B5EF4-FFF2-40B4-BE49-F238E27FC236}">
                <a16:creationId xmlns:a16="http://schemas.microsoft.com/office/drawing/2014/main" id="{DCC1D6E8-D574-4A4D-AB63-D62D5DA40AC9}"/>
              </a:ext>
            </a:extLst>
          </p:cNvPr>
          <p:cNvGraphicFramePr/>
          <p:nvPr>
            <p:custDataLst>
              <p:tags r:id="rId9"/>
            </p:custDataLst>
            <p:extLst>
              <p:ext uri="{D42A27DB-BD31-4B8C-83A1-F6EECF244321}">
                <p14:modId xmlns:p14="http://schemas.microsoft.com/office/powerpoint/2010/main" val="2400900093"/>
              </p:ext>
            </p:extLst>
          </p:nvPr>
        </p:nvGraphicFramePr>
        <p:xfrm>
          <a:off x="6224588" y="4059238"/>
          <a:ext cx="5391150" cy="657225"/>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71" name="Chart 70">
            <a:extLst>
              <a:ext uri="{FF2B5EF4-FFF2-40B4-BE49-F238E27FC236}">
                <a16:creationId xmlns:a16="http://schemas.microsoft.com/office/drawing/2014/main" id="{E6FB63A5-3BAC-460F-892C-4AF8171C626C}"/>
              </a:ext>
            </a:extLst>
          </p:cNvPr>
          <p:cNvGraphicFramePr/>
          <p:nvPr>
            <p:custDataLst>
              <p:tags r:id="rId10"/>
            </p:custDataLst>
            <p:extLst>
              <p:ext uri="{D42A27DB-BD31-4B8C-83A1-F6EECF244321}">
                <p14:modId xmlns:p14="http://schemas.microsoft.com/office/powerpoint/2010/main" val="601149783"/>
              </p:ext>
            </p:extLst>
          </p:nvPr>
        </p:nvGraphicFramePr>
        <p:xfrm>
          <a:off x="6224588" y="3086100"/>
          <a:ext cx="5391150" cy="654050"/>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72" name="Chart 71">
            <a:extLst>
              <a:ext uri="{FF2B5EF4-FFF2-40B4-BE49-F238E27FC236}">
                <a16:creationId xmlns:a16="http://schemas.microsoft.com/office/drawing/2014/main" id="{0A227465-7385-40FE-90DF-8DA8C5C893E4}"/>
              </a:ext>
            </a:extLst>
          </p:cNvPr>
          <p:cNvGraphicFramePr/>
          <p:nvPr>
            <p:custDataLst>
              <p:tags r:id="rId11"/>
            </p:custDataLst>
            <p:extLst>
              <p:ext uri="{D42A27DB-BD31-4B8C-83A1-F6EECF244321}">
                <p14:modId xmlns:p14="http://schemas.microsoft.com/office/powerpoint/2010/main" val="3982710563"/>
              </p:ext>
            </p:extLst>
          </p:nvPr>
        </p:nvGraphicFramePr>
        <p:xfrm>
          <a:off x="6224588" y="2062163"/>
          <a:ext cx="5391150" cy="676275"/>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60" name="Table 24">
            <a:extLst>
              <a:ext uri="{FF2B5EF4-FFF2-40B4-BE49-F238E27FC236}">
                <a16:creationId xmlns:a16="http://schemas.microsoft.com/office/drawing/2014/main" id="{521AA365-5F6B-4ABB-97F5-D3CCBF537213}"/>
              </a:ext>
            </a:extLst>
          </p:cNvPr>
          <p:cNvGraphicFramePr>
            <a:graphicFrameLocks noGrp="1"/>
          </p:cNvGraphicFramePr>
          <p:nvPr>
            <p:extLst>
              <p:ext uri="{D42A27DB-BD31-4B8C-83A1-F6EECF244321}">
                <p14:modId xmlns:p14="http://schemas.microsoft.com/office/powerpoint/2010/main" val="1058761996"/>
              </p:ext>
            </p:extLst>
          </p:nvPr>
        </p:nvGraphicFramePr>
        <p:xfrm>
          <a:off x="6357937" y="5651500"/>
          <a:ext cx="5121350" cy="426720"/>
        </p:xfrm>
        <a:graphic>
          <a:graphicData uri="http://schemas.openxmlformats.org/drawingml/2006/table">
            <a:tbl>
              <a:tblPr firstRow="1" bandRow="1">
                <a:tableStyleId>{5C22544A-7EE6-4342-B048-85BDC9FD1C3A}</a:tableStyleId>
              </a:tblPr>
              <a:tblGrid>
                <a:gridCol w="1024270">
                  <a:extLst>
                    <a:ext uri="{9D8B030D-6E8A-4147-A177-3AD203B41FA5}">
                      <a16:colId xmlns:a16="http://schemas.microsoft.com/office/drawing/2014/main" val="990895528"/>
                    </a:ext>
                  </a:extLst>
                </a:gridCol>
                <a:gridCol w="1024270">
                  <a:extLst>
                    <a:ext uri="{9D8B030D-6E8A-4147-A177-3AD203B41FA5}">
                      <a16:colId xmlns:a16="http://schemas.microsoft.com/office/drawing/2014/main" val="2760582408"/>
                    </a:ext>
                  </a:extLst>
                </a:gridCol>
                <a:gridCol w="1024270">
                  <a:extLst>
                    <a:ext uri="{9D8B030D-6E8A-4147-A177-3AD203B41FA5}">
                      <a16:colId xmlns:a16="http://schemas.microsoft.com/office/drawing/2014/main" val="298241908"/>
                    </a:ext>
                  </a:extLst>
                </a:gridCol>
                <a:gridCol w="1024270">
                  <a:extLst>
                    <a:ext uri="{9D8B030D-6E8A-4147-A177-3AD203B41FA5}">
                      <a16:colId xmlns:a16="http://schemas.microsoft.com/office/drawing/2014/main" val="621898148"/>
                    </a:ext>
                  </a:extLst>
                </a:gridCol>
                <a:gridCol w="1024270">
                  <a:extLst>
                    <a:ext uri="{9D8B030D-6E8A-4147-A177-3AD203B41FA5}">
                      <a16:colId xmlns:a16="http://schemas.microsoft.com/office/drawing/2014/main" val="3745219669"/>
                    </a:ext>
                  </a:extLst>
                </a:gridCol>
              </a:tblGrid>
              <a:tr h="304082">
                <a:tc>
                  <a:txBody>
                    <a:bodyPr/>
                    <a:lstStyle/>
                    <a:p>
                      <a:pPr algn="ctr"/>
                      <a:r>
                        <a:rPr lang="en-US" sz="1100" b="0" dirty="0">
                          <a:solidFill>
                            <a:srgbClr val="29BA74"/>
                          </a:solidFill>
                        </a:rPr>
                        <a:t>A/C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Case Leadership</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MDP</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Specialty Businesses</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BST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61" name="Table 60">
            <a:extLst>
              <a:ext uri="{FF2B5EF4-FFF2-40B4-BE49-F238E27FC236}">
                <a16:creationId xmlns:a16="http://schemas.microsoft.com/office/drawing/2014/main" id="{DF509A8B-6904-4D62-B82E-FE87F727F768}"/>
              </a:ext>
            </a:extLst>
          </p:cNvPr>
          <p:cNvGraphicFramePr>
            <a:graphicFrameLocks noGrp="1"/>
          </p:cNvGraphicFramePr>
          <p:nvPr/>
        </p:nvGraphicFramePr>
        <p:xfrm>
          <a:off x="6357937"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62" name="ee4pHeader2">
            <a:extLst>
              <a:ext uri="{FF2B5EF4-FFF2-40B4-BE49-F238E27FC236}">
                <a16:creationId xmlns:a16="http://schemas.microsoft.com/office/drawing/2014/main" id="{5DE4E7CF-B17E-4156-B7C2-19E783FE54CA}"/>
              </a:ext>
            </a:extLst>
          </p:cNvPr>
          <p:cNvSpPr txBox="1"/>
          <p:nvPr/>
        </p:nvSpPr>
        <p:spPr>
          <a:xfrm>
            <a:off x="5793166" y="1525216"/>
            <a:ext cx="5770034"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a:ea typeface="+mn-ea"/>
                <a:cs typeface="+mn-cs"/>
              </a:rPr>
              <a:t>By role and region</a:t>
            </a:r>
          </a:p>
        </p:txBody>
      </p:sp>
      <p:graphicFrame>
        <p:nvGraphicFramePr>
          <p:cNvPr id="115" name="Table 114">
            <a:extLst>
              <a:ext uri="{FF2B5EF4-FFF2-40B4-BE49-F238E27FC236}">
                <a16:creationId xmlns:a16="http://schemas.microsoft.com/office/drawing/2014/main" id="{59CF6CAE-F4BE-4AF9-AF19-DC012FF259A2}"/>
              </a:ext>
            </a:extLst>
          </p:cNvPr>
          <p:cNvGraphicFramePr>
            <a:graphicFrameLocks noGrp="1"/>
          </p:cNvGraphicFramePr>
          <p:nvPr/>
        </p:nvGraphicFramePr>
        <p:xfrm>
          <a:off x="7416801"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6" name="Table 115">
            <a:extLst>
              <a:ext uri="{FF2B5EF4-FFF2-40B4-BE49-F238E27FC236}">
                <a16:creationId xmlns:a16="http://schemas.microsoft.com/office/drawing/2014/main" id="{75419261-413C-4357-95C3-A8647BD9CF98}"/>
              </a:ext>
            </a:extLst>
          </p:cNvPr>
          <p:cNvGraphicFramePr>
            <a:graphicFrameLocks noGrp="1"/>
          </p:cNvGraphicFramePr>
          <p:nvPr/>
        </p:nvGraphicFramePr>
        <p:xfrm>
          <a:off x="9494798"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7" name="Table 116">
            <a:extLst>
              <a:ext uri="{FF2B5EF4-FFF2-40B4-BE49-F238E27FC236}">
                <a16:creationId xmlns:a16="http://schemas.microsoft.com/office/drawing/2014/main" id="{D6F63E5D-0B26-445E-8CAC-D6A425954A96}"/>
              </a:ext>
            </a:extLst>
          </p:cNvPr>
          <p:cNvGraphicFramePr>
            <a:graphicFrameLocks noGrp="1"/>
          </p:cNvGraphicFramePr>
          <p:nvPr/>
        </p:nvGraphicFramePr>
        <p:xfrm>
          <a:off x="10534720"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1" name="Table 150">
            <a:extLst>
              <a:ext uri="{FF2B5EF4-FFF2-40B4-BE49-F238E27FC236}">
                <a16:creationId xmlns:a16="http://schemas.microsoft.com/office/drawing/2014/main" id="{49C40AF1-4BBD-476C-8B2A-29170C7A3039}"/>
              </a:ext>
            </a:extLst>
          </p:cNvPr>
          <p:cNvGraphicFramePr>
            <a:graphicFrameLocks noGrp="1"/>
          </p:cNvGraphicFramePr>
          <p:nvPr/>
        </p:nvGraphicFramePr>
        <p:xfrm>
          <a:off x="6357937"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2" name="Table 151">
            <a:extLst>
              <a:ext uri="{FF2B5EF4-FFF2-40B4-BE49-F238E27FC236}">
                <a16:creationId xmlns:a16="http://schemas.microsoft.com/office/drawing/2014/main" id="{8F8DB4EF-7624-4540-AA1F-1C312EC03027}"/>
              </a:ext>
            </a:extLst>
          </p:cNvPr>
          <p:cNvGraphicFramePr>
            <a:graphicFrameLocks noGrp="1"/>
          </p:cNvGraphicFramePr>
          <p:nvPr/>
        </p:nvGraphicFramePr>
        <p:xfrm>
          <a:off x="7416801"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3" name="Table 152">
            <a:extLst>
              <a:ext uri="{FF2B5EF4-FFF2-40B4-BE49-F238E27FC236}">
                <a16:creationId xmlns:a16="http://schemas.microsoft.com/office/drawing/2014/main" id="{C6949046-20DB-4F8A-A25C-D53F81AF0205}"/>
              </a:ext>
            </a:extLst>
          </p:cNvPr>
          <p:cNvGraphicFramePr>
            <a:graphicFrameLocks noGrp="1"/>
          </p:cNvGraphicFramePr>
          <p:nvPr/>
        </p:nvGraphicFramePr>
        <p:xfrm>
          <a:off x="9494798"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4" name="Table 153">
            <a:extLst>
              <a:ext uri="{FF2B5EF4-FFF2-40B4-BE49-F238E27FC236}">
                <a16:creationId xmlns:a16="http://schemas.microsoft.com/office/drawing/2014/main" id="{1A34033B-ECDA-40B3-B9D8-EEE9A6D8152F}"/>
              </a:ext>
            </a:extLst>
          </p:cNvPr>
          <p:cNvGraphicFramePr>
            <a:graphicFrameLocks noGrp="1"/>
          </p:cNvGraphicFramePr>
          <p:nvPr/>
        </p:nvGraphicFramePr>
        <p:xfrm>
          <a:off x="10534720"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6" name="Table 155">
            <a:extLst>
              <a:ext uri="{FF2B5EF4-FFF2-40B4-BE49-F238E27FC236}">
                <a16:creationId xmlns:a16="http://schemas.microsoft.com/office/drawing/2014/main" id="{5764E849-55FD-4CB3-85D4-C18FB08EDD47}"/>
              </a:ext>
            </a:extLst>
          </p:cNvPr>
          <p:cNvGraphicFramePr>
            <a:graphicFrameLocks noGrp="1"/>
          </p:cNvGraphicFramePr>
          <p:nvPr/>
        </p:nvGraphicFramePr>
        <p:xfrm>
          <a:off x="6361078"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7" name="Table 156">
            <a:extLst>
              <a:ext uri="{FF2B5EF4-FFF2-40B4-BE49-F238E27FC236}">
                <a16:creationId xmlns:a16="http://schemas.microsoft.com/office/drawing/2014/main" id="{2F32C6A5-8D73-4C0E-90CD-A5F77397D6D6}"/>
              </a:ext>
            </a:extLst>
          </p:cNvPr>
          <p:cNvGraphicFramePr>
            <a:graphicFrameLocks noGrp="1"/>
          </p:cNvGraphicFramePr>
          <p:nvPr/>
        </p:nvGraphicFramePr>
        <p:xfrm>
          <a:off x="7419942"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8" name="Table 157">
            <a:extLst>
              <a:ext uri="{FF2B5EF4-FFF2-40B4-BE49-F238E27FC236}">
                <a16:creationId xmlns:a16="http://schemas.microsoft.com/office/drawing/2014/main" id="{FF3CE056-8C19-448E-A99B-CE6B90DB1638}"/>
              </a:ext>
            </a:extLst>
          </p:cNvPr>
          <p:cNvGraphicFramePr>
            <a:graphicFrameLocks noGrp="1"/>
          </p:cNvGraphicFramePr>
          <p:nvPr/>
        </p:nvGraphicFramePr>
        <p:xfrm>
          <a:off x="9497939"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9" name="Table 158">
            <a:extLst>
              <a:ext uri="{FF2B5EF4-FFF2-40B4-BE49-F238E27FC236}">
                <a16:creationId xmlns:a16="http://schemas.microsoft.com/office/drawing/2014/main" id="{DF4BD1A3-0079-41D8-A481-1B6455F886A8}"/>
              </a:ext>
            </a:extLst>
          </p:cNvPr>
          <p:cNvGraphicFramePr>
            <a:graphicFrameLocks noGrp="1"/>
          </p:cNvGraphicFramePr>
          <p:nvPr/>
        </p:nvGraphicFramePr>
        <p:xfrm>
          <a:off x="10537861"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2" name="Table 161">
            <a:extLst>
              <a:ext uri="{FF2B5EF4-FFF2-40B4-BE49-F238E27FC236}">
                <a16:creationId xmlns:a16="http://schemas.microsoft.com/office/drawing/2014/main" id="{6FE4A5E0-CD2C-4768-A380-5E1F08DD55E2}"/>
              </a:ext>
            </a:extLst>
          </p:cNvPr>
          <p:cNvGraphicFramePr>
            <a:graphicFrameLocks noGrp="1"/>
          </p:cNvGraphicFramePr>
          <p:nvPr/>
        </p:nvGraphicFramePr>
        <p:xfrm>
          <a:off x="6357937"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3" name="Table 162">
            <a:extLst>
              <a:ext uri="{FF2B5EF4-FFF2-40B4-BE49-F238E27FC236}">
                <a16:creationId xmlns:a16="http://schemas.microsoft.com/office/drawing/2014/main" id="{EEB2AAA4-3153-416D-8194-0ECD248B1ABF}"/>
              </a:ext>
            </a:extLst>
          </p:cNvPr>
          <p:cNvGraphicFramePr>
            <a:graphicFrameLocks noGrp="1"/>
          </p:cNvGraphicFramePr>
          <p:nvPr/>
        </p:nvGraphicFramePr>
        <p:xfrm>
          <a:off x="7416801"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4" name="Table 163">
            <a:extLst>
              <a:ext uri="{FF2B5EF4-FFF2-40B4-BE49-F238E27FC236}">
                <a16:creationId xmlns:a16="http://schemas.microsoft.com/office/drawing/2014/main" id="{BD93B29E-D530-4172-90F7-63EE0FE47F68}"/>
              </a:ext>
            </a:extLst>
          </p:cNvPr>
          <p:cNvGraphicFramePr>
            <a:graphicFrameLocks noGrp="1"/>
          </p:cNvGraphicFramePr>
          <p:nvPr/>
        </p:nvGraphicFramePr>
        <p:xfrm>
          <a:off x="9494798"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5" name="Table 164">
            <a:extLst>
              <a:ext uri="{FF2B5EF4-FFF2-40B4-BE49-F238E27FC236}">
                <a16:creationId xmlns:a16="http://schemas.microsoft.com/office/drawing/2014/main" id="{4EB8F5AA-5B86-44AE-9461-7996934743D2}"/>
              </a:ext>
            </a:extLst>
          </p:cNvPr>
          <p:cNvGraphicFramePr>
            <a:graphicFrameLocks noGrp="1"/>
          </p:cNvGraphicFramePr>
          <p:nvPr/>
        </p:nvGraphicFramePr>
        <p:xfrm>
          <a:off x="10534720"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167" name="Rectangle 8">
            <a:extLst>
              <a:ext uri="{FF2B5EF4-FFF2-40B4-BE49-F238E27FC236}">
                <a16:creationId xmlns:a16="http://schemas.microsoft.com/office/drawing/2014/main" id="{41DE5FBE-68AA-4A1E-9B34-E083547601E9}"/>
              </a:ext>
            </a:extLst>
          </p:cNvPr>
          <p:cNvSpPr>
            <a:spLocks noChangeArrowheads="1"/>
          </p:cNvSpPr>
          <p:nvPr/>
        </p:nvSpPr>
        <p:spPr bwMode="auto">
          <a:xfrm>
            <a:off x="5518761" y="2352675"/>
            <a:ext cx="674057" cy="222372"/>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BBAD87"/>
                </a:solidFill>
              </a14:hiddenFill>
            </a:ext>
            <a:ext uri="{91240B29-F687-4F45-9708-019B960494DF}">
              <a14:hiddenLine xmlns:a14="http://schemas.microsoft.com/office/drawing/2010/main" w="9525" algn="ctr">
                <a:solidFill>
                  <a:srgbClr val="BBAD87"/>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AP</a:t>
            </a:r>
          </a:p>
        </p:txBody>
      </p:sp>
      <p:sp>
        <p:nvSpPr>
          <p:cNvPr id="168" name="Rectangle 9">
            <a:extLst>
              <a:ext uri="{FF2B5EF4-FFF2-40B4-BE49-F238E27FC236}">
                <a16:creationId xmlns:a16="http://schemas.microsoft.com/office/drawing/2014/main" id="{095F63E4-9AAD-4703-BDFB-14FB552CD752}"/>
              </a:ext>
            </a:extLst>
          </p:cNvPr>
          <p:cNvSpPr>
            <a:spLocks noChangeArrowheads="1"/>
          </p:cNvSpPr>
          <p:nvPr/>
        </p:nvSpPr>
        <p:spPr bwMode="auto">
          <a:xfrm>
            <a:off x="5518761" y="33591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folHlink"/>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169" name="Rectangle 10">
            <a:extLst>
              <a:ext uri="{FF2B5EF4-FFF2-40B4-BE49-F238E27FC236}">
                <a16:creationId xmlns:a16="http://schemas.microsoft.com/office/drawing/2014/main" id="{AF83FA90-04F8-431D-B090-9485E70024F4}"/>
              </a:ext>
            </a:extLst>
          </p:cNvPr>
          <p:cNvSpPr>
            <a:spLocks noChangeArrowheads="1"/>
          </p:cNvSpPr>
          <p:nvPr/>
        </p:nvSpPr>
        <p:spPr bwMode="auto">
          <a:xfrm>
            <a:off x="5518761" y="43497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algn="ctr">
                <a:solidFill>
                  <a:srgbClr val="ACC6D0"/>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170" name="Rectangle 10">
            <a:extLst>
              <a:ext uri="{FF2B5EF4-FFF2-40B4-BE49-F238E27FC236}">
                <a16:creationId xmlns:a16="http://schemas.microsoft.com/office/drawing/2014/main" id="{24E619F3-D0C1-43D5-AEAA-5F2E1B936A9B}"/>
              </a:ext>
            </a:extLst>
          </p:cNvPr>
          <p:cNvSpPr>
            <a:spLocks noChangeArrowheads="1"/>
          </p:cNvSpPr>
          <p:nvPr/>
        </p:nvSpPr>
        <p:spPr bwMode="auto">
          <a:xfrm>
            <a:off x="5518761" y="5186898"/>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E7D475"/>
                </a:solidFill>
              </a14:hiddenFill>
            </a:ext>
            <a:ext uri="{91240B29-F687-4F45-9708-019B960494DF}">
              <a14:hiddenLine xmlns:a14="http://schemas.microsoft.com/office/drawing/2010/main" w="9525" algn="ctr">
                <a:solidFill>
                  <a:srgbClr val="E7D475"/>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WESA</a:t>
            </a:r>
          </a:p>
        </p:txBody>
      </p:sp>
      <p:graphicFrame>
        <p:nvGraphicFramePr>
          <p:cNvPr id="56" name="Table 55">
            <a:extLst>
              <a:ext uri="{FF2B5EF4-FFF2-40B4-BE49-F238E27FC236}">
                <a16:creationId xmlns:a16="http://schemas.microsoft.com/office/drawing/2014/main" id="{703B5EF5-5771-43D6-B38A-409671160A6A}"/>
              </a:ext>
            </a:extLst>
          </p:cNvPr>
          <p:cNvGraphicFramePr>
            <a:graphicFrameLocks noGrp="1"/>
          </p:cNvGraphicFramePr>
          <p:nvPr/>
        </p:nvGraphicFramePr>
        <p:xfrm>
          <a:off x="8450498" y="2653214"/>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57" name="Table 56">
            <a:extLst>
              <a:ext uri="{FF2B5EF4-FFF2-40B4-BE49-F238E27FC236}">
                <a16:creationId xmlns:a16="http://schemas.microsoft.com/office/drawing/2014/main" id="{447BB772-A765-4AE4-8DD2-13ADE8B4B214}"/>
              </a:ext>
            </a:extLst>
          </p:cNvPr>
          <p:cNvGraphicFramePr>
            <a:graphicFrameLocks noGrp="1"/>
          </p:cNvGraphicFramePr>
          <p:nvPr/>
        </p:nvGraphicFramePr>
        <p:xfrm>
          <a:off x="8435934" y="3669591"/>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58" name="Table 57">
            <a:extLst>
              <a:ext uri="{FF2B5EF4-FFF2-40B4-BE49-F238E27FC236}">
                <a16:creationId xmlns:a16="http://schemas.microsoft.com/office/drawing/2014/main" id="{1FDD4380-41EF-420F-BC8B-A608CB182595}"/>
              </a:ext>
            </a:extLst>
          </p:cNvPr>
          <p:cNvGraphicFramePr>
            <a:graphicFrameLocks noGrp="1"/>
          </p:cNvGraphicFramePr>
          <p:nvPr/>
        </p:nvGraphicFramePr>
        <p:xfrm>
          <a:off x="8435934" y="4647624"/>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59" name="Table 58">
            <a:extLst>
              <a:ext uri="{FF2B5EF4-FFF2-40B4-BE49-F238E27FC236}">
                <a16:creationId xmlns:a16="http://schemas.microsoft.com/office/drawing/2014/main" id="{E89DCF66-63AC-4060-BB02-9BF9D6313F6C}"/>
              </a:ext>
            </a:extLst>
          </p:cNvPr>
          <p:cNvGraphicFramePr>
            <a:graphicFrameLocks noGrp="1"/>
          </p:cNvGraphicFramePr>
          <p:nvPr/>
        </p:nvGraphicFramePr>
        <p:xfrm>
          <a:off x="8435934" y="5480904"/>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3" name="Chart 72">
            <a:extLst>
              <a:ext uri="{FF2B5EF4-FFF2-40B4-BE49-F238E27FC236}">
                <a16:creationId xmlns:a16="http://schemas.microsoft.com/office/drawing/2014/main" id="{9FDF46F2-C46B-4C67-9D73-7D1E08876106}"/>
              </a:ext>
            </a:extLst>
          </p:cNvPr>
          <p:cNvGraphicFramePr/>
          <p:nvPr>
            <p:custDataLst>
              <p:tags r:id="rId12"/>
            </p:custDataLst>
            <p:extLst>
              <p:ext uri="{D42A27DB-BD31-4B8C-83A1-F6EECF244321}">
                <p14:modId xmlns:p14="http://schemas.microsoft.com/office/powerpoint/2010/main" val="4227761010"/>
              </p:ext>
            </p:extLst>
          </p:nvPr>
        </p:nvGraphicFramePr>
        <p:xfrm>
          <a:off x="904875" y="4267200"/>
          <a:ext cx="4695825" cy="1289050"/>
        </p:xfrm>
        <a:graphic>
          <a:graphicData uri="http://schemas.openxmlformats.org/drawingml/2006/chart">
            <c:chart xmlns:c="http://schemas.openxmlformats.org/drawingml/2006/chart" xmlns:r="http://schemas.openxmlformats.org/officeDocument/2006/relationships" r:id="rId22"/>
          </a:graphicData>
        </a:graphic>
      </p:graphicFrame>
      <p:graphicFrame>
        <p:nvGraphicFramePr>
          <p:cNvPr id="75" name="Table 24">
            <a:extLst>
              <a:ext uri="{FF2B5EF4-FFF2-40B4-BE49-F238E27FC236}">
                <a16:creationId xmlns:a16="http://schemas.microsoft.com/office/drawing/2014/main" id="{295A765C-E997-4E08-A0BB-9F61FBF47417}"/>
              </a:ext>
            </a:extLst>
          </p:cNvPr>
          <p:cNvGraphicFramePr>
            <a:graphicFrameLocks noGrp="1"/>
          </p:cNvGraphicFramePr>
          <p:nvPr/>
        </p:nvGraphicFramePr>
        <p:xfrm>
          <a:off x="1041401" y="5651500"/>
          <a:ext cx="4476750" cy="42672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990895528"/>
                    </a:ext>
                  </a:extLst>
                </a:gridCol>
                <a:gridCol w="895350">
                  <a:extLst>
                    <a:ext uri="{9D8B030D-6E8A-4147-A177-3AD203B41FA5}">
                      <a16:colId xmlns:a16="http://schemas.microsoft.com/office/drawing/2014/main" val="2760582408"/>
                    </a:ext>
                  </a:extLst>
                </a:gridCol>
                <a:gridCol w="895350">
                  <a:extLst>
                    <a:ext uri="{9D8B030D-6E8A-4147-A177-3AD203B41FA5}">
                      <a16:colId xmlns:a16="http://schemas.microsoft.com/office/drawing/2014/main" val="298241908"/>
                    </a:ext>
                  </a:extLst>
                </a:gridCol>
                <a:gridCol w="895350">
                  <a:extLst>
                    <a:ext uri="{9D8B030D-6E8A-4147-A177-3AD203B41FA5}">
                      <a16:colId xmlns:a16="http://schemas.microsoft.com/office/drawing/2014/main" val="621898148"/>
                    </a:ext>
                  </a:extLst>
                </a:gridCol>
                <a:gridCol w="895350">
                  <a:extLst>
                    <a:ext uri="{9D8B030D-6E8A-4147-A177-3AD203B41FA5}">
                      <a16:colId xmlns:a16="http://schemas.microsoft.com/office/drawing/2014/main" val="3745219669"/>
                    </a:ext>
                  </a:extLst>
                </a:gridCol>
              </a:tblGrid>
              <a:tr h="304082">
                <a:tc>
                  <a:txBody>
                    <a:bodyPr/>
                    <a:lstStyle/>
                    <a:p>
                      <a:pPr algn="ctr"/>
                      <a:r>
                        <a:rPr lang="en-US" sz="1100" b="0" dirty="0">
                          <a:solidFill>
                            <a:srgbClr val="29BA74"/>
                          </a:solidFill>
                        </a:rPr>
                        <a:t>A/C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Case Leadership</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MDP</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Specialty Businesses</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BST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76" name="Table 75">
            <a:extLst>
              <a:ext uri="{FF2B5EF4-FFF2-40B4-BE49-F238E27FC236}">
                <a16:creationId xmlns:a16="http://schemas.microsoft.com/office/drawing/2014/main" id="{FDD59AD0-D851-4CE4-B81A-2FF755DDC3D3}"/>
              </a:ext>
            </a:extLst>
          </p:cNvPr>
          <p:cNvGraphicFramePr>
            <a:graphicFrameLocks noGrp="1"/>
          </p:cNvGraphicFramePr>
          <p:nvPr>
            <p:extLst>
              <p:ext uri="{D42A27DB-BD31-4B8C-83A1-F6EECF244321}">
                <p14:modId xmlns:p14="http://schemas.microsoft.com/office/powerpoint/2010/main" val="3412831169"/>
              </p:ext>
            </p:extLst>
          </p:nvPr>
        </p:nvGraphicFramePr>
        <p:xfrm>
          <a:off x="1041401" y="5472074"/>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7" name="Table 76">
            <a:extLst>
              <a:ext uri="{FF2B5EF4-FFF2-40B4-BE49-F238E27FC236}">
                <a16:creationId xmlns:a16="http://schemas.microsoft.com/office/drawing/2014/main" id="{0A9AFA0F-01FF-42F0-B449-10DF413FB1F1}"/>
              </a:ext>
            </a:extLst>
          </p:cNvPr>
          <p:cNvGraphicFramePr>
            <a:graphicFrameLocks noGrp="1"/>
          </p:cNvGraphicFramePr>
          <p:nvPr>
            <p:extLst>
              <p:ext uri="{D42A27DB-BD31-4B8C-83A1-F6EECF244321}">
                <p14:modId xmlns:p14="http://schemas.microsoft.com/office/powerpoint/2010/main" val="1556807545"/>
              </p:ext>
            </p:extLst>
          </p:nvPr>
        </p:nvGraphicFramePr>
        <p:xfrm>
          <a:off x="1938294" y="5468674"/>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8" name="Table 77">
            <a:extLst>
              <a:ext uri="{FF2B5EF4-FFF2-40B4-BE49-F238E27FC236}">
                <a16:creationId xmlns:a16="http://schemas.microsoft.com/office/drawing/2014/main" id="{4A11D2E5-BBD6-4AD1-BB96-F1058E824C06}"/>
              </a:ext>
            </a:extLst>
          </p:cNvPr>
          <p:cNvGraphicFramePr>
            <a:graphicFrameLocks noGrp="1"/>
          </p:cNvGraphicFramePr>
          <p:nvPr>
            <p:extLst>
              <p:ext uri="{D42A27DB-BD31-4B8C-83A1-F6EECF244321}">
                <p14:modId xmlns:p14="http://schemas.microsoft.com/office/powerpoint/2010/main" val="503437536"/>
              </p:ext>
            </p:extLst>
          </p:nvPr>
        </p:nvGraphicFramePr>
        <p:xfrm>
          <a:off x="4652505" y="5475252"/>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9" name="Table 78">
            <a:extLst>
              <a:ext uri="{FF2B5EF4-FFF2-40B4-BE49-F238E27FC236}">
                <a16:creationId xmlns:a16="http://schemas.microsoft.com/office/drawing/2014/main" id="{5ED6E701-C470-4259-A017-0E0BA7402D4B}"/>
              </a:ext>
            </a:extLst>
          </p:cNvPr>
          <p:cNvGraphicFramePr>
            <a:graphicFrameLocks noGrp="1"/>
          </p:cNvGraphicFramePr>
          <p:nvPr>
            <p:extLst>
              <p:ext uri="{D42A27DB-BD31-4B8C-83A1-F6EECF244321}">
                <p14:modId xmlns:p14="http://schemas.microsoft.com/office/powerpoint/2010/main" val="3178824057"/>
              </p:ext>
            </p:extLst>
          </p:nvPr>
        </p:nvGraphicFramePr>
        <p:xfrm>
          <a:off x="2863808" y="5466256"/>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80" name="Table 79">
            <a:extLst>
              <a:ext uri="{FF2B5EF4-FFF2-40B4-BE49-F238E27FC236}">
                <a16:creationId xmlns:a16="http://schemas.microsoft.com/office/drawing/2014/main" id="{0DF4DA56-6897-4C92-BC3C-211A7362090B}"/>
              </a:ext>
            </a:extLst>
          </p:cNvPr>
          <p:cNvGraphicFramePr>
            <a:graphicFrameLocks noGrp="1"/>
          </p:cNvGraphicFramePr>
          <p:nvPr>
            <p:extLst>
              <p:ext uri="{D42A27DB-BD31-4B8C-83A1-F6EECF244321}">
                <p14:modId xmlns:p14="http://schemas.microsoft.com/office/powerpoint/2010/main" val="3809951788"/>
              </p:ext>
            </p:extLst>
          </p:nvPr>
        </p:nvGraphicFramePr>
        <p:xfrm>
          <a:off x="3777076" y="5472931"/>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55392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56A2447-159F-46F3-A3BA-1513B62C35CF}"/>
              </a:ext>
            </a:extLst>
          </p:cNvPr>
          <p:cNvGraphicFramePr>
            <a:graphicFrameLocks noChangeAspect="1"/>
          </p:cNvGraphicFramePr>
          <p:nvPr>
            <p:custDataLst>
              <p:tags r:id="rId2"/>
            </p:custDataLst>
            <p:extLst>
              <p:ext uri="{D42A27DB-BD31-4B8C-83A1-F6EECF244321}">
                <p14:modId xmlns:p14="http://schemas.microsoft.com/office/powerpoint/2010/main" val="10217399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2714" name="think-cell Slide" r:id="rId5" imgW="306" imgH="308" progId="TCLayout.ActiveDocument.1">
                  <p:embed/>
                </p:oleObj>
              </mc:Choice>
              <mc:Fallback>
                <p:oleObj name="think-cell Slide" r:id="rId5" imgW="306" imgH="308" progId="TCLayout.ActiveDocument.1">
                  <p:embed/>
                  <p:pic>
                    <p:nvPicPr>
                      <p:cNvPr id="2" name="Object 1" hidden="1">
                        <a:extLst>
                          <a:ext uri="{FF2B5EF4-FFF2-40B4-BE49-F238E27FC236}">
                            <a16:creationId xmlns:a16="http://schemas.microsoft.com/office/drawing/2014/main" id="{456A2447-159F-46F3-A3BA-1513B62C35CF}"/>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t>2021 results to be updated with India results when available</a:t>
            </a:r>
          </a:p>
        </p:txBody>
      </p:sp>
      <p:sp>
        <p:nvSpPr>
          <p:cNvPr id="4" name="TextBox 3">
            <a:extLst>
              <a:ext uri="{FF2B5EF4-FFF2-40B4-BE49-F238E27FC236}">
                <a16:creationId xmlns:a16="http://schemas.microsoft.com/office/drawing/2014/main" id="{7EACF3FE-31AA-40D9-B9E2-6D3CF989542E}"/>
              </a:ext>
            </a:extLst>
          </p:cNvPr>
          <p:cNvSpPr txBox="1"/>
          <p:nvPr/>
        </p:nvSpPr>
        <p:spPr>
          <a:xfrm>
            <a:off x="4528457" y="1244600"/>
            <a:ext cx="7033543" cy="436880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75757"/>
                </a:solidFill>
                <a:effectLst/>
                <a:uLnTx/>
                <a:uFillTx/>
                <a:latin typeface="Trebuchet MS"/>
                <a:ea typeface="+mn-ea"/>
                <a:cs typeface="+mn-cs"/>
              </a:rPr>
              <a:t>2021 People Survey results were collected from 13 April to 23 April 2021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75757"/>
                </a:solidFill>
                <a:effectLst/>
                <a:uLnTx/>
                <a:uFillTx/>
                <a:latin typeface="Trebuchet MS"/>
                <a:ea typeface="+mn-ea"/>
                <a:cs typeface="+mn-cs"/>
              </a:rPr>
              <a:t>Due to COVID-19, employees based in Indian offices did not complete the 2021 People Survey, impacted employees are planned to complete the 2021 survey, date TBA</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575757"/>
                </a:solidFill>
                <a:effectLst/>
                <a:uLnTx/>
                <a:uFillTx/>
                <a:latin typeface="Trebuchet MS"/>
                <a:ea typeface="+mn-ea"/>
                <a:cs typeface="+mn-cs"/>
              </a:rPr>
              <a:t>2021 AP results included in this summary do not include responses from staff located in India; 2021 AP results will be updated once responses are collected </a:t>
            </a:r>
          </a:p>
        </p:txBody>
      </p:sp>
    </p:spTree>
    <p:extLst>
      <p:ext uri="{BB962C8B-B14F-4D97-AF65-F5344CB8AC3E}">
        <p14:creationId xmlns:p14="http://schemas.microsoft.com/office/powerpoint/2010/main" val="40280356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0234" name="think-cell Slide" r:id="rId8" imgW="384" imgH="384" progId="TCLayout.ActiveDocument.1">
                  <p:embed/>
                </p:oleObj>
              </mc:Choice>
              <mc:Fallback>
                <p:oleObj name="think-cell Slide" r:id="rId8" imgW="384" imgH="384" progId="TCLayout.ActiveDocument.1">
                  <p:embed/>
                  <p:pic>
                    <p:nvPicPr>
                      <p:cNvPr id="4" name="Object 3"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3" name="Rectangle 2"/>
          <p:cNvSpPr/>
          <p:nvPr>
            <p:custDataLst>
              <p:tags r:id="rId4"/>
            </p:custDataLst>
          </p:nvPr>
        </p:nvSpPr>
        <p:spPr>
          <a:xfrm>
            <a:off x="1284743" y="2668041"/>
            <a:ext cx="9634846" cy="320368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274320" rIns="274320" bIns="137160" numCol="1" spcCol="0" rtlCol="0" fromWordArt="0" anchor="b" anchorCtr="0" forceAA="0" compatLnSpc="1">
            <a:prstTxWarp prst="textNoShape">
              <a:avLst/>
            </a:prstTxWarp>
            <a:noAutofit/>
          </a:bodyPr>
          <a:lstStyle/>
          <a:p>
            <a:pPr>
              <a:lnSpc>
                <a:spcPts val="6000"/>
              </a:lnSpc>
            </a:pPr>
            <a:r>
              <a:rPr lang="en-GB" sz="5400" dirty="0">
                <a:solidFill>
                  <a:srgbClr val="FFFFFF">
                    <a:lumMod val="100000"/>
                  </a:srgbClr>
                </a:solidFill>
                <a:latin typeface="Trebuchet MS" panose="020B0603020202020204" pitchFamily="34" charset="0"/>
                <a:sym typeface="Trebuchet MS" panose="020B0603020202020204" pitchFamily="34" charset="0"/>
              </a:rPr>
              <a:t>Comment Themes</a:t>
            </a:r>
          </a:p>
        </p:txBody>
      </p:sp>
      <p:sp>
        <p:nvSpPr>
          <p:cNvPr id="2" name="Rectangle 1"/>
          <p:cNvSpPr/>
          <p:nvPr>
            <p:custDataLst>
              <p:tags r:id="rId5"/>
            </p:custDataLst>
          </p:nvPr>
        </p:nvSpPr>
        <p:spPr>
          <a:xfrm>
            <a:off x="1284743" y="1428131"/>
            <a:ext cx="947672" cy="947672"/>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GB" sz="2400" dirty="0">
              <a:solidFill>
                <a:srgbClr val="FFFFFF">
                  <a:lumMod val="100000"/>
                </a:srgbClr>
              </a:solidFill>
              <a:latin typeface="Trebuchet MS" panose="020B0603020202020204" pitchFamily="34" charset="0"/>
              <a:sym typeface="Trebuchet MS" panose="020B0603020202020204" pitchFamily="34" charset="0"/>
            </a:endParaRPr>
          </a:p>
        </p:txBody>
      </p:sp>
    </p:spTree>
    <p:custDataLst>
      <p:tags r:id="rId2"/>
    </p:custDataLst>
    <p:extLst>
      <p:ext uri="{BB962C8B-B14F-4D97-AF65-F5344CB8AC3E}">
        <p14:creationId xmlns:p14="http://schemas.microsoft.com/office/powerpoint/2010/main" val="5480213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5B4D5F8-2939-477E-B912-CBE5C7F249F7}"/>
              </a:ext>
            </a:extLst>
          </p:cNvPr>
          <p:cNvGraphicFramePr>
            <a:graphicFrameLocks noChangeAspect="1"/>
          </p:cNvGraphicFramePr>
          <p:nvPr>
            <p:custDataLst>
              <p:tags r:id="rId2"/>
            </p:custDataLst>
            <p:extLst>
              <p:ext uri="{D42A27DB-BD31-4B8C-83A1-F6EECF244321}">
                <p14:modId xmlns:p14="http://schemas.microsoft.com/office/powerpoint/2010/main" val="418600458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1042" name="think-cell Slide" r:id="rId4" imgW="362" imgH="362" progId="TCLayout.ActiveDocument.1">
                  <p:embed/>
                </p:oleObj>
              </mc:Choice>
              <mc:Fallback>
                <p:oleObj name="think-cell Slide" r:id="rId4" imgW="362" imgH="362"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4578BE49-280E-4498-BC80-753074C369D0}"/>
              </a:ext>
            </a:extLst>
          </p:cNvPr>
          <p:cNvSpPr>
            <a:spLocks noGrp="1"/>
          </p:cNvSpPr>
          <p:nvPr>
            <p:ph type="title"/>
          </p:nvPr>
        </p:nvSpPr>
        <p:spPr/>
        <p:txBody>
          <a:bodyPr vert="horz"/>
          <a:lstStyle/>
          <a:p>
            <a:r>
              <a:rPr lang="en-US" dirty="0"/>
              <a:t>Executive Summary – L&amp;D People Survey Results</a:t>
            </a:r>
          </a:p>
        </p:txBody>
      </p:sp>
      <p:sp>
        <p:nvSpPr>
          <p:cNvPr id="3" name="Text Placeholder 2">
            <a:extLst>
              <a:ext uri="{FF2B5EF4-FFF2-40B4-BE49-F238E27FC236}">
                <a16:creationId xmlns:a16="http://schemas.microsoft.com/office/drawing/2014/main" id="{858328DA-7206-4D54-903B-73D99F05D1AB}"/>
              </a:ext>
            </a:extLst>
          </p:cNvPr>
          <p:cNvSpPr>
            <a:spLocks noGrp="1"/>
          </p:cNvSpPr>
          <p:nvPr>
            <p:ph type="body" sz="quarter" idx="10"/>
          </p:nvPr>
        </p:nvSpPr>
        <p:spPr>
          <a:xfrm>
            <a:off x="629549" y="1817180"/>
            <a:ext cx="10594921" cy="4418020"/>
          </a:xfrm>
        </p:spPr>
        <p:txBody>
          <a:bodyPr/>
          <a:lstStyle/>
          <a:p>
            <a:r>
              <a:rPr lang="en-US" dirty="0"/>
              <a:t>Unusual and steep decline in this year's results reflect the broader sustainability issues for the firm and increasing fatigue with virtual environment </a:t>
            </a:r>
          </a:p>
          <a:p>
            <a:endParaRPr lang="en-US" b="1" dirty="0"/>
          </a:p>
          <a:p>
            <a:r>
              <a:rPr lang="en-US" b="1" dirty="0"/>
              <a:t>Support to attend </a:t>
            </a:r>
            <a:r>
              <a:rPr lang="en-US" dirty="0"/>
              <a:t>is the key issue – for CT in particular - as evidenced by the number and tone of comments. The dynamic business environment and overall high billability result in </a:t>
            </a:r>
            <a:r>
              <a:rPr lang="en-US" b="1" dirty="0"/>
              <a:t>less protected time </a:t>
            </a:r>
            <a:r>
              <a:rPr lang="en-US" dirty="0"/>
              <a:t>for virtual learning</a:t>
            </a:r>
          </a:p>
          <a:p>
            <a:endParaRPr lang="en-US" dirty="0"/>
          </a:p>
          <a:p>
            <a:r>
              <a:rPr lang="en-US" dirty="0"/>
              <a:t>Affiliation impact of programs and satisfaction with online learning resources show a significant drop reflecting </a:t>
            </a:r>
            <a:r>
              <a:rPr lang="en-US" b="1" dirty="0"/>
              <a:t>fatigue with virtual-only format</a:t>
            </a:r>
          </a:p>
          <a:p>
            <a:endParaRPr lang="en-US" b="1" dirty="0"/>
          </a:p>
          <a:p>
            <a:r>
              <a:rPr lang="en-US" dirty="0"/>
              <a:t>Tailoring learning to </a:t>
            </a:r>
            <a:r>
              <a:rPr lang="en-US" b="1" dirty="0"/>
              <a:t>individual needs </a:t>
            </a:r>
            <a:r>
              <a:rPr lang="en-US" dirty="0"/>
              <a:t>is another notable theme</a:t>
            </a:r>
          </a:p>
          <a:p>
            <a:endParaRPr lang="en-US" dirty="0"/>
          </a:p>
          <a:p>
            <a:r>
              <a:rPr lang="en-US" dirty="0"/>
              <a:t>Impact of the </a:t>
            </a:r>
            <a:r>
              <a:rPr lang="en-US" b="1" dirty="0"/>
              <a:t>Learning Transformation is not reflected</a:t>
            </a:r>
            <a:r>
              <a:rPr lang="en-US" dirty="0"/>
              <a:t> in this survey as participants of the first journey – new hires – were not responding to this year's People Survey</a:t>
            </a:r>
          </a:p>
          <a:p>
            <a:endParaRPr lang="en-US" dirty="0"/>
          </a:p>
          <a:p>
            <a:endParaRPr lang="en-US" dirty="0"/>
          </a:p>
          <a:p>
            <a:endParaRPr lang="en-US" dirty="0"/>
          </a:p>
        </p:txBody>
      </p:sp>
    </p:spTree>
    <p:extLst>
      <p:ext uri="{BB962C8B-B14F-4D97-AF65-F5344CB8AC3E}">
        <p14:creationId xmlns:p14="http://schemas.microsoft.com/office/powerpoint/2010/main" val="36788121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E29A126-22A4-4F70-8168-04DF7936F859}"/>
              </a:ext>
            </a:extLst>
          </p:cNvPr>
          <p:cNvGraphicFramePr>
            <a:graphicFrameLocks noChangeAspect="1"/>
          </p:cNvGraphicFramePr>
          <p:nvPr>
            <p:custDataLst>
              <p:tags r:id="rId2"/>
            </p:custDataLst>
            <p:extLst>
              <p:ext uri="{D42A27DB-BD31-4B8C-83A1-F6EECF244321}">
                <p14:modId xmlns:p14="http://schemas.microsoft.com/office/powerpoint/2010/main" val="24136709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1258" name="think-cell Slide" r:id="rId5" imgW="360" imgH="360" progId="TCLayout.ActiveDocument.1">
                  <p:embed/>
                </p:oleObj>
              </mc:Choice>
              <mc:Fallback>
                <p:oleObj name="think-cell Slide" r:id="rId5" imgW="360" imgH="360" progId="TCLayout.ActiveDocument.1">
                  <p:embed/>
                  <p:pic>
                    <p:nvPicPr>
                      <p:cNvPr id="4" name="Object 3" hidden="1">
                        <a:extLst>
                          <a:ext uri="{FF2B5EF4-FFF2-40B4-BE49-F238E27FC236}">
                            <a16:creationId xmlns:a16="http://schemas.microsoft.com/office/drawing/2014/main" id="{EE29A126-22A4-4F70-8168-04DF7936F859}"/>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a:xfrm>
            <a:off x="638834" y="2288166"/>
            <a:ext cx="2741929" cy="2817134"/>
          </a:xfrm>
        </p:spPr>
        <p:txBody>
          <a:bodyPr vert="horz"/>
          <a:lstStyle/>
          <a:p>
            <a:r>
              <a:rPr lang="en-US" sz="2800" dirty="0"/>
              <a:t>Comment analysis looked at themes across questions</a:t>
            </a:r>
          </a:p>
        </p:txBody>
      </p:sp>
      <p:sp>
        <p:nvSpPr>
          <p:cNvPr id="6" name="TextBox 5">
            <a:extLst>
              <a:ext uri="{FF2B5EF4-FFF2-40B4-BE49-F238E27FC236}">
                <a16:creationId xmlns:a16="http://schemas.microsoft.com/office/drawing/2014/main" id="{EFF7CBDF-058F-4496-8EAE-31C43F3361B4}"/>
              </a:ext>
            </a:extLst>
          </p:cNvPr>
          <p:cNvSpPr txBox="1"/>
          <p:nvPr/>
        </p:nvSpPr>
        <p:spPr>
          <a:xfrm>
            <a:off x="4461566" y="765143"/>
            <a:ext cx="7091600" cy="5628290"/>
          </a:xfrm>
          <a:prstGeom prst="rect">
            <a:avLst/>
          </a:prstGeom>
          <a:noFill/>
          <a:ln w="9525" cap="rnd">
            <a:noFill/>
            <a:prstDash val="solid"/>
            <a:round/>
          </a:ln>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2000" dirty="0">
                <a:solidFill>
                  <a:srgbClr val="575757"/>
                </a:solidFill>
              </a:rPr>
              <a:t>Received 3,100 learning comments in 2021 People Survey</a:t>
            </a:r>
          </a:p>
          <a:p>
            <a:endParaRPr lang="en-US" sz="2000" dirty="0">
              <a:solidFill>
                <a:srgbClr val="575757"/>
              </a:solidFill>
            </a:endParaRPr>
          </a:p>
          <a:p>
            <a:r>
              <a:rPr lang="en-US" sz="2000" dirty="0">
                <a:solidFill>
                  <a:srgbClr val="575757"/>
                </a:solidFill>
              </a:rPr>
              <a:t>Categorized comments into 24 standard topics and reviewed topics to identify five key themes to capture overall voice of learner</a:t>
            </a:r>
          </a:p>
          <a:p>
            <a:endParaRPr lang="en-US" sz="2000" dirty="0">
              <a:solidFill>
                <a:srgbClr val="575757"/>
              </a:solidFill>
            </a:endParaRPr>
          </a:p>
          <a:p>
            <a:r>
              <a:rPr lang="en-US" sz="2000" dirty="0">
                <a:solidFill>
                  <a:srgbClr val="575757"/>
                </a:solidFill>
              </a:rPr>
              <a:t>Themes identified are not categorized by question as feedback areas were consistent across learning questions</a:t>
            </a:r>
          </a:p>
          <a:p>
            <a:endParaRPr lang="en-US" sz="2000" dirty="0">
              <a:solidFill>
                <a:srgbClr val="575757"/>
              </a:solidFill>
            </a:endParaRPr>
          </a:p>
          <a:p>
            <a:r>
              <a:rPr lang="en-US" sz="2000" dirty="0">
                <a:solidFill>
                  <a:srgbClr val="575757"/>
                </a:solidFill>
              </a:rPr>
              <a:t>Virtual fatigue, time and support, affiliation, and personalized learning are common, popular themes in comments. Online learning effectiveness is included given focus in recent years despite the small number of comments received compared to other themes. </a:t>
            </a:r>
          </a:p>
          <a:p>
            <a:endParaRPr lang="en-US" sz="2000" dirty="0">
              <a:solidFill>
                <a:srgbClr val="575757"/>
              </a:solidFill>
            </a:endParaRPr>
          </a:p>
          <a:p>
            <a:r>
              <a:rPr lang="en-US" sz="2000" dirty="0">
                <a:solidFill>
                  <a:srgbClr val="575757"/>
                </a:solidFill>
              </a:rPr>
              <a:t>Themes can be used to analyze differences in sentiment year over year</a:t>
            </a:r>
          </a:p>
        </p:txBody>
      </p:sp>
      <p:grpSp>
        <p:nvGrpSpPr>
          <p:cNvPr id="16" name="Group 15">
            <a:extLst>
              <a:ext uri="{FF2B5EF4-FFF2-40B4-BE49-F238E27FC236}">
                <a16:creationId xmlns:a16="http://schemas.microsoft.com/office/drawing/2014/main" id="{02DE5704-A4F1-48EE-8024-48ACD62F05F9}"/>
              </a:ext>
            </a:extLst>
          </p:cNvPr>
          <p:cNvGrpSpPr>
            <a:grpSpLocks noChangeAspect="1"/>
          </p:cNvGrpSpPr>
          <p:nvPr/>
        </p:nvGrpSpPr>
        <p:grpSpPr>
          <a:xfrm>
            <a:off x="1474409" y="1078208"/>
            <a:ext cx="1643063" cy="1644650"/>
            <a:chOff x="5273675" y="2606675"/>
            <a:chExt cx="1643063" cy="1644650"/>
          </a:xfrm>
        </p:grpSpPr>
        <p:sp>
          <p:nvSpPr>
            <p:cNvPr id="17" name="AutoShape 11">
              <a:extLst>
                <a:ext uri="{FF2B5EF4-FFF2-40B4-BE49-F238E27FC236}">
                  <a16:creationId xmlns:a16="http://schemas.microsoft.com/office/drawing/2014/main" id="{9848F0F1-C15F-4F58-AF2A-80CA3526D482}"/>
                </a:ext>
              </a:extLst>
            </p:cNvPr>
            <p:cNvSpPr>
              <a:spLocks noChangeAspect="1" noChangeArrowheads="1" noTextEdit="1"/>
            </p:cNvSpPr>
            <p:nvPr/>
          </p:nvSpPr>
          <p:spPr bwMode="auto">
            <a:xfrm>
              <a:off x="5273675" y="2606675"/>
              <a:ext cx="1643063"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28">
              <a:extLst>
                <a:ext uri="{FF2B5EF4-FFF2-40B4-BE49-F238E27FC236}">
                  <a16:creationId xmlns:a16="http://schemas.microsoft.com/office/drawing/2014/main" id="{8F591F20-D777-4991-8232-221F886B6192}"/>
                </a:ext>
              </a:extLst>
            </p:cNvPr>
            <p:cNvSpPr>
              <a:spLocks/>
            </p:cNvSpPr>
            <p:nvPr/>
          </p:nvSpPr>
          <p:spPr bwMode="auto">
            <a:xfrm>
              <a:off x="5387974" y="2954338"/>
              <a:ext cx="1409700" cy="966787"/>
            </a:xfrm>
            <a:custGeom>
              <a:avLst/>
              <a:gdLst>
                <a:gd name="connsiteX0" fmla="*/ 144317 w 1409700"/>
                <a:gd name="connsiteY0" fmla="*/ 576262 h 966787"/>
                <a:gd name="connsiteX1" fmla="*/ 128588 w 1409700"/>
                <a:gd name="connsiteY1" fmla="*/ 592137 h 966787"/>
                <a:gd name="connsiteX2" fmla="*/ 144317 w 1409700"/>
                <a:gd name="connsiteY2" fmla="*/ 608012 h 966787"/>
                <a:gd name="connsiteX3" fmla="*/ 595459 w 1409700"/>
                <a:gd name="connsiteY3" fmla="*/ 608012 h 966787"/>
                <a:gd name="connsiteX4" fmla="*/ 611188 w 1409700"/>
                <a:gd name="connsiteY4" fmla="*/ 592137 h 966787"/>
                <a:gd name="connsiteX5" fmla="*/ 595459 w 1409700"/>
                <a:gd name="connsiteY5" fmla="*/ 576262 h 966787"/>
                <a:gd name="connsiteX6" fmla="*/ 144317 w 1409700"/>
                <a:gd name="connsiteY6" fmla="*/ 576262 h 966787"/>
                <a:gd name="connsiteX7" fmla="*/ 144317 w 1409700"/>
                <a:gd name="connsiteY7" fmla="*/ 479425 h 966787"/>
                <a:gd name="connsiteX8" fmla="*/ 128588 w 1409700"/>
                <a:gd name="connsiteY8" fmla="*/ 495300 h 966787"/>
                <a:gd name="connsiteX9" fmla="*/ 144317 w 1409700"/>
                <a:gd name="connsiteY9" fmla="*/ 511175 h 966787"/>
                <a:gd name="connsiteX10" fmla="*/ 595459 w 1409700"/>
                <a:gd name="connsiteY10" fmla="*/ 511175 h 966787"/>
                <a:gd name="connsiteX11" fmla="*/ 611188 w 1409700"/>
                <a:gd name="connsiteY11" fmla="*/ 495300 h 966787"/>
                <a:gd name="connsiteX12" fmla="*/ 595459 w 1409700"/>
                <a:gd name="connsiteY12" fmla="*/ 479425 h 966787"/>
                <a:gd name="connsiteX13" fmla="*/ 144317 w 1409700"/>
                <a:gd name="connsiteY13" fmla="*/ 479425 h 966787"/>
                <a:gd name="connsiteX14" fmla="*/ 144317 w 1409700"/>
                <a:gd name="connsiteY14" fmla="*/ 382587 h 966787"/>
                <a:gd name="connsiteX15" fmla="*/ 128588 w 1409700"/>
                <a:gd name="connsiteY15" fmla="*/ 397669 h 966787"/>
                <a:gd name="connsiteX16" fmla="*/ 144317 w 1409700"/>
                <a:gd name="connsiteY16" fmla="*/ 412750 h 966787"/>
                <a:gd name="connsiteX17" fmla="*/ 595459 w 1409700"/>
                <a:gd name="connsiteY17" fmla="*/ 412750 h 966787"/>
                <a:gd name="connsiteX18" fmla="*/ 611188 w 1409700"/>
                <a:gd name="connsiteY18" fmla="*/ 397669 h 966787"/>
                <a:gd name="connsiteX19" fmla="*/ 595459 w 1409700"/>
                <a:gd name="connsiteY19" fmla="*/ 382587 h 966787"/>
                <a:gd name="connsiteX20" fmla="*/ 144317 w 1409700"/>
                <a:gd name="connsiteY20" fmla="*/ 382587 h 966787"/>
                <a:gd name="connsiteX21" fmla="*/ 830069 w 1409700"/>
                <a:gd name="connsiteY21" fmla="*/ 355600 h 966787"/>
                <a:gd name="connsiteX22" fmla="*/ 1252733 w 1409700"/>
                <a:gd name="connsiteY22" fmla="*/ 355600 h 966787"/>
                <a:gd name="connsiteX23" fmla="*/ 1268413 w 1409700"/>
                <a:gd name="connsiteY23" fmla="*/ 371475 h 966787"/>
                <a:gd name="connsiteX24" fmla="*/ 1252733 w 1409700"/>
                <a:gd name="connsiteY24" fmla="*/ 387350 h 966787"/>
                <a:gd name="connsiteX25" fmla="*/ 830069 w 1409700"/>
                <a:gd name="connsiteY25" fmla="*/ 387350 h 966787"/>
                <a:gd name="connsiteX26" fmla="*/ 814388 w 1409700"/>
                <a:gd name="connsiteY26" fmla="*/ 371475 h 966787"/>
                <a:gd name="connsiteX27" fmla="*/ 830069 w 1409700"/>
                <a:gd name="connsiteY27" fmla="*/ 355600 h 966787"/>
                <a:gd name="connsiteX28" fmla="*/ 830069 w 1409700"/>
                <a:gd name="connsiteY28" fmla="*/ 257175 h 966787"/>
                <a:gd name="connsiteX29" fmla="*/ 1252733 w 1409700"/>
                <a:gd name="connsiteY29" fmla="*/ 257175 h 966787"/>
                <a:gd name="connsiteX30" fmla="*/ 1268413 w 1409700"/>
                <a:gd name="connsiteY30" fmla="*/ 273050 h 966787"/>
                <a:gd name="connsiteX31" fmla="*/ 1252733 w 1409700"/>
                <a:gd name="connsiteY31" fmla="*/ 288925 h 966787"/>
                <a:gd name="connsiteX32" fmla="*/ 830069 w 1409700"/>
                <a:gd name="connsiteY32" fmla="*/ 288925 h 966787"/>
                <a:gd name="connsiteX33" fmla="*/ 814388 w 1409700"/>
                <a:gd name="connsiteY33" fmla="*/ 273050 h 966787"/>
                <a:gd name="connsiteX34" fmla="*/ 830069 w 1409700"/>
                <a:gd name="connsiteY34" fmla="*/ 257175 h 966787"/>
                <a:gd name="connsiteX35" fmla="*/ 31443 w 1409700"/>
                <a:gd name="connsiteY35" fmla="*/ 214312 h 966787"/>
                <a:gd name="connsiteX36" fmla="*/ 706746 w 1409700"/>
                <a:gd name="connsiteY36" fmla="*/ 214312 h 966787"/>
                <a:gd name="connsiteX37" fmla="*/ 738188 w 1409700"/>
                <a:gd name="connsiteY37" fmla="*/ 245725 h 966787"/>
                <a:gd name="connsiteX38" fmla="*/ 738188 w 1409700"/>
                <a:gd name="connsiteY38" fmla="*/ 731906 h 966787"/>
                <a:gd name="connsiteX39" fmla="*/ 706746 w 1409700"/>
                <a:gd name="connsiteY39" fmla="*/ 763319 h 966787"/>
                <a:gd name="connsiteX40" fmla="*/ 455204 w 1409700"/>
                <a:gd name="connsiteY40" fmla="*/ 763319 h 966787"/>
                <a:gd name="connsiteX41" fmla="*/ 335150 w 1409700"/>
                <a:gd name="connsiteY41" fmla="*/ 893253 h 966787"/>
                <a:gd name="connsiteX42" fmla="*/ 286557 w 1409700"/>
                <a:gd name="connsiteY42" fmla="*/ 946797 h 966787"/>
                <a:gd name="connsiteX43" fmla="*/ 247969 w 1409700"/>
                <a:gd name="connsiteY43" fmla="*/ 966787 h 966787"/>
                <a:gd name="connsiteX44" fmla="*/ 240822 w 1409700"/>
                <a:gd name="connsiteY44" fmla="*/ 966073 h 966787"/>
                <a:gd name="connsiteX45" fmla="*/ 214382 w 1409700"/>
                <a:gd name="connsiteY45" fmla="*/ 940372 h 966787"/>
                <a:gd name="connsiteX46" fmla="*/ 213667 w 1409700"/>
                <a:gd name="connsiteY46" fmla="*/ 935375 h 966787"/>
                <a:gd name="connsiteX47" fmla="*/ 213667 w 1409700"/>
                <a:gd name="connsiteY47" fmla="*/ 763319 h 966787"/>
                <a:gd name="connsiteX48" fmla="*/ 31443 w 1409700"/>
                <a:gd name="connsiteY48" fmla="*/ 763319 h 966787"/>
                <a:gd name="connsiteX49" fmla="*/ 0 w 1409700"/>
                <a:gd name="connsiteY49" fmla="*/ 731906 h 966787"/>
                <a:gd name="connsiteX50" fmla="*/ 0 w 1409700"/>
                <a:gd name="connsiteY50" fmla="*/ 245725 h 966787"/>
                <a:gd name="connsiteX51" fmla="*/ 31443 w 1409700"/>
                <a:gd name="connsiteY51" fmla="*/ 214312 h 966787"/>
                <a:gd name="connsiteX52" fmla="*/ 830069 w 1409700"/>
                <a:gd name="connsiteY52" fmla="*/ 160337 h 966787"/>
                <a:gd name="connsiteX53" fmla="*/ 1252733 w 1409700"/>
                <a:gd name="connsiteY53" fmla="*/ 160337 h 966787"/>
                <a:gd name="connsiteX54" fmla="*/ 1268413 w 1409700"/>
                <a:gd name="connsiteY54" fmla="*/ 176212 h 966787"/>
                <a:gd name="connsiteX55" fmla="*/ 1252733 w 1409700"/>
                <a:gd name="connsiteY55" fmla="*/ 192087 h 966787"/>
                <a:gd name="connsiteX56" fmla="*/ 830069 w 1409700"/>
                <a:gd name="connsiteY56" fmla="*/ 192087 h 966787"/>
                <a:gd name="connsiteX57" fmla="*/ 814388 w 1409700"/>
                <a:gd name="connsiteY57" fmla="*/ 176212 h 966787"/>
                <a:gd name="connsiteX58" fmla="*/ 830069 w 1409700"/>
                <a:gd name="connsiteY58" fmla="*/ 160337 h 966787"/>
                <a:gd name="connsiteX59" fmla="*/ 704475 w 1409700"/>
                <a:gd name="connsiteY59" fmla="*/ 0 h 966787"/>
                <a:gd name="connsiteX60" fmla="*/ 1378325 w 1409700"/>
                <a:gd name="connsiteY60" fmla="*/ 0 h 966787"/>
                <a:gd name="connsiteX61" fmla="*/ 1409700 w 1409700"/>
                <a:gd name="connsiteY61" fmla="*/ 31346 h 966787"/>
                <a:gd name="connsiteX62" fmla="*/ 1409700 w 1409700"/>
                <a:gd name="connsiteY62" fmla="*/ 516503 h 966787"/>
                <a:gd name="connsiteX63" fmla="*/ 1378325 w 1409700"/>
                <a:gd name="connsiteY63" fmla="*/ 547849 h 966787"/>
                <a:gd name="connsiteX64" fmla="*/ 1196493 w 1409700"/>
                <a:gd name="connsiteY64" fmla="*/ 547849 h 966787"/>
                <a:gd name="connsiteX65" fmla="*/ 1196493 w 1409700"/>
                <a:gd name="connsiteY65" fmla="*/ 719542 h 966787"/>
                <a:gd name="connsiteX66" fmla="*/ 1195780 w 1409700"/>
                <a:gd name="connsiteY66" fmla="*/ 724529 h 966787"/>
                <a:gd name="connsiteX67" fmla="*/ 1169396 w 1409700"/>
                <a:gd name="connsiteY67" fmla="*/ 750176 h 966787"/>
                <a:gd name="connsiteX68" fmla="*/ 1162265 w 1409700"/>
                <a:gd name="connsiteY68" fmla="*/ 750888 h 966787"/>
                <a:gd name="connsiteX69" fmla="*/ 1123760 w 1409700"/>
                <a:gd name="connsiteY69" fmla="*/ 730228 h 966787"/>
                <a:gd name="connsiteX70" fmla="*/ 1075271 w 1409700"/>
                <a:gd name="connsiteY70" fmla="*/ 677509 h 966787"/>
                <a:gd name="connsiteX71" fmla="*/ 955475 w 1409700"/>
                <a:gd name="connsiteY71" fmla="*/ 547849 h 966787"/>
                <a:gd name="connsiteX72" fmla="*/ 769364 w 1409700"/>
                <a:gd name="connsiteY72" fmla="*/ 547849 h 966787"/>
                <a:gd name="connsiteX73" fmla="*/ 769364 w 1409700"/>
                <a:gd name="connsiteY73" fmla="*/ 516503 h 966787"/>
                <a:gd name="connsiteX74" fmla="*/ 961893 w 1409700"/>
                <a:gd name="connsiteY74" fmla="*/ 516503 h 966787"/>
                <a:gd name="connsiteX75" fmla="*/ 973302 w 1409700"/>
                <a:gd name="connsiteY75" fmla="*/ 521490 h 966787"/>
                <a:gd name="connsiteX76" fmla="*/ 1098802 w 1409700"/>
                <a:gd name="connsiteY76" fmla="*/ 656849 h 966787"/>
                <a:gd name="connsiteX77" fmla="*/ 1145865 w 1409700"/>
                <a:gd name="connsiteY77" fmla="*/ 708143 h 966787"/>
                <a:gd name="connsiteX78" fmla="*/ 1162265 w 1409700"/>
                <a:gd name="connsiteY78" fmla="*/ 719542 h 966787"/>
                <a:gd name="connsiteX79" fmla="*/ 1165118 w 1409700"/>
                <a:gd name="connsiteY79" fmla="*/ 715980 h 966787"/>
                <a:gd name="connsiteX80" fmla="*/ 1165118 w 1409700"/>
                <a:gd name="connsiteY80" fmla="*/ 532176 h 966787"/>
                <a:gd name="connsiteX81" fmla="*/ 1180805 w 1409700"/>
                <a:gd name="connsiteY81" fmla="*/ 516503 h 966787"/>
                <a:gd name="connsiteX82" fmla="*/ 1378325 w 1409700"/>
                <a:gd name="connsiteY82" fmla="*/ 516503 h 966787"/>
                <a:gd name="connsiteX83" fmla="*/ 1378325 w 1409700"/>
                <a:gd name="connsiteY83" fmla="*/ 31346 h 966787"/>
                <a:gd name="connsiteX84" fmla="*/ 704475 w 1409700"/>
                <a:gd name="connsiteY84" fmla="*/ 31346 h 966787"/>
                <a:gd name="connsiteX85" fmla="*/ 704475 w 1409700"/>
                <a:gd name="connsiteY85" fmla="*/ 182379 h 966787"/>
                <a:gd name="connsiteX86" fmla="*/ 673100 w 1409700"/>
                <a:gd name="connsiteY86" fmla="*/ 182379 h 966787"/>
                <a:gd name="connsiteX87" fmla="*/ 673100 w 1409700"/>
                <a:gd name="connsiteY87" fmla="*/ 31346 h 966787"/>
                <a:gd name="connsiteX88" fmla="*/ 704475 w 1409700"/>
                <a:gd name="connsiteY88" fmla="*/ 0 h 966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409700" h="966787">
                  <a:moveTo>
                    <a:pt x="144317" y="576262"/>
                  </a:moveTo>
                  <a:cubicBezTo>
                    <a:pt x="135738" y="576262"/>
                    <a:pt x="128588" y="583478"/>
                    <a:pt x="128588" y="592137"/>
                  </a:cubicBezTo>
                  <a:cubicBezTo>
                    <a:pt x="128588" y="601518"/>
                    <a:pt x="135738" y="608012"/>
                    <a:pt x="144317" y="608012"/>
                  </a:cubicBezTo>
                  <a:cubicBezTo>
                    <a:pt x="144317" y="608012"/>
                    <a:pt x="144317" y="608012"/>
                    <a:pt x="595459" y="608012"/>
                  </a:cubicBezTo>
                  <a:cubicBezTo>
                    <a:pt x="604039" y="608012"/>
                    <a:pt x="611188" y="601518"/>
                    <a:pt x="611188" y="592137"/>
                  </a:cubicBezTo>
                  <a:cubicBezTo>
                    <a:pt x="611188" y="583478"/>
                    <a:pt x="604039" y="576262"/>
                    <a:pt x="595459" y="576262"/>
                  </a:cubicBezTo>
                  <a:cubicBezTo>
                    <a:pt x="595459" y="576262"/>
                    <a:pt x="595459" y="576262"/>
                    <a:pt x="144317" y="576262"/>
                  </a:cubicBezTo>
                  <a:close/>
                  <a:moveTo>
                    <a:pt x="144317" y="479425"/>
                  </a:moveTo>
                  <a:cubicBezTo>
                    <a:pt x="135738" y="479425"/>
                    <a:pt x="128588" y="485919"/>
                    <a:pt x="128588" y="495300"/>
                  </a:cubicBezTo>
                  <a:cubicBezTo>
                    <a:pt x="128588" y="503959"/>
                    <a:pt x="135738" y="511175"/>
                    <a:pt x="144317" y="511175"/>
                  </a:cubicBezTo>
                  <a:cubicBezTo>
                    <a:pt x="144317" y="511175"/>
                    <a:pt x="144317" y="511175"/>
                    <a:pt x="595459" y="511175"/>
                  </a:cubicBezTo>
                  <a:cubicBezTo>
                    <a:pt x="604039" y="511175"/>
                    <a:pt x="611188" y="503959"/>
                    <a:pt x="611188" y="495300"/>
                  </a:cubicBezTo>
                  <a:cubicBezTo>
                    <a:pt x="611188" y="485919"/>
                    <a:pt x="604039" y="479425"/>
                    <a:pt x="595459" y="479425"/>
                  </a:cubicBezTo>
                  <a:cubicBezTo>
                    <a:pt x="595459" y="479425"/>
                    <a:pt x="595459" y="479425"/>
                    <a:pt x="144317" y="479425"/>
                  </a:cubicBezTo>
                  <a:close/>
                  <a:moveTo>
                    <a:pt x="144317" y="382587"/>
                  </a:moveTo>
                  <a:cubicBezTo>
                    <a:pt x="135738" y="382587"/>
                    <a:pt x="128588" y="389442"/>
                    <a:pt x="128588" y="397669"/>
                  </a:cubicBezTo>
                  <a:cubicBezTo>
                    <a:pt x="128588" y="405895"/>
                    <a:pt x="135738" y="412750"/>
                    <a:pt x="144317" y="412750"/>
                  </a:cubicBezTo>
                  <a:cubicBezTo>
                    <a:pt x="144317" y="412750"/>
                    <a:pt x="144317" y="412750"/>
                    <a:pt x="595459" y="412750"/>
                  </a:cubicBezTo>
                  <a:cubicBezTo>
                    <a:pt x="604039" y="412750"/>
                    <a:pt x="611188" y="405895"/>
                    <a:pt x="611188" y="397669"/>
                  </a:cubicBezTo>
                  <a:cubicBezTo>
                    <a:pt x="611188" y="389442"/>
                    <a:pt x="604039" y="382587"/>
                    <a:pt x="595459" y="382587"/>
                  </a:cubicBezTo>
                  <a:cubicBezTo>
                    <a:pt x="595459" y="382587"/>
                    <a:pt x="595459" y="382587"/>
                    <a:pt x="144317" y="382587"/>
                  </a:cubicBezTo>
                  <a:close/>
                  <a:moveTo>
                    <a:pt x="830069" y="355600"/>
                  </a:moveTo>
                  <a:cubicBezTo>
                    <a:pt x="830069" y="355600"/>
                    <a:pt x="830069" y="355600"/>
                    <a:pt x="1252733" y="355600"/>
                  </a:cubicBezTo>
                  <a:cubicBezTo>
                    <a:pt x="1261998" y="355600"/>
                    <a:pt x="1268413" y="362094"/>
                    <a:pt x="1268413" y="371475"/>
                  </a:cubicBezTo>
                  <a:cubicBezTo>
                    <a:pt x="1268413" y="380134"/>
                    <a:pt x="1261998" y="387350"/>
                    <a:pt x="1252733" y="387350"/>
                  </a:cubicBezTo>
                  <a:cubicBezTo>
                    <a:pt x="1252733" y="387350"/>
                    <a:pt x="1252733" y="387350"/>
                    <a:pt x="830069" y="387350"/>
                  </a:cubicBezTo>
                  <a:cubicBezTo>
                    <a:pt x="821516" y="387350"/>
                    <a:pt x="814388" y="380134"/>
                    <a:pt x="814388" y="371475"/>
                  </a:cubicBezTo>
                  <a:cubicBezTo>
                    <a:pt x="814388" y="362094"/>
                    <a:pt x="821516" y="355600"/>
                    <a:pt x="830069" y="355600"/>
                  </a:cubicBezTo>
                  <a:close/>
                  <a:moveTo>
                    <a:pt x="830069" y="257175"/>
                  </a:moveTo>
                  <a:cubicBezTo>
                    <a:pt x="830069" y="257175"/>
                    <a:pt x="830069" y="257175"/>
                    <a:pt x="1252733" y="257175"/>
                  </a:cubicBezTo>
                  <a:cubicBezTo>
                    <a:pt x="1261998" y="257175"/>
                    <a:pt x="1268413" y="264391"/>
                    <a:pt x="1268413" y="273050"/>
                  </a:cubicBezTo>
                  <a:cubicBezTo>
                    <a:pt x="1268413" y="281709"/>
                    <a:pt x="1261998" y="288925"/>
                    <a:pt x="1252733" y="288925"/>
                  </a:cubicBezTo>
                  <a:cubicBezTo>
                    <a:pt x="1252733" y="288925"/>
                    <a:pt x="1252733" y="288925"/>
                    <a:pt x="830069" y="288925"/>
                  </a:cubicBezTo>
                  <a:cubicBezTo>
                    <a:pt x="821516" y="288925"/>
                    <a:pt x="814388" y="281709"/>
                    <a:pt x="814388" y="273050"/>
                  </a:cubicBezTo>
                  <a:cubicBezTo>
                    <a:pt x="814388" y="264391"/>
                    <a:pt x="821516" y="257175"/>
                    <a:pt x="830069" y="257175"/>
                  </a:cubicBezTo>
                  <a:close/>
                  <a:moveTo>
                    <a:pt x="31443" y="214312"/>
                  </a:moveTo>
                  <a:cubicBezTo>
                    <a:pt x="31443" y="214312"/>
                    <a:pt x="31443" y="214312"/>
                    <a:pt x="706746" y="214312"/>
                  </a:cubicBezTo>
                  <a:cubicBezTo>
                    <a:pt x="723896" y="214312"/>
                    <a:pt x="738188" y="228591"/>
                    <a:pt x="738188" y="245725"/>
                  </a:cubicBezTo>
                  <a:cubicBezTo>
                    <a:pt x="738188" y="245725"/>
                    <a:pt x="738188" y="245725"/>
                    <a:pt x="738188" y="731906"/>
                  </a:cubicBezTo>
                  <a:cubicBezTo>
                    <a:pt x="738188" y="749755"/>
                    <a:pt x="723896" y="763319"/>
                    <a:pt x="706746" y="763319"/>
                  </a:cubicBezTo>
                  <a:cubicBezTo>
                    <a:pt x="706746" y="763319"/>
                    <a:pt x="706746" y="763319"/>
                    <a:pt x="455204" y="763319"/>
                  </a:cubicBezTo>
                  <a:cubicBezTo>
                    <a:pt x="413757" y="806154"/>
                    <a:pt x="368737" y="856129"/>
                    <a:pt x="335150" y="893253"/>
                  </a:cubicBezTo>
                  <a:cubicBezTo>
                    <a:pt x="312998" y="918240"/>
                    <a:pt x="295847" y="937516"/>
                    <a:pt x="286557" y="946797"/>
                  </a:cubicBezTo>
                  <a:cubicBezTo>
                    <a:pt x="273694" y="960362"/>
                    <a:pt x="260831" y="966787"/>
                    <a:pt x="247969" y="966787"/>
                  </a:cubicBezTo>
                  <a:cubicBezTo>
                    <a:pt x="245825" y="966787"/>
                    <a:pt x="243681" y="966787"/>
                    <a:pt x="240822" y="966073"/>
                  </a:cubicBezTo>
                  <a:cubicBezTo>
                    <a:pt x="222243" y="961790"/>
                    <a:pt x="215097" y="942514"/>
                    <a:pt x="214382" y="940372"/>
                  </a:cubicBezTo>
                  <a:cubicBezTo>
                    <a:pt x="213667" y="938944"/>
                    <a:pt x="213667" y="936802"/>
                    <a:pt x="213667" y="935375"/>
                  </a:cubicBezTo>
                  <a:cubicBezTo>
                    <a:pt x="213667" y="935375"/>
                    <a:pt x="213667" y="935375"/>
                    <a:pt x="213667" y="763319"/>
                  </a:cubicBezTo>
                  <a:cubicBezTo>
                    <a:pt x="213667" y="763319"/>
                    <a:pt x="213667" y="763319"/>
                    <a:pt x="31443" y="763319"/>
                  </a:cubicBezTo>
                  <a:cubicBezTo>
                    <a:pt x="14292" y="763319"/>
                    <a:pt x="0" y="749755"/>
                    <a:pt x="0" y="731906"/>
                  </a:cubicBezTo>
                  <a:cubicBezTo>
                    <a:pt x="0" y="731906"/>
                    <a:pt x="0" y="731906"/>
                    <a:pt x="0" y="245725"/>
                  </a:cubicBezTo>
                  <a:cubicBezTo>
                    <a:pt x="0" y="228591"/>
                    <a:pt x="14292" y="214312"/>
                    <a:pt x="31443" y="214312"/>
                  </a:cubicBezTo>
                  <a:close/>
                  <a:moveTo>
                    <a:pt x="830069" y="160337"/>
                  </a:moveTo>
                  <a:cubicBezTo>
                    <a:pt x="830069" y="160337"/>
                    <a:pt x="830069" y="160337"/>
                    <a:pt x="1252733" y="160337"/>
                  </a:cubicBezTo>
                  <a:cubicBezTo>
                    <a:pt x="1261998" y="160337"/>
                    <a:pt x="1268413" y="167553"/>
                    <a:pt x="1268413" y="176212"/>
                  </a:cubicBezTo>
                  <a:cubicBezTo>
                    <a:pt x="1268413" y="184871"/>
                    <a:pt x="1261998" y="192087"/>
                    <a:pt x="1252733" y="192087"/>
                  </a:cubicBezTo>
                  <a:cubicBezTo>
                    <a:pt x="1252733" y="192087"/>
                    <a:pt x="1252733" y="192087"/>
                    <a:pt x="830069" y="192087"/>
                  </a:cubicBezTo>
                  <a:cubicBezTo>
                    <a:pt x="821516" y="192087"/>
                    <a:pt x="814388" y="184871"/>
                    <a:pt x="814388" y="176212"/>
                  </a:cubicBezTo>
                  <a:cubicBezTo>
                    <a:pt x="814388" y="167553"/>
                    <a:pt x="821516" y="160337"/>
                    <a:pt x="830069" y="160337"/>
                  </a:cubicBezTo>
                  <a:close/>
                  <a:moveTo>
                    <a:pt x="704475" y="0"/>
                  </a:moveTo>
                  <a:cubicBezTo>
                    <a:pt x="1378325" y="0"/>
                    <a:pt x="1378325" y="0"/>
                    <a:pt x="1378325" y="0"/>
                  </a:cubicBezTo>
                  <a:cubicBezTo>
                    <a:pt x="1395439" y="0"/>
                    <a:pt x="1409700" y="14248"/>
                    <a:pt x="1409700" y="31346"/>
                  </a:cubicBezTo>
                  <a:cubicBezTo>
                    <a:pt x="1409700" y="516503"/>
                    <a:pt x="1409700" y="516503"/>
                    <a:pt x="1409700" y="516503"/>
                  </a:cubicBezTo>
                  <a:cubicBezTo>
                    <a:pt x="1409700" y="534313"/>
                    <a:pt x="1395439" y="547849"/>
                    <a:pt x="1378325" y="547849"/>
                  </a:cubicBezTo>
                  <a:cubicBezTo>
                    <a:pt x="1196493" y="547849"/>
                    <a:pt x="1196493" y="547849"/>
                    <a:pt x="1196493" y="547849"/>
                  </a:cubicBezTo>
                  <a:cubicBezTo>
                    <a:pt x="1196493" y="719542"/>
                    <a:pt x="1196493" y="719542"/>
                    <a:pt x="1196493" y="719542"/>
                  </a:cubicBezTo>
                  <a:cubicBezTo>
                    <a:pt x="1196493" y="720967"/>
                    <a:pt x="1196493" y="723104"/>
                    <a:pt x="1195780" y="724529"/>
                  </a:cubicBezTo>
                  <a:cubicBezTo>
                    <a:pt x="1195067" y="726666"/>
                    <a:pt x="1187936" y="745901"/>
                    <a:pt x="1169396" y="750176"/>
                  </a:cubicBezTo>
                  <a:cubicBezTo>
                    <a:pt x="1167257" y="750888"/>
                    <a:pt x="1164405" y="750888"/>
                    <a:pt x="1162265" y="750888"/>
                  </a:cubicBezTo>
                  <a:cubicBezTo>
                    <a:pt x="1149430" y="750888"/>
                    <a:pt x="1136595" y="743764"/>
                    <a:pt x="1123760" y="730228"/>
                  </a:cubicBezTo>
                  <a:cubicBezTo>
                    <a:pt x="1114490" y="721679"/>
                    <a:pt x="1097376" y="701731"/>
                    <a:pt x="1075271" y="677509"/>
                  </a:cubicBezTo>
                  <a:cubicBezTo>
                    <a:pt x="1041757" y="640463"/>
                    <a:pt x="996833" y="590594"/>
                    <a:pt x="955475" y="547849"/>
                  </a:cubicBezTo>
                  <a:cubicBezTo>
                    <a:pt x="769364" y="547849"/>
                    <a:pt x="769364" y="547849"/>
                    <a:pt x="769364" y="547849"/>
                  </a:cubicBezTo>
                  <a:cubicBezTo>
                    <a:pt x="769364" y="516503"/>
                    <a:pt x="769364" y="516503"/>
                    <a:pt x="769364" y="516503"/>
                  </a:cubicBezTo>
                  <a:cubicBezTo>
                    <a:pt x="961893" y="516503"/>
                    <a:pt x="961893" y="516503"/>
                    <a:pt x="961893" y="516503"/>
                  </a:cubicBezTo>
                  <a:cubicBezTo>
                    <a:pt x="966171" y="516503"/>
                    <a:pt x="970450" y="518640"/>
                    <a:pt x="973302" y="521490"/>
                  </a:cubicBezTo>
                  <a:cubicBezTo>
                    <a:pt x="1016086" y="564947"/>
                    <a:pt x="1063862" y="617666"/>
                    <a:pt x="1098802" y="656849"/>
                  </a:cubicBezTo>
                  <a:cubicBezTo>
                    <a:pt x="1120194" y="681071"/>
                    <a:pt x="1137308" y="699594"/>
                    <a:pt x="1145865" y="708143"/>
                  </a:cubicBezTo>
                  <a:cubicBezTo>
                    <a:pt x="1155848" y="718117"/>
                    <a:pt x="1160839" y="719542"/>
                    <a:pt x="1162265" y="719542"/>
                  </a:cubicBezTo>
                  <a:cubicBezTo>
                    <a:pt x="1162978" y="719542"/>
                    <a:pt x="1164405" y="718117"/>
                    <a:pt x="1165118" y="715980"/>
                  </a:cubicBezTo>
                  <a:cubicBezTo>
                    <a:pt x="1165118" y="532176"/>
                    <a:pt x="1165118" y="532176"/>
                    <a:pt x="1165118" y="532176"/>
                  </a:cubicBezTo>
                  <a:cubicBezTo>
                    <a:pt x="1165118" y="523627"/>
                    <a:pt x="1172248" y="516503"/>
                    <a:pt x="1180805" y="516503"/>
                  </a:cubicBezTo>
                  <a:cubicBezTo>
                    <a:pt x="1378325" y="516503"/>
                    <a:pt x="1378325" y="516503"/>
                    <a:pt x="1378325" y="516503"/>
                  </a:cubicBezTo>
                  <a:cubicBezTo>
                    <a:pt x="1378325" y="31346"/>
                    <a:pt x="1378325" y="31346"/>
                    <a:pt x="1378325" y="31346"/>
                  </a:cubicBezTo>
                  <a:cubicBezTo>
                    <a:pt x="704475" y="31346"/>
                    <a:pt x="704475" y="31346"/>
                    <a:pt x="704475" y="31346"/>
                  </a:cubicBezTo>
                  <a:cubicBezTo>
                    <a:pt x="704475" y="182379"/>
                    <a:pt x="704475" y="182379"/>
                    <a:pt x="704475" y="182379"/>
                  </a:cubicBezTo>
                  <a:cubicBezTo>
                    <a:pt x="673100" y="182379"/>
                    <a:pt x="673100" y="182379"/>
                    <a:pt x="673100" y="182379"/>
                  </a:cubicBezTo>
                  <a:cubicBezTo>
                    <a:pt x="673100" y="31346"/>
                    <a:pt x="673100" y="31346"/>
                    <a:pt x="673100" y="31346"/>
                  </a:cubicBezTo>
                  <a:cubicBezTo>
                    <a:pt x="673100" y="14248"/>
                    <a:pt x="687361" y="0"/>
                    <a:pt x="704475" y="0"/>
                  </a:cubicBezTo>
                  <a:close/>
                </a:path>
              </a:pathLst>
            </a:custGeom>
            <a:solidFill>
              <a:srgbClr val="FFFFFF"/>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Tree>
    <p:extLst>
      <p:ext uri="{BB962C8B-B14F-4D97-AF65-F5344CB8AC3E}">
        <p14:creationId xmlns:p14="http://schemas.microsoft.com/office/powerpoint/2010/main" val="20209011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66AC894-16CF-4DE2-A772-B57F2A3CF4F0}"/>
              </a:ext>
            </a:extLst>
          </p:cNvPr>
          <p:cNvGraphicFramePr>
            <a:graphicFrameLocks noChangeAspect="1"/>
          </p:cNvGraphicFramePr>
          <p:nvPr>
            <p:custDataLst>
              <p:tags r:id="rId3"/>
            </p:custDataLst>
            <p:extLst>
              <p:ext uri="{D42A27DB-BD31-4B8C-83A1-F6EECF244321}">
                <p14:modId xmlns:p14="http://schemas.microsoft.com/office/powerpoint/2010/main" val="2550123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2282" name="think-cell Slide" r:id="rId6" imgW="360" imgH="360" progId="TCLayout.ActiveDocument.1">
                  <p:embed/>
                </p:oleObj>
              </mc:Choice>
              <mc:Fallback>
                <p:oleObj name="think-cell Slide" r:id="rId6" imgW="360" imgH="360" progId="TCLayout.ActiveDocument.1">
                  <p:embed/>
                  <p:pic>
                    <p:nvPicPr>
                      <p:cNvPr id="4" name="Object 3" hidden="1">
                        <a:extLst>
                          <a:ext uri="{FF2B5EF4-FFF2-40B4-BE49-F238E27FC236}">
                            <a16:creationId xmlns:a16="http://schemas.microsoft.com/office/drawing/2014/main" id="{266AC894-16CF-4DE2-A772-B57F2A3CF4F0}"/>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Title 1"/>
          <p:cNvSpPr>
            <a:spLocks noGrp="1"/>
          </p:cNvSpPr>
          <p:nvPr>
            <p:ph type="title"/>
          </p:nvPr>
        </p:nvSpPr>
        <p:spPr/>
        <p:txBody>
          <a:bodyPr vert="horz"/>
          <a:lstStyle/>
          <a:p>
            <a:r>
              <a:rPr lang="en-US" dirty="0"/>
              <a:t>5 key themes from comments – all tracks combined</a:t>
            </a:r>
          </a:p>
        </p:txBody>
      </p:sp>
      <p:graphicFrame>
        <p:nvGraphicFramePr>
          <p:cNvPr id="11" name="Table 11">
            <a:extLst>
              <a:ext uri="{FF2B5EF4-FFF2-40B4-BE49-F238E27FC236}">
                <a16:creationId xmlns:a16="http://schemas.microsoft.com/office/drawing/2014/main" id="{DF7AB9B3-A04B-4A9E-8D3C-12DBD68B09F9}"/>
              </a:ext>
            </a:extLst>
          </p:cNvPr>
          <p:cNvGraphicFramePr>
            <a:graphicFrameLocks noGrp="1"/>
          </p:cNvGraphicFramePr>
          <p:nvPr>
            <p:extLst>
              <p:ext uri="{D42A27DB-BD31-4B8C-83A1-F6EECF244321}">
                <p14:modId xmlns:p14="http://schemas.microsoft.com/office/powerpoint/2010/main" val="225912290"/>
              </p:ext>
            </p:extLst>
          </p:nvPr>
        </p:nvGraphicFramePr>
        <p:xfrm>
          <a:off x="630000" y="1729136"/>
          <a:ext cx="10945369" cy="4261104"/>
        </p:xfrm>
        <a:graphic>
          <a:graphicData uri="http://schemas.openxmlformats.org/drawingml/2006/table">
            <a:tbl>
              <a:tblPr firstRow="1">
                <a:tableStyleId>{2D5ABB26-0587-4C30-8999-92F81FD0307C}</a:tableStyleId>
              </a:tblPr>
              <a:tblGrid>
                <a:gridCol w="2466243">
                  <a:extLst>
                    <a:ext uri="{9D8B030D-6E8A-4147-A177-3AD203B41FA5}">
                      <a16:colId xmlns:a16="http://schemas.microsoft.com/office/drawing/2014/main" val="735398599"/>
                    </a:ext>
                  </a:extLst>
                </a:gridCol>
                <a:gridCol w="713433">
                  <a:extLst>
                    <a:ext uri="{9D8B030D-6E8A-4147-A177-3AD203B41FA5}">
                      <a16:colId xmlns:a16="http://schemas.microsoft.com/office/drawing/2014/main" val="2408604902"/>
                    </a:ext>
                  </a:extLst>
                </a:gridCol>
                <a:gridCol w="6652009">
                  <a:extLst>
                    <a:ext uri="{9D8B030D-6E8A-4147-A177-3AD203B41FA5}">
                      <a16:colId xmlns:a16="http://schemas.microsoft.com/office/drawing/2014/main" val="3245253254"/>
                    </a:ext>
                  </a:extLst>
                </a:gridCol>
                <a:gridCol w="1113684">
                  <a:extLst>
                    <a:ext uri="{9D8B030D-6E8A-4147-A177-3AD203B41FA5}">
                      <a16:colId xmlns:a16="http://schemas.microsoft.com/office/drawing/2014/main" val="2451770905"/>
                    </a:ext>
                  </a:extLst>
                </a:gridCol>
              </a:tblGrid>
              <a:tr h="0">
                <a:tc>
                  <a:txBody>
                    <a:bodyPr/>
                    <a:lstStyle/>
                    <a:p>
                      <a:pPr marL="0" lvl="0" indent="0" algn="l" rtl="0" fontAlgn="base" hangingPunct="1">
                        <a:lnSpc>
                          <a:spcPct val="100000"/>
                        </a:lnSpc>
                        <a:spcBef>
                          <a:spcPct val="0"/>
                        </a:spcBef>
                        <a:spcAft>
                          <a:spcPct val="0"/>
                        </a:spcAft>
                      </a:pPr>
                      <a:r>
                        <a:rPr lang="en-US" sz="2400" b="0" i="0" u="none" dirty="0">
                          <a:solidFill>
                            <a:schemeClr val="tx2">
                              <a:lumMod val="100000"/>
                            </a:schemeClr>
                          </a:solidFill>
                          <a:latin typeface="Trebuchet MS" panose="020B0603020202020204" pitchFamily="34" charset="0"/>
                        </a:rPr>
                        <a:t>Theme</a:t>
                      </a:r>
                    </a:p>
                  </a:txBody>
                  <a:tcPr marL="0" marR="72000" marT="73152" marB="73152" anchor="b">
                    <a:lnT>
                      <a:noFill/>
                    </a:lnT>
                    <a:lnB w="9525">
                      <a:solidFill>
                        <a:srgbClr val="9A9A9A">
                          <a:lumMod val="100000"/>
                        </a:srgbClr>
                      </a:solidFill>
                      <a:prstDash val="solid"/>
                    </a:lnB>
                  </a:tcPr>
                </a:tc>
                <a:tc>
                  <a:txBody>
                    <a:bodyPr/>
                    <a:lstStyle/>
                    <a:p>
                      <a:pPr marL="0" lvl="0" indent="0" algn="l" rtl="0" fontAlgn="base" hangingPunct="1">
                        <a:lnSpc>
                          <a:spcPct val="100000"/>
                        </a:lnSpc>
                        <a:spcBef>
                          <a:spcPct val="0"/>
                        </a:spcBef>
                        <a:spcAft>
                          <a:spcPct val="0"/>
                        </a:spcAft>
                      </a:pPr>
                      <a:endParaRPr lang="en-US" sz="2400" b="0" i="0" u="none" dirty="0">
                        <a:solidFill>
                          <a:schemeClr val="tx2">
                            <a:lumMod val="100000"/>
                          </a:schemeClr>
                        </a:solidFill>
                        <a:latin typeface="Trebuchet MS" panose="020B0603020202020204" pitchFamily="34" charset="0"/>
                      </a:endParaRPr>
                    </a:p>
                  </a:txBody>
                  <a:tcPr marL="72000" marR="72000" marT="73152" marB="73152" anchor="b">
                    <a:lnT>
                      <a:noFill/>
                    </a:lnT>
                    <a:lnB w="9525">
                      <a:solidFill>
                        <a:srgbClr val="9A9A9A">
                          <a:lumMod val="100000"/>
                        </a:srgbClr>
                      </a:solidFill>
                      <a:prstDash val="solid"/>
                    </a:lnB>
                  </a:tcPr>
                </a:tc>
                <a:tc>
                  <a:txBody>
                    <a:bodyPr/>
                    <a:lstStyle/>
                    <a:p>
                      <a:pPr marL="0" lvl="0" indent="0" algn="l" rtl="0" fontAlgn="base" hangingPunct="1">
                        <a:lnSpc>
                          <a:spcPct val="100000"/>
                        </a:lnSpc>
                        <a:spcBef>
                          <a:spcPct val="0"/>
                        </a:spcBef>
                        <a:spcAft>
                          <a:spcPct val="0"/>
                        </a:spcAft>
                      </a:pPr>
                      <a:r>
                        <a:rPr lang="en-US" sz="2400" b="0" i="0" u="none" dirty="0">
                          <a:solidFill>
                            <a:schemeClr val="tx2">
                              <a:lumMod val="100000"/>
                            </a:schemeClr>
                          </a:solidFill>
                          <a:latin typeface="Trebuchet MS" panose="020B0603020202020204" pitchFamily="34" charset="0"/>
                        </a:rPr>
                        <a:t>Feedback </a:t>
                      </a:r>
                    </a:p>
                  </a:txBody>
                  <a:tcPr marL="72000" marR="72000" marT="73152" marB="73152" anchor="b">
                    <a:lnT>
                      <a:noFill/>
                    </a:lnT>
                    <a:lnB w="9525">
                      <a:solidFill>
                        <a:srgbClr val="9A9A9A">
                          <a:lumMod val="100000"/>
                        </a:srgbClr>
                      </a:solidFill>
                      <a:prstDash val="solid"/>
                    </a:lnB>
                  </a:tcPr>
                </a:tc>
                <a:tc>
                  <a:txBody>
                    <a:bodyPr/>
                    <a:lstStyle/>
                    <a:p>
                      <a:pPr marL="0" lvl="0" indent="0" algn="ctr" rtl="0" fontAlgn="base" hangingPunct="1">
                        <a:lnSpc>
                          <a:spcPct val="100000"/>
                        </a:lnSpc>
                        <a:spcBef>
                          <a:spcPct val="0"/>
                        </a:spcBef>
                        <a:spcAft>
                          <a:spcPct val="0"/>
                        </a:spcAft>
                      </a:pPr>
                      <a:r>
                        <a:rPr lang="en-US" sz="2400" b="0" i="0" u="none" dirty="0">
                          <a:solidFill>
                            <a:schemeClr val="tx2">
                              <a:lumMod val="100000"/>
                            </a:schemeClr>
                          </a:solidFill>
                          <a:latin typeface="Trebuchet MS" panose="020B0603020202020204" pitchFamily="34" charset="0"/>
                        </a:rPr>
                        <a:t>%</a:t>
                      </a:r>
                      <a:r>
                        <a:rPr lang="en-US" sz="2400" b="0" i="0" u="none" baseline="30000" dirty="0">
                          <a:solidFill>
                            <a:schemeClr val="tx2">
                              <a:lumMod val="100000"/>
                            </a:schemeClr>
                          </a:solidFill>
                          <a:latin typeface="Trebuchet MS" panose="020B0603020202020204" pitchFamily="34" charset="0"/>
                        </a:rPr>
                        <a:t>1</a:t>
                      </a:r>
                    </a:p>
                  </a:txBody>
                  <a:tcPr marL="72000" marR="72000" marT="73152" marB="73152" anchor="b">
                    <a:lnT>
                      <a:noFill/>
                    </a:lnT>
                    <a:lnB w="9525" cap="flat" cmpd="sng" algn="ctr">
                      <a:solidFill>
                        <a:srgbClr val="9A9A9A">
                          <a:lumMod val="100000"/>
                        </a:srgbClr>
                      </a:solidFill>
                      <a:prstDash val="solid"/>
                      <a:round/>
                      <a:headEnd type="none" w="med" len="med"/>
                      <a:tailEnd type="none" w="med" len="med"/>
                    </a:lnB>
                  </a:tcPr>
                </a:tc>
                <a:extLst>
                  <a:ext uri="{0D108BD9-81ED-4DB2-BD59-A6C34878D82A}">
                    <a16:rowId xmlns:a16="http://schemas.microsoft.com/office/drawing/2014/main" val="2810628695"/>
                  </a:ext>
                </a:extLst>
              </a:tr>
              <a:tr h="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dirty="0">
                          <a:solidFill>
                            <a:srgbClr val="29BA74"/>
                          </a:solidFill>
                          <a:latin typeface="Trebuchet MS" panose="020B0603020202020204" pitchFamily="34" charset="0"/>
                        </a:rPr>
                        <a:t>Learning culture and support to attend</a:t>
                      </a:r>
                    </a:p>
                  </a:txBody>
                  <a:tcPr marL="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endParaRPr lang="en-US" sz="1800" b="0" i="0" u="none" dirty="0">
                        <a:solidFill>
                          <a:schemeClr val="tx1">
                            <a:lumMod val="100000"/>
                          </a:schemeClr>
                        </a:solidFill>
                        <a:latin typeface="Trebuchet MS" panose="020B0603020202020204" pitchFamily="34" charset="0"/>
                      </a:endParaRPr>
                    </a:p>
                  </a:txBody>
                  <a:tcPr marL="7200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pPr marL="0" indent="0" algn="l" defTabSz="914400" rtl="0" eaLnBrk="1" fontAlgn="auto" latinLnBrk="0" hangingPunct="1">
                        <a:lnSpc>
                          <a:spcPct val="100000"/>
                        </a:lnSpc>
                        <a:spcBef>
                          <a:spcPts val="0"/>
                        </a:spcBef>
                        <a:spcAft>
                          <a:spcPts val="0"/>
                        </a:spcAft>
                        <a:buClrTx/>
                        <a:buFont typeface="Arial" panose="020B0604020202020204" pitchFamily="34" charset="0"/>
                        <a:buChar char="​"/>
                      </a:pPr>
                      <a:r>
                        <a:rPr lang="en-US" sz="1800" b="0" i="0" u="none" dirty="0">
                          <a:solidFill>
                            <a:schemeClr val="tx1">
                              <a:lumMod val="100000"/>
                            </a:schemeClr>
                          </a:solidFill>
                          <a:latin typeface="Trebuchet MS" panose="020B0603020202020204" pitchFamily="34" charset="0"/>
                        </a:rPr>
                        <a:t>Universal sustainability issues and remote work setup deepened need for protected time and leadership support to attend training</a:t>
                      </a:r>
                    </a:p>
                  </a:txBody>
                  <a:tcPr marL="72000" marR="72000" marT="73152" marB="73152">
                    <a:lnT w="9525" cap="flat" cmpd="sng" algn="ctr">
                      <a:solidFill>
                        <a:srgbClr val="9A9A9A">
                          <a:lumMod val="100000"/>
                        </a:srgbClr>
                      </a:solidFill>
                      <a:prstDash val="solid"/>
                      <a:round/>
                      <a:headEnd type="none" w="med" len="med"/>
                      <a:tailEnd type="none" w="med" len="med"/>
                    </a:lnT>
                    <a:lnB>
                      <a:noFill/>
                    </a:lnB>
                  </a:tcPr>
                </a:tc>
                <a:tc>
                  <a:txBody>
                    <a:bodyPr/>
                    <a:lstStyle/>
                    <a:p>
                      <a:pPr marL="0" indent="0" algn="ctr" defTabSz="914400" rtl="0" eaLnBrk="1" fontAlgn="auto" latinLnBrk="0" hangingPunct="1">
                        <a:lnSpc>
                          <a:spcPct val="100000"/>
                        </a:lnSpc>
                        <a:spcBef>
                          <a:spcPts val="0"/>
                        </a:spcBef>
                        <a:spcAft>
                          <a:spcPts val="0"/>
                        </a:spcAft>
                        <a:buClrTx/>
                        <a:buFont typeface="Arial" panose="020B0604020202020204" pitchFamily="34" charset="0"/>
                        <a:buChar char="​"/>
                      </a:pPr>
                      <a:r>
                        <a:rPr lang="en-US" sz="1800" b="0" i="0" u="none" dirty="0">
                          <a:solidFill>
                            <a:schemeClr val="tx1">
                              <a:lumMod val="100000"/>
                            </a:schemeClr>
                          </a:solidFill>
                          <a:latin typeface="Trebuchet MS" panose="020B0603020202020204" pitchFamily="34" charset="0"/>
                        </a:rPr>
                        <a:t>30%</a:t>
                      </a:r>
                    </a:p>
                  </a:txBody>
                  <a:tcPr marL="72000" marR="72000" marT="73152" marB="73152">
                    <a:lnT w="9525" cap="flat" cmpd="sng" algn="ctr">
                      <a:solidFill>
                        <a:srgbClr val="9A9A9A">
                          <a:lumMod val="100000"/>
                        </a:srgbClr>
                      </a:solidFill>
                      <a:prstDash val="solid"/>
                      <a:round/>
                      <a:headEnd type="none" w="med" len="med"/>
                      <a:tailEnd type="none" w="med" len="med"/>
                    </a:lnT>
                    <a:lnB>
                      <a:noFill/>
                    </a:lnB>
                  </a:tcPr>
                </a:tc>
                <a:extLst>
                  <a:ext uri="{0D108BD9-81ED-4DB2-BD59-A6C34878D82A}">
                    <a16:rowId xmlns:a16="http://schemas.microsoft.com/office/drawing/2014/main" val="3964977817"/>
                  </a:ext>
                </a:extLst>
              </a:tr>
              <a:tr h="0">
                <a:tc>
                  <a:txBody>
                    <a:bodyPr/>
                    <a:lstStyle/>
                    <a:p>
                      <a:pPr marL="0" indent="0" algn="l" defTabSz="914400" rtl="0" eaLnBrk="1" fontAlgn="auto" latinLnBrk="0" hangingPunct="1">
                        <a:lnSpc>
                          <a:spcPct val="100000"/>
                        </a:lnSpc>
                        <a:spcBef>
                          <a:spcPts val="0"/>
                        </a:spcBef>
                        <a:spcAft>
                          <a:spcPts val="0"/>
                        </a:spcAft>
                        <a:buClrTx/>
                        <a:buFont typeface="Arial" panose="020B0604020202020204" pitchFamily="34" charset="0"/>
                        <a:buChar char="​"/>
                      </a:pPr>
                      <a:r>
                        <a:rPr lang="en-US" sz="1800" b="0" i="0" u="none" dirty="0">
                          <a:solidFill>
                            <a:srgbClr val="29BA74"/>
                          </a:solidFill>
                          <a:latin typeface="Trebuchet MS" panose="020B0603020202020204" pitchFamily="34" charset="0"/>
                        </a:rPr>
                        <a:t>Virtual fatigue</a:t>
                      </a:r>
                    </a:p>
                  </a:txBody>
                  <a:tcPr marL="0" marR="72000" marT="73152" marB="73152">
                    <a:lnT>
                      <a:noFill/>
                    </a:lnT>
                    <a:lnB>
                      <a:noFill/>
                    </a:lnB>
                  </a:tcPr>
                </a:tc>
                <a:tc>
                  <a:txBody>
                    <a:bodyPr/>
                    <a:lstStyle/>
                    <a:p>
                      <a:endParaRPr lang="en-US" sz="1800" b="0" i="0" u="none" dirty="0">
                        <a:solidFill>
                          <a:schemeClr val="tx1">
                            <a:lumMod val="100000"/>
                          </a:schemeClr>
                        </a:solidFill>
                        <a:latin typeface="Trebuchet MS" panose="020B0603020202020204" pitchFamily="34" charset="0"/>
                      </a:endParaRPr>
                    </a:p>
                  </a:txBody>
                  <a:tcPr marL="72000" marR="72000" marT="73152" marB="73152">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dirty="0">
                          <a:solidFill>
                            <a:schemeClr val="tx1">
                              <a:lumMod val="100000"/>
                            </a:schemeClr>
                          </a:solidFill>
                          <a:latin typeface="Trebuchet MS" panose="020B0603020202020204" pitchFamily="34" charset="0"/>
                        </a:rPr>
                        <a:t>Remote working made challenges with virtual learning even harder</a:t>
                      </a:r>
                    </a:p>
                  </a:txBody>
                  <a:tcPr marL="72000" marR="72000" marT="73152" marB="73152">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dirty="0">
                          <a:solidFill>
                            <a:schemeClr val="tx1">
                              <a:lumMod val="100000"/>
                            </a:schemeClr>
                          </a:solidFill>
                          <a:latin typeface="Trebuchet MS" panose="020B0603020202020204" pitchFamily="34" charset="0"/>
                        </a:rPr>
                        <a:t>25%</a:t>
                      </a:r>
                    </a:p>
                  </a:txBody>
                  <a:tcPr marL="72000" marR="72000" marT="73152" marB="73152">
                    <a:lnT>
                      <a:noFill/>
                    </a:lnT>
                    <a:lnB>
                      <a:noFill/>
                    </a:lnB>
                  </a:tcPr>
                </a:tc>
                <a:extLst>
                  <a:ext uri="{0D108BD9-81ED-4DB2-BD59-A6C34878D82A}">
                    <a16:rowId xmlns:a16="http://schemas.microsoft.com/office/drawing/2014/main" val="2103139658"/>
                  </a:ext>
                </a:extLst>
              </a:tr>
              <a:tr h="0">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dirty="0">
                          <a:solidFill>
                            <a:srgbClr val="29BA74"/>
                          </a:solidFill>
                          <a:latin typeface="Trebuchet MS" panose="020B0603020202020204" pitchFamily="34" charset="0"/>
                        </a:rPr>
                        <a:t>Affiliation &amp; connection</a:t>
                      </a:r>
                    </a:p>
                  </a:txBody>
                  <a:tcPr marL="0" marR="72000" marT="73152" marB="73152">
                    <a:lnT>
                      <a:noFill/>
                    </a:lnT>
                    <a:lnB>
                      <a:noFill/>
                    </a:lnB>
                  </a:tcPr>
                </a:tc>
                <a:tc>
                  <a:txBody>
                    <a:bodyPr/>
                    <a:lstStyle/>
                    <a:p>
                      <a:endParaRPr lang="en-US" sz="1800" b="0" i="0" u="none" dirty="0">
                        <a:solidFill>
                          <a:schemeClr val="tx1">
                            <a:lumMod val="100000"/>
                          </a:schemeClr>
                        </a:solidFill>
                        <a:latin typeface="Trebuchet MS" panose="020B0603020202020204" pitchFamily="34" charset="0"/>
                      </a:endParaRPr>
                    </a:p>
                  </a:txBody>
                  <a:tcPr marL="72000" marR="72000" marT="73152" marB="73152">
                    <a:lnT>
                      <a:noFill/>
                    </a:lnT>
                    <a:lnB>
                      <a:noFill/>
                    </a:lnB>
                  </a:tcPr>
                </a:tc>
                <a:tc>
                  <a:txBody>
                    <a:bodyPr/>
                    <a:lstStyle/>
                    <a:p>
                      <a:pPr marL="0" indent="0" algn="l" defTabSz="914400" rtl="0" eaLnBrk="1" fontAlgn="auto" latinLnBrk="0" hangingPunct="1">
                        <a:lnSpc>
                          <a:spcPct val="100000"/>
                        </a:lnSpc>
                        <a:spcBef>
                          <a:spcPts val="0"/>
                        </a:spcBef>
                        <a:spcAft>
                          <a:spcPts val="0"/>
                        </a:spcAft>
                        <a:buClrTx/>
                        <a:buFont typeface="Arial" panose="020B0604020202020204" pitchFamily="34" charset="0"/>
                        <a:buChar char="​"/>
                      </a:pPr>
                      <a:r>
                        <a:rPr lang="en-US" sz="1800" b="0" i="0" u="none" dirty="0">
                          <a:solidFill>
                            <a:schemeClr val="tx1">
                              <a:lumMod val="100000"/>
                            </a:schemeClr>
                          </a:solidFill>
                          <a:latin typeface="Trebuchet MS" panose="020B0603020202020204" pitchFamily="34" charset="0"/>
                        </a:rPr>
                        <a:t>Virtual training experiences are less effective in building affiliation to BCG or foster connection between learners</a:t>
                      </a:r>
                    </a:p>
                  </a:txBody>
                  <a:tcPr marL="72000" marR="72000" marT="73152" marB="73152">
                    <a:lnT>
                      <a:noFill/>
                    </a:lnT>
                    <a:lnB>
                      <a:noFill/>
                    </a:lnB>
                  </a:tcPr>
                </a:tc>
                <a:tc>
                  <a:txBody>
                    <a:bodyPr/>
                    <a:lstStyle/>
                    <a:p>
                      <a:pPr marL="0" indent="0" algn="ctr" defTabSz="914400" rtl="0" eaLnBrk="1" fontAlgn="auto" latinLnBrk="0" hangingPunct="1">
                        <a:lnSpc>
                          <a:spcPct val="100000"/>
                        </a:lnSpc>
                        <a:spcBef>
                          <a:spcPts val="0"/>
                        </a:spcBef>
                        <a:spcAft>
                          <a:spcPts val="0"/>
                        </a:spcAft>
                        <a:buClrTx/>
                        <a:buFont typeface="Arial" panose="020B0604020202020204" pitchFamily="34" charset="0"/>
                        <a:buChar char="​"/>
                      </a:pPr>
                      <a:r>
                        <a:rPr lang="en-US" sz="1800" b="0" i="0" u="none" dirty="0">
                          <a:solidFill>
                            <a:schemeClr val="tx1">
                              <a:lumMod val="100000"/>
                            </a:schemeClr>
                          </a:solidFill>
                          <a:latin typeface="Trebuchet MS" panose="020B0603020202020204" pitchFamily="34" charset="0"/>
                        </a:rPr>
                        <a:t>17%</a:t>
                      </a:r>
                    </a:p>
                  </a:txBody>
                  <a:tcPr marL="72000" marR="72000" marT="73152" marB="73152">
                    <a:lnT>
                      <a:noFill/>
                    </a:lnT>
                    <a:lnB>
                      <a:noFill/>
                    </a:lnB>
                  </a:tcPr>
                </a:tc>
                <a:extLst>
                  <a:ext uri="{0D108BD9-81ED-4DB2-BD59-A6C34878D82A}">
                    <a16:rowId xmlns:a16="http://schemas.microsoft.com/office/drawing/2014/main" val="164397973"/>
                  </a:ext>
                </a:extLst>
              </a:tr>
              <a:tr h="0">
                <a:tc>
                  <a:txBody>
                    <a:bodyPr/>
                    <a:lstStyle/>
                    <a:p>
                      <a:pPr marL="0" indent="0" algn="l" defTabSz="914400" rtl="0" eaLnBrk="1" fontAlgn="auto" latinLnBrk="0" hangingPunct="1">
                        <a:lnSpc>
                          <a:spcPct val="100000"/>
                        </a:lnSpc>
                        <a:spcBef>
                          <a:spcPts val="0"/>
                        </a:spcBef>
                        <a:spcAft>
                          <a:spcPts val="0"/>
                        </a:spcAft>
                        <a:buClrTx/>
                        <a:buFont typeface="Arial" panose="020B0604020202020204" pitchFamily="34" charset="0"/>
                        <a:buChar char="​"/>
                      </a:pPr>
                      <a:r>
                        <a:rPr lang="en-US" sz="1800" b="0" i="0" u="none" dirty="0">
                          <a:solidFill>
                            <a:srgbClr val="29BA74"/>
                          </a:solidFill>
                          <a:latin typeface="Trebuchet MS" panose="020B0603020202020204" pitchFamily="34" charset="0"/>
                        </a:rPr>
                        <a:t>Personalized learning/Coaching</a:t>
                      </a:r>
                    </a:p>
                  </a:txBody>
                  <a:tcPr marL="0" marR="72000" marT="73152" marB="73152">
                    <a:lnT>
                      <a:noFill/>
                    </a:lnT>
                    <a:lnB>
                      <a:noFill/>
                    </a:lnB>
                  </a:tcPr>
                </a:tc>
                <a:tc>
                  <a:txBody>
                    <a:bodyPr/>
                    <a:lstStyle/>
                    <a:p>
                      <a:endParaRPr lang="en-US" sz="1800" b="0" i="0" u="none" dirty="0">
                        <a:solidFill>
                          <a:schemeClr val="tx1">
                            <a:lumMod val="100000"/>
                          </a:schemeClr>
                        </a:solidFill>
                        <a:latin typeface="Trebuchet MS" panose="020B0603020202020204" pitchFamily="34" charset="0"/>
                      </a:endParaRPr>
                    </a:p>
                  </a:txBody>
                  <a:tcPr marL="72000" marR="72000" marT="73152" marB="73152">
                    <a:lnT>
                      <a:noFill/>
                    </a:lnT>
                    <a:lnB>
                      <a:noFill/>
                    </a:lnB>
                  </a:tcPr>
                </a:tc>
                <a:tc>
                  <a:txBody>
                    <a:bodyPr/>
                    <a:lstStyle/>
                    <a:p>
                      <a:pPr marL="0" indent="0" algn="l" defTabSz="914400" rtl="0" eaLnBrk="1" fontAlgn="auto" latinLnBrk="0" hangingPunct="1">
                        <a:lnSpc>
                          <a:spcPct val="100000"/>
                        </a:lnSpc>
                        <a:spcBef>
                          <a:spcPts val="0"/>
                        </a:spcBef>
                        <a:spcAft>
                          <a:spcPts val="0"/>
                        </a:spcAft>
                        <a:buClrTx/>
                        <a:buFont typeface="Arial" panose="020B0604020202020204" pitchFamily="34" charset="0"/>
                        <a:buChar char="​"/>
                      </a:pPr>
                      <a:r>
                        <a:rPr lang="en-US" sz="1800" b="0" i="0" u="none" dirty="0">
                          <a:solidFill>
                            <a:schemeClr val="tx1">
                              <a:lumMod val="100000"/>
                            </a:schemeClr>
                          </a:solidFill>
                          <a:latin typeface="Trebuchet MS" panose="020B0603020202020204" pitchFamily="34" charset="0"/>
                        </a:rPr>
                        <a:t>Personalized learning tailored to individual needs beyond tenure focus needed/coaching great tool for senior cohorts</a:t>
                      </a:r>
                    </a:p>
                  </a:txBody>
                  <a:tcPr marL="72000" marR="72000" marT="73152" marB="73152">
                    <a:lnT>
                      <a:noFill/>
                    </a:lnT>
                    <a:lnB>
                      <a:noFill/>
                    </a:lnB>
                  </a:tcPr>
                </a:tc>
                <a:tc>
                  <a:txBody>
                    <a:bodyPr/>
                    <a:lstStyle/>
                    <a:p>
                      <a:pPr marL="0" indent="0" algn="ctr" defTabSz="914400" rtl="0" eaLnBrk="1" fontAlgn="auto" latinLnBrk="0" hangingPunct="1">
                        <a:lnSpc>
                          <a:spcPct val="100000"/>
                        </a:lnSpc>
                        <a:spcBef>
                          <a:spcPts val="0"/>
                        </a:spcBef>
                        <a:spcAft>
                          <a:spcPts val="0"/>
                        </a:spcAft>
                        <a:buClrTx/>
                        <a:buFont typeface="Arial" panose="020B0604020202020204" pitchFamily="34" charset="0"/>
                        <a:buChar char="​"/>
                      </a:pPr>
                      <a:r>
                        <a:rPr lang="en-US" sz="1800" b="0" i="0" u="none" dirty="0">
                          <a:solidFill>
                            <a:schemeClr val="tx1">
                              <a:lumMod val="100000"/>
                            </a:schemeClr>
                          </a:solidFill>
                          <a:latin typeface="Trebuchet MS" panose="020B0603020202020204" pitchFamily="34" charset="0"/>
                        </a:rPr>
                        <a:t>10%</a:t>
                      </a:r>
                    </a:p>
                  </a:txBody>
                  <a:tcPr marL="72000" marR="72000" marT="73152" marB="73152">
                    <a:lnT>
                      <a:noFill/>
                    </a:lnT>
                    <a:lnB>
                      <a:noFill/>
                    </a:lnB>
                  </a:tcPr>
                </a:tc>
                <a:extLst>
                  <a:ext uri="{0D108BD9-81ED-4DB2-BD59-A6C34878D82A}">
                    <a16:rowId xmlns:a16="http://schemas.microsoft.com/office/drawing/2014/main" val="3987553961"/>
                  </a:ext>
                </a:extLst>
              </a:tr>
              <a:tr h="0">
                <a:tc>
                  <a:txBody>
                    <a:bodyPr/>
                    <a:lstStyle/>
                    <a:p>
                      <a:pPr marL="0" indent="0" algn="l" defTabSz="914400" rtl="0" eaLnBrk="1" fontAlgn="auto" latinLnBrk="0" hangingPunct="1">
                        <a:lnSpc>
                          <a:spcPct val="100000"/>
                        </a:lnSpc>
                        <a:spcBef>
                          <a:spcPts val="0"/>
                        </a:spcBef>
                        <a:spcAft>
                          <a:spcPts val="0"/>
                        </a:spcAft>
                        <a:buClrTx/>
                        <a:buFont typeface="Arial" panose="020B0604020202020204" pitchFamily="34" charset="0"/>
                        <a:buChar char="​"/>
                      </a:pPr>
                      <a:r>
                        <a:rPr lang="en-US" sz="1800" b="0" i="0" u="none" dirty="0">
                          <a:solidFill>
                            <a:srgbClr val="29BA74"/>
                          </a:solidFill>
                          <a:latin typeface="Trebuchet MS" panose="020B0603020202020204" pitchFamily="34" charset="0"/>
                        </a:rPr>
                        <a:t>Online resource effectiveness</a:t>
                      </a:r>
                    </a:p>
                  </a:txBody>
                  <a:tcPr marL="0" marR="72000" marT="73152" marB="73152">
                    <a:lnT>
                      <a:noFill/>
                    </a:lnT>
                    <a:lnB>
                      <a:noFill/>
                    </a:lnB>
                  </a:tcPr>
                </a:tc>
                <a:tc>
                  <a:txBody>
                    <a:bodyPr/>
                    <a:lstStyle/>
                    <a:p>
                      <a:endParaRPr lang="en-US" sz="1800" b="0" i="0" u="none" dirty="0">
                        <a:solidFill>
                          <a:schemeClr val="tx1">
                            <a:lumMod val="100000"/>
                          </a:schemeClr>
                        </a:solidFill>
                        <a:latin typeface="Trebuchet MS" panose="020B0603020202020204" pitchFamily="34" charset="0"/>
                      </a:endParaRPr>
                    </a:p>
                  </a:txBody>
                  <a:tcPr marL="72000" marR="72000" marT="73152" marB="73152">
                    <a:lnT>
                      <a:noFill/>
                    </a:lnT>
                    <a:lnB>
                      <a:noFill/>
                    </a:lnB>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dirty="0">
                          <a:solidFill>
                            <a:schemeClr val="tx1">
                              <a:lumMod val="100000"/>
                            </a:schemeClr>
                          </a:solidFill>
                          <a:latin typeface="Trebuchet MS" panose="020B0603020202020204" pitchFamily="34" charset="0"/>
                        </a:rPr>
                        <a:t>Difficulty to navigate/find content and engage with online learning resources due to limited time, platform functionality</a:t>
                      </a:r>
                    </a:p>
                  </a:txBody>
                  <a:tcPr marL="72000" marR="72000" marT="73152" marB="73152">
                    <a:lnT>
                      <a:noFill/>
                    </a:lnT>
                    <a:lnB>
                      <a:noFill/>
                    </a:lnB>
                  </a:tcPr>
                </a:tc>
                <a:tc>
                  <a: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b="0" i="0" u="none" dirty="0">
                          <a:solidFill>
                            <a:schemeClr val="tx1">
                              <a:lumMod val="100000"/>
                            </a:schemeClr>
                          </a:solidFill>
                          <a:latin typeface="Trebuchet MS" panose="020B0603020202020204" pitchFamily="34" charset="0"/>
                        </a:rPr>
                        <a:t>&lt;1%</a:t>
                      </a:r>
                    </a:p>
                  </a:txBody>
                  <a:tcPr marL="72000" marR="72000" marT="73152" marB="73152">
                    <a:lnT>
                      <a:noFill/>
                    </a:lnT>
                    <a:lnB>
                      <a:noFill/>
                    </a:lnB>
                  </a:tcPr>
                </a:tc>
                <a:extLst>
                  <a:ext uri="{0D108BD9-81ED-4DB2-BD59-A6C34878D82A}">
                    <a16:rowId xmlns:a16="http://schemas.microsoft.com/office/drawing/2014/main" val="1632973178"/>
                  </a:ext>
                </a:extLst>
              </a:tr>
            </a:tbl>
          </a:graphicData>
        </a:graphic>
      </p:graphicFrame>
      <p:grpSp>
        <p:nvGrpSpPr>
          <p:cNvPr id="12" name="Group 11">
            <a:extLst>
              <a:ext uri="{FF2B5EF4-FFF2-40B4-BE49-F238E27FC236}">
                <a16:creationId xmlns:a16="http://schemas.microsoft.com/office/drawing/2014/main" id="{D2A4CAA0-0E12-4B49-83C3-0A39D20A9973}"/>
              </a:ext>
            </a:extLst>
          </p:cNvPr>
          <p:cNvGrpSpPr>
            <a:grpSpLocks noChangeAspect="1"/>
          </p:cNvGrpSpPr>
          <p:nvPr/>
        </p:nvGrpSpPr>
        <p:grpSpPr>
          <a:xfrm>
            <a:off x="3300793" y="2323661"/>
            <a:ext cx="293200" cy="293200"/>
            <a:chOff x="982662" y="1847850"/>
            <a:chExt cx="269875" cy="269875"/>
          </a:xfrm>
        </p:grpSpPr>
        <p:sp>
          <p:nvSpPr>
            <p:cNvPr id="13" name="Oval 50">
              <a:extLst>
                <a:ext uri="{FF2B5EF4-FFF2-40B4-BE49-F238E27FC236}">
                  <a16:creationId xmlns:a16="http://schemas.microsoft.com/office/drawing/2014/main" id="{CF1A9F54-93AE-4203-8EEB-D6DC577D1E67}"/>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4" name="Freeform 51">
              <a:extLst>
                <a:ext uri="{FF2B5EF4-FFF2-40B4-BE49-F238E27FC236}">
                  <a16:creationId xmlns:a16="http://schemas.microsoft.com/office/drawing/2014/main" id="{A71B67E4-C946-4120-A785-D821644B06A9}"/>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5" name="Group 14">
            <a:extLst>
              <a:ext uri="{FF2B5EF4-FFF2-40B4-BE49-F238E27FC236}">
                <a16:creationId xmlns:a16="http://schemas.microsoft.com/office/drawing/2014/main" id="{2BE67196-3D5C-490A-8C3B-C6FEC5E420C7}"/>
              </a:ext>
            </a:extLst>
          </p:cNvPr>
          <p:cNvGrpSpPr>
            <a:grpSpLocks noChangeAspect="1"/>
          </p:cNvGrpSpPr>
          <p:nvPr/>
        </p:nvGrpSpPr>
        <p:grpSpPr>
          <a:xfrm>
            <a:off x="3300793" y="3305260"/>
            <a:ext cx="293200" cy="293200"/>
            <a:chOff x="982662" y="1847850"/>
            <a:chExt cx="269875" cy="269875"/>
          </a:xfrm>
        </p:grpSpPr>
        <p:sp>
          <p:nvSpPr>
            <p:cNvPr id="16" name="Oval 50">
              <a:extLst>
                <a:ext uri="{FF2B5EF4-FFF2-40B4-BE49-F238E27FC236}">
                  <a16:creationId xmlns:a16="http://schemas.microsoft.com/office/drawing/2014/main" id="{8A668550-A07A-4D99-8CF7-6F894DEBAA2F}"/>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17" name="Freeform 51">
              <a:extLst>
                <a:ext uri="{FF2B5EF4-FFF2-40B4-BE49-F238E27FC236}">
                  <a16:creationId xmlns:a16="http://schemas.microsoft.com/office/drawing/2014/main" id="{C6C2C062-5258-40D1-A3B0-23348CD2C611}"/>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18" name="Group 17">
            <a:extLst>
              <a:ext uri="{FF2B5EF4-FFF2-40B4-BE49-F238E27FC236}">
                <a16:creationId xmlns:a16="http://schemas.microsoft.com/office/drawing/2014/main" id="{4EA6752D-9121-48CC-BC7E-B8A0BC1588F8}"/>
              </a:ext>
            </a:extLst>
          </p:cNvPr>
          <p:cNvGrpSpPr>
            <a:grpSpLocks noChangeAspect="1"/>
          </p:cNvGrpSpPr>
          <p:nvPr/>
        </p:nvGrpSpPr>
        <p:grpSpPr>
          <a:xfrm>
            <a:off x="3300793" y="4011183"/>
            <a:ext cx="293200" cy="293200"/>
            <a:chOff x="982662" y="1847850"/>
            <a:chExt cx="269875" cy="269875"/>
          </a:xfrm>
        </p:grpSpPr>
        <p:sp>
          <p:nvSpPr>
            <p:cNvPr id="19" name="Oval 50">
              <a:extLst>
                <a:ext uri="{FF2B5EF4-FFF2-40B4-BE49-F238E27FC236}">
                  <a16:creationId xmlns:a16="http://schemas.microsoft.com/office/drawing/2014/main" id="{1B07CDE8-9FBD-45DF-84FD-58E43F900A09}"/>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0" name="Freeform 51">
              <a:extLst>
                <a:ext uri="{FF2B5EF4-FFF2-40B4-BE49-F238E27FC236}">
                  <a16:creationId xmlns:a16="http://schemas.microsoft.com/office/drawing/2014/main" id="{C25FDE07-13C9-4306-AEC8-CFD8ACD561BE}"/>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21" name="Group 20">
            <a:extLst>
              <a:ext uri="{FF2B5EF4-FFF2-40B4-BE49-F238E27FC236}">
                <a16:creationId xmlns:a16="http://schemas.microsoft.com/office/drawing/2014/main" id="{3B2778C9-F686-4F3E-9CFA-00DB65966DFC}"/>
              </a:ext>
            </a:extLst>
          </p:cNvPr>
          <p:cNvGrpSpPr>
            <a:grpSpLocks noChangeAspect="1"/>
          </p:cNvGrpSpPr>
          <p:nvPr/>
        </p:nvGrpSpPr>
        <p:grpSpPr>
          <a:xfrm>
            <a:off x="3300793" y="4686481"/>
            <a:ext cx="293200" cy="293200"/>
            <a:chOff x="982662" y="1847850"/>
            <a:chExt cx="269875" cy="269875"/>
          </a:xfrm>
        </p:grpSpPr>
        <p:sp>
          <p:nvSpPr>
            <p:cNvPr id="22" name="Oval 50">
              <a:extLst>
                <a:ext uri="{FF2B5EF4-FFF2-40B4-BE49-F238E27FC236}">
                  <a16:creationId xmlns:a16="http://schemas.microsoft.com/office/drawing/2014/main" id="{CD5003BD-61B8-457A-92CC-CD90F9A34D67}"/>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3" name="Freeform 51">
              <a:extLst>
                <a:ext uri="{FF2B5EF4-FFF2-40B4-BE49-F238E27FC236}">
                  <a16:creationId xmlns:a16="http://schemas.microsoft.com/office/drawing/2014/main" id="{FDE658F6-D029-4451-B450-6C8AFEE3912E}"/>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grpSp>
        <p:nvGrpSpPr>
          <p:cNvPr id="24" name="Group 23">
            <a:extLst>
              <a:ext uri="{FF2B5EF4-FFF2-40B4-BE49-F238E27FC236}">
                <a16:creationId xmlns:a16="http://schemas.microsoft.com/office/drawing/2014/main" id="{76F178E7-9D73-4674-8C44-15E221FF22CE}"/>
              </a:ext>
            </a:extLst>
          </p:cNvPr>
          <p:cNvGrpSpPr>
            <a:grpSpLocks noChangeAspect="1"/>
          </p:cNvGrpSpPr>
          <p:nvPr/>
        </p:nvGrpSpPr>
        <p:grpSpPr>
          <a:xfrm>
            <a:off x="3300793" y="5390499"/>
            <a:ext cx="293200" cy="293200"/>
            <a:chOff x="982662" y="1847850"/>
            <a:chExt cx="269875" cy="269875"/>
          </a:xfrm>
        </p:grpSpPr>
        <p:sp>
          <p:nvSpPr>
            <p:cNvPr id="25" name="Oval 50">
              <a:extLst>
                <a:ext uri="{FF2B5EF4-FFF2-40B4-BE49-F238E27FC236}">
                  <a16:creationId xmlns:a16="http://schemas.microsoft.com/office/drawing/2014/main" id="{FFD9B84F-169F-47C3-8165-187685A70E65}"/>
                </a:ext>
              </a:extLst>
            </p:cNvPr>
            <p:cNvSpPr>
              <a:spLocks noChangeArrowheads="1"/>
            </p:cNvSpPr>
            <p:nvPr/>
          </p:nvSpPr>
          <p:spPr bwMode="auto">
            <a:xfrm>
              <a:off x="982662" y="1847850"/>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6" name="Freeform 51">
              <a:extLst>
                <a:ext uri="{FF2B5EF4-FFF2-40B4-BE49-F238E27FC236}">
                  <a16:creationId xmlns:a16="http://schemas.microsoft.com/office/drawing/2014/main" id="{288428E0-36D1-4422-974E-C19098BF4888}"/>
                </a:ext>
              </a:extLst>
            </p:cNvPr>
            <p:cNvSpPr>
              <a:spLocks/>
            </p:cNvSpPr>
            <p:nvPr/>
          </p:nvSpPr>
          <p:spPr bwMode="auto">
            <a:xfrm>
              <a:off x="1082675" y="1895475"/>
              <a:ext cx="96837" cy="174625"/>
            </a:xfrm>
            <a:custGeom>
              <a:avLst/>
              <a:gdLst>
                <a:gd name="T0" fmla="*/ 6 w 61"/>
                <a:gd name="T1" fmla="*/ 0 h 110"/>
                <a:gd name="T2" fmla="*/ 0 w 61"/>
                <a:gd name="T3" fmla="*/ 7 h 110"/>
                <a:gd name="T4" fmla="*/ 48 w 61"/>
                <a:gd name="T5" fmla="*/ 55 h 110"/>
                <a:gd name="T6" fmla="*/ 0 w 61"/>
                <a:gd name="T7" fmla="*/ 104 h 110"/>
                <a:gd name="T8" fmla="*/ 6 w 61"/>
                <a:gd name="T9" fmla="*/ 110 h 110"/>
                <a:gd name="T10" fmla="*/ 54 w 61"/>
                <a:gd name="T11" fmla="*/ 62 h 110"/>
                <a:gd name="T12" fmla="*/ 61 w 61"/>
                <a:gd name="T13" fmla="*/ 55 h 110"/>
                <a:gd name="T14" fmla="*/ 54 w 61"/>
                <a:gd name="T15" fmla="*/ 49 h 110"/>
                <a:gd name="T16" fmla="*/ 6 w 61"/>
                <a:gd name="T17" fmla="*/ 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 h="110">
                  <a:moveTo>
                    <a:pt x="6" y="0"/>
                  </a:moveTo>
                  <a:lnTo>
                    <a:pt x="0" y="7"/>
                  </a:lnTo>
                  <a:lnTo>
                    <a:pt x="48" y="55"/>
                  </a:lnTo>
                  <a:lnTo>
                    <a:pt x="0" y="104"/>
                  </a:lnTo>
                  <a:lnTo>
                    <a:pt x="6" y="110"/>
                  </a:lnTo>
                  <a:lnTo>
                    <a:pt x="54" y="62"/>
                  </a:lnTo>
                  <a:lnTo>
                    <a:pt x="61" y="55"/>
                  </a:lnTo>
                  <a:lnTo>
                    <a:pt x="54" y="49"/>
                  </a:lnTo>
                  <a:lnTo>
                    <a:pt x="6"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grpSp>
      <p:sp>
        <p:nvSpPr>
          <p:cNvPr id="37" name="ee4pFootnotes">
            <a:extLst>
              <a:ext uri="{FF2B5EF4-FFF2-40B4-BE49-F238E27FC236}">
                <a16:creationId xmlns:a16="http://schemas.microsoft.com/office/drawing/2014/main" id="{77D5008E-900D-4D75-8384-1350B8990C58}"/>
              </a:ext>
            </a:extLst>
          </p:cNvPr>
          <p:cNvSpPr>
            <a:spLocks noChangeArrowheads="1"/>
          </p:cNvSpPr>
          <p:nvPr/>
        </p:nvSpPr>
        <p:spPr bwMode="auto">
          <a:xfrm>
            <a:off x="630000" y="6282941"/>
            <a:ext cx="9809400"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228600" indent="-228600">
              <a:lnSpc>
                <a:spcPct val="90000"/>
              </a:lnSpc>
              <a:buAutoNum type="arabicPeriod"/>
            </a:pPr>
            <a:r>
              <a:rPr lang="en-US" sz="1000" dirty="0">
                <a:solidFill>
                  <a:schemeClr val="bg1">
                    <a:lumMod val="50000"/>
                  </a:schemeClr>
                </a:solidFill>
                <a:latin typeface="Trebuchet MS" panose="020B0603020202020204" pitchFamily="34" charset="0"/>
                <a:cs typeface="Arial" pitchFamily="34" charset="0"/>
              </a:rPr>
              <a:t>Percent of total comments out of 3,100 comments received in 2021, inclusive of 5 core learning questions and 3 open-ended questions with learning related responses</a:t>
            </a:r>
          </a:p>
          <a:p>
            <a:pPr>
              <a:lnSpc>
                <a:spcPct val="90000"/>
              </a:lnSpc>
            </a:pPr>
            <a:r>
              <a:rPr lang="en-US" sz="1000" dirty="0">
                <a:solidFill>
                  <a:schemeClr val="bg1">
                    <a:lumMod val="50000"/>
                  </a:schemeClr>
                </a:solidFill>
                <a:latin typeface="Trebuchet MS" panose="020B0603020202020204" pitchFamily="34" charset="0"/>
                <a:cs typeface="Arial" pitchFamily="34" charset="0"/>
              </a:rPr>
              <a:t>Note: remaining percentage of comments relate to miscellaneous topics that do not directly relate to 5 key themes</a:t>
            </a:r>
          </a:p>
        </p:txBody>
      </p:sp>
    </p:spTree>
    <p:custDataLst>
      <p:tags r:id="rId2"/>
    </p:custDataLst>
    <p:extLst>
      <p:ext uri="{BB962C8B-B14F-4D97-AF65-F5344CB8AC3E}">
        <p14:creationId xmlns:p14="http://schemas.microsoft.com/office/powerpoint/2010/main" val="13377242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84ABEA-505D-4F4E-A77C-28261EAB2F67}"/>
              </a:ext>
            </a:extLst>
          </p:cNvPr>
          <p:cNvSpPr>
            <a:spLocks noGrp="1"/>
          </p:cNvSpPr>
          <p:nvPr>
            <p:ph type="title"/>
          </p:nvPr>
        </p:nvSpPr>
        <p:spPr/>
        <p:txBody>
          <a:bodyPr vert="horz"/>
          <a:lstStyle/>
          <a:p>
            <a:r>
              <a:rPr lang="en-US" dirty="0"/>
              <a:t>Theme: Learning culture and support to attend</a:t>
            </a:r>
          </a:p>
        </p:txBody>
      </p:sp>
      <p:graphicFrame>
        <p:nvGraphicFramePr>
          <p:cNvPr id="3" name="Object 2" hidden="1"/>
          <p:cNvGraphicFramePr>
            <a:graphicFrameLocks noChangeAspect="1"/>
          </p:cNvGraphicFramePr>
          <p:nvPr>
            <p:custDataLst>
              <p:tags r:id="rId2"/>
            </p:custDataLst>
            <p:extLst>
              <p:ext uri="{D42A27DB-BD31-4B8C-83A1-F6EECF244321}">
                <p14:modId xmlns:p14="http://schemas.microsoft.com/office/powerpoint/2010/main" val="248034548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3306"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ee4pHeader1">
            <a:extLst>
              <a:ext uri="{FF2B5EF4-FFF2-40B4-BE49-F238E27FC236}">
                <a16:creationId xmlns:a16="http://schemas.microsoft.com/office/drawing/2014/main" id="{87EEF1E3-4B10-4502-90C9-D2A09A4F86C5}"/>
              </a:ext>
            </a:extLst>
          </p:cNvPr>
          <p:cNvSpPr txBox="1"/>
          <p:nvPr/>
        </p:nvSpPr>
        <p:spPr>
          <a:xfrm>
            <a:off x="629400" y="1616400"/>
            <a:ext cx="4995640" cy="759600"/>
          </a:xfrm>
          <a:prstGeom prst="rect">
            <a:avLst/>
          </a:prstGeom>
          <a:noFill/>
          <a:ln cap="rnd">
            <a:noFill/>
          </a:ln>
        </p:spPr>
        <p:txBody>
          <a:bodyPr vert="horz" wrap="square" lIns="0" tIns="0" rIns="0" bIns="0" rtlCol="0" anchor="b" anchorCtr="0">
            <a:noAutofit/>
          </a:bodyPr>
          <a:lstStyle/>
          <a:p>
            <a:pPr marL="0" lvl="3"/>
            <a:r>
              <a:rPr lang="en-US" sz="2400" dirty="0">
                <a:solidFill>
                  <a:srgbClr val="29BA74">
                    <a:lumMod val="100000"/>
                  </a:srgbClr>
                </a:solidFill>
                <a:latin typeface="Trebuchet MS" panose="020B0603020202020204" pitchFamily="34" charset="0"/>
              </a:rPr>
              <a:t>Key messages</a:t>
            </a:r>
          </a:p>
        </p:txBody>
      </p:sp>
      <p:sp>
        <p:nvSpPr>
          <p:cNvPr id="19" name="ee4pContent1">
            <a:extLst>
              <a:ext uri="{FF2B5EF4-FFF2-40B4-BE49-F238E27FC236}">
                <a16:creationId xmlns:a16="http://schemas.microsoft.com/office/drawing/2014/main" id="{92CD75C6-FBDD-4492-B5E4-C1D689233C4B}"/>
              </a:ext>
            </a:extLst>
          </p:cNvPr>
          <p:cNvSpPr txBox="1"/>
          <p:nvPr/>
        </p:nvSpPr>
        <p:spPr>
          <a:xfrm>
            <a:off x="630000" y="2540000"/>
            <a:ext cx="10933200" cy="3329067"/>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SzPct val="100000"/>
            </a:pPr>
            <a:r>
              <a:rPr lang="en-US" sz="1600" dirty="0"/>
              <a:t>Leadership often encourages canceling on training at last minute due to "clients come first" value (20% of comments)</a:t>
            </a:r>
          </a:p>
          <a:p>
            <a:pPr lvl="1">
              <a:buSzPct val="100000"/>
            </a:pPr>
            <a:r>
              <a:rPr lang="en-US" sz="1600" dirty="0"/>
              <a:t>Support for learning varies by PL &amp; Case Leadership (15% of comments)</a:t>
            </a:r>
          </a:p>
          <a:p>
            <a:pPr lvl="1">
              <a:buSzPct val="100000"/>
            </a:pPr>
            <a:r>
              <a:rPr lang="en-US" sz="1600" dirty="0"/>
              <a:t>Weak culture around trainings being important and expectation to work during and/or late after training (10% of comments) </a:t>
            </a:r>
          </a:p>
          <a:p>
            <a:pPr lvl="1">
              <a:buSzPct val="100000"/>
            </a:pPr>
            <a:r>
              <a:rPr lang="en-US" sz="1600" dirty="0"/>
              <a:t>Workload is too high, need to sacrifice learning (10% of comments)</a:t>
            </a:r>
          </a:p>
          <a:p>
            <a:pPr lvl="1">
              <a:buSzPct val="100000"/>
            </a:pPr>
            <a:r>
              <a:rPr lang="en-US" sz="1600" dirty="0"/>
              <a:t>Leadership vocally supports training and need for team to attend training (10% of comments)</a:t>
            </a:r>
          </a:p>
          <a:p>
            <a:pPr lvl="1">
              <a:buSzPct val="100000"/>
            </a:pPr>
            <a:r>
              <a:rPr lang="en-US" sz="1600" dirty="0"/>
              <a:t>Due to capacity, attending training often equates with longer nights and time away from family (5% of comments)</a:t>
            </a:r>
          </a:p>
          <a:p>
            <a:pPr lvl="1">
              <a:buSzPct val="100000"/>
            </a:pPr>
            <a:r>
              <a:rPr lang="en-US" sz="1600" dirty="0"/>
              <a:t>Virtual setting made it worse (5% of comments)</a:t>
            </a:r>
          </a:p>
          <a:p>
            <a:pPr lvl="1">
              <a:buSzPct val="100000"/>
            </a:pPr>
            <a:r>
              <a:rPr lang="en-US" sz="1600" dirty="0"/>
              <a:t>Training effective when full day/week of training allow for a "full disconnect" (1% of comments)</a:t>
            </a:r>
          </a:p>
          <a:p>
            <a:pPr lvl="1">
              <a:buSzPct val="100000"/>
            </a:pPr>
            <a:r>
              <a:rPr lang="en-US" sz="1600" dirty="0"/>
              <a:t>Pre-COVID, trainings effective due to "Consulting Fridays;" Fridays typically were void of client meetings (1% of comments) </a:t>
            </a:r>
          </a:p>
          <a:p>
            <a:pPr lvl="1">
              <a:buSzPct val="100000"/>
            </a:pPr>
            <a:r>
              <a:rPr lang="en-US" sz="1600" dirty="0"/>
              <a:t>Leadership often unaware of non-mandatory trainings (1% of comments)</a:t>
            </a:r>
          </a:p>
          <a:p>
            <a:pPr lvl="1">
              <a:buSzPct val="100000"/>
            </a:pPr>
            <a:endParaRPr lang="en-US" sz="1600" dirty="0"/>
          </a:p>
          <a:p>
            <a:endParaRPr lang="en-US" sz="1600" dirty="0">
              <a:latin typeface="+mn-lt"/>
            </a:endParaRPr>
          </a:p>
        </p:txBody>
      </p:sp>
      <p:sp>
        <p:nvSpPr>
          <p:cNvPr id="26" name="ee4pFootnotes">
            <a:extLst>
              <a:ext uri="{FF2B5EF4-FFF2-40B4-BE49-F238E27FC236}">
                <a16:creationId xmlns:a16="http://schemas.microsoft.com/office/drawing/2014/main" id="{0AE6CFBC-1FAE-428B-AB85-90B75CDF1B47}"/>
              </a:ext>
            </a:extLst>
          </p:cNvPr>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Percent is out of 900 comments from time and support theme</a:t>
            </a:r>
          </a:p>
        </p:txBody>
      </p:sp>
      <p:cxnSp>
        <p:nvCxnSpPr>
          <p:cNvPr id="16" name="Straight Connector 15">
            <a:extLst>
              <a:ext uri="{FF2B5EF4-FFF2-40B4-BE49-F238E27FC236}">
                <a16:creationId xmlns:a16="http://schemas.microsoft.com/office/drawing/2014/main" id="{EF9120C5-486C-49FB-B9F3-E42AE23A2534}"/>
              </a:ext>
            </a:extLst>
          </p:cNvPr>
          <p:cNvCxnSpPr/>
          <p:nvPr/>
        </p:nvCxnSpPr>
        <p:spPr>
          <a:xfrm>
            <a:off x="629400" y="2448570"/>
            <a:ext cx="10735286" cy="0"/>
          </a:xfrm>
          <a:prstGeom prst="line">
            <a:avLst/>
          </a:prstGeom>
          <a:ln w="2857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58974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350" cy="664797"/>
          </a:xfrm>
        </p:spPr>
        <p:txBody>
          <a:bodyPr vert="horz"/>
          <a:lstStyle/>
          <a:p>
            <a:r>
              <a:rPr lang="en-US" dirty="0"/>
              <a:t>Testimonials - universal sustainability issues and remote work setup deepened need for protected time and leadership support to attend training</a:t>
            </a:r>
          </a:p>
        </p:txBody>
      </p:sp>
      <p:sp>
        <p:nvSpPr>
          <p:cNvPr id="53" name="Text Placeholder 10"/>
          <p:cNvSpPr txBox="1">
            <a:spLocks/>
          </p:cNvSpPr>
          <p:nvPr/>
        </p:nvSpPr>
        <p:spPr>
          <a:xfrm>
            <a:off x="630000"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t>Virtual trainings do not take me out of my work/life environment so </a:t>
            </a:r>
            <a:r>
              <a:rPr lang="en-US" sz="1800" i="1" dirty="0">
                <a:solidFill>
                  <a:srgbClr val="29BA74"/>
                </a:solidFill>
              </a:rPr>
              <a:t>very hard to focus and carve out dedicated mind space and time.</a:t>
            </a:r>
          </a:p>
        </p:txBody>
      </p:sp>
      <p:sp>
        <p:nvSpPr>
          <p:cNvPr id="71" name="Text Placeholder 10"/>
          <p:cNvSpPr txBox="1">
            <a:spLocks/>
          </p:cNvSpPr>
          <p:nvPr/>
        </p:nvSpPr>
        <p:spPr>
          <a:xfrm>
            <a:off x="630000" y="2543238"/>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solidFill>
                  <a:srgbClr val="29BA74"/>
                </a:solidFill>
              </a:rPr>
              <a:t>Need a better culture</a:t>
            </a:r>
            <a:r>
              <a:rPr lang="en-US" sz="1800" i="1" dirty="0"/>
              <a:t> of trainings being respected.</a:t>
            </a:r>
          </a:p>
        </p:txBody>
      </p:sp>
      <p:grpSp>
        <p:nvGrpSpPr>
          <p:cNvPr id="18" name="Group 17"/>
          <p:cNvGrpSpPr/>
          <p:nvPr/>
        </p:nvGrpSpPr>
        <p:grpSpPr>
          <a:xfrm>
            <a:off x="639295" y="2103980"/>
            <a:ext cx="3445539" cy="291600"/>
            <a:chOff x="639295" y="2504056"/>
            <a:chExt cx="3445539" cy="291600"/>
          </a:xfrm>
        </p:grpSpPr>
        <p:cxnSp>
          <p:nvCxnSpPr>
            <p:cNvPr id="37" name="Straight Connector 36"/>
            <p:cNvCxnSpPr/>
            <p:nvPr/>
          </p:nvCxnSpPr>
          <p:spPr>
            <a:xfrm flipH="1">
              <a:off x="639295" y="2649856"/>
              <a:ext cx="3445539" cy="0"/>
            </a:xfrm>
            <a:prstGeom prst="line">
              <a:avLst/>
            </a:prstGeom>
            <a:ln w="9525" cap="rnd">
              <a:solidFill>
                <a:schemeClr val="tx1">
                  <a:lumMod val="60000"/>
                  <a:lumOff val="40000"/>
                </a:schemeClr>
              </a:solidFill>
              <a:prstDash val="solid"/>
            </a:ln>
          </p:spPr>
        </p:cxnSp>
        <p:grpSp>
          <p:nvGrpSpPr>
            <p:cNvPr id="34" name="Group 33"/>
            <p:cNvGrpSpPr>
              <a:grpSpLocks noChangeAspect="1"/>
            </p:cNvGrpSpPr>
            <p:nvPr/>
          </p:nvGrpSpPr>
          <p:grpSpPr>
            <a:xfrm>
              <a:off x="2216265" y="2504056"/>
              <a:ext cx="291600" cy="291600"/>
              <a:chOff x="5678488" y="2892425"/>
              <a:chExt cx="269875" cy="269875"/>
            </a:xfrm>
          </p:grpSpPr>
          <p:sp>
            <p:nvSpPr>
              <p:cNvPr id="35"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36"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4" name="Group 23"/>
          <p:cNvGrpSpPr/>
          <p:nvPr/>
        </p:nvGrpSpPr>
        <p:grpSpPr>
          <a:xfrm>
            <a:off x="639295" y="3851229"/>
            <a:ext cx="3445539" cy="291600"/>
            <a:chOff x="639295" y="4250508"/>
            <a:chExt cx="3445539" cy="291600"/>
          </a:xfrm>
        </p:grpSpPr>
        <p:cxnSp>
          <p:nvCxnSpPr>
            <p:cNvPr id="111" name="Straight Connector 110"/>
            <p:cNvCxnSpPr/>
            <p:nvPr/>
          </p:nvCxnSpPr>
          <p:spPr>
            <a:xfrm flipH="1">
              <a:off x="639295" y="4396308"/>
              <a:ext cx="3445539" cy="0"/>
            </a:xfrm>
            <a:prstGeom prst="line">
              <a:avLst/>
            </a:prstGeom>
            <a:ln w="9525" cap="rnd">
              <a:solidFill>
                <a:schemeClr val="tx1">
                  <a:lumMod val="60000"/>
                  <a:lumOff val="40000"/>
                </a:schemeClr>
              </a:solidFill>
              <a:prstDash val="solid"/>
            </a:ln>
          </p:spPr>
        </p:cxnSp>
        <p:grpSp>
          <p:nvGrpSpPr>
            <p:cNvPr id="112" name="Group 111"/>
            <p:cNvGrpSpPr>
              <a:grpSpLocks noChangeAspect="1"/>
            </p:cNvGrpSpPr>
            <p:nvPr/>
          </p:nvGrpSpPr>
          <p:grpSpPr>
            <a:xfrm>
              <a:off x="2216265" y="4250508"/>
              <a:ext cx="291600" cy="291600"/>
              <a:chOff x="5678488" y="2892425"/>
              <a:chExt cx="269875" cy="269875"/>
            </a:xfrm>
          </p:grpSpPr>
          <p:sp>
            <p:nvSpPr>
              <p:cNvPr id="11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1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sp>
        <p:nvSpPr>
          <p:cNvPr id="51" name="Text Placeholder 10"/>
          <p:cNvSpPr txBox="1">
            <a:spLocks/>
          </p:cNvSpPr>
          <p:nvPr/>
        </p:nvSpPr>
        <p:spPr>
          <a:xfrm>
            <a:off x="4369278" y="2543238"/>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t>Trainings pull from casework, which </a:t>
            </a:r>
            <a:r>
              <a:rPr lang="en-US" sz="1800" i="1" dirty="0">
                <a:solidFill>
                  <a:srgbClr val="29BA74"/>
                </a:solidFill>
              </a:rPr>
              <a:t>doesn't get paused </a:t>
            </a:r>
            <a:r>
              <a:rPr lang="en-US" sz="1800" i="1" dirty="0"/>
              <a:t>in the same way.</a:t>
            </a:r>
          </a:p>
        </p:txBody>
      </p:sp>
      <p:sp>
        <p:nvSpPr>
          <p:cNvPr id="69" name="Text Placeholder 10"/>
          <p:cNvSpPr txBox="1">
            <a:spLocks/>
          </p:cNvSpPr>
          <p:nvPr/>
        </p:nvSpPr>
        <p:spPr>
          <a:xfrm>
            <a:off x="4369278"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chemeClr val="tx1">
                    <a:lumMod val="100000"/>
                  </a:schemeClr>
                </a:solidFill>
                <a:latin typeface="Trebuchet MS" panose="020B0603020202020204" pitchFamily="34" charset="0"/>
              </a:rPr>
              <a:t>This was a BIG one for me - </a:t>
            </a:r>
            <a:r>
              <a:rPr lang="en-US" sz="1800" i="1" dirty="0">
                <a:solidFill>
                  <a:srgbClr val="29BA74"/>
                </a:solidFill>
                <a:latin typeface="Trebuchet MS" panose="020B0603020202020204" pitchFamily="34" charset="0"/>
              </a:rPr>
              <a:t>moving to remote L&amp;D meant that case work was just piled on top</a:t>
            </a:r>
            <a:r>
              <a:rPr lang="en-US" sz="1800" i="1" dirty="0">
                <a:solidFill>
                  <a:schemeClr val="tx1">
                    <a:lumMod val="100000"/>
                  </a:schemeClr>
                </a:solidFill>
                <a:latin typeface="Trebuchet MS" panose="020B0603020202020204" pitchFamily="34" charset="0"/>
              </a:rPr>
              <a:t>, rather than dedicated time carved out for L&amp;D. </a:t>
            </a:r>
            <a:endParaRPr lang="en-US" sz="1400" i="1" dirty="0">
              <a:solidFill>
                <a:srgbClr val="7F7F7F"/>
              </a:solidFill>
              <a:latin typeface="Trebuchet MS" panose="020B0603020202020204" pitchFamily="34" charset="0"/>
            </a:endParaRPr>
          </a:p>
        </p:txBody>
      </p:sp>
      <p:grpSp>
        <p:nvGrpSpPr>
          <p:cNvPr id="19" name="Group 18"/>
          <p:cNvGrpSpPr/>
          <p:nvPr/>
        </p:nvGrpSpPr>
        <p:grpSpPr>
          <a:xfrm>
            <a:off x="4373831" y="2103980"/>
            <a:ext cx="3445539" cy="291600"/>
            <a:chOff x="4373831" y="2504056"/>
            <a:chExt cx="3445539" cy="291600"/>
          </a:xfrm>
        </p:grpSpPr>
        <p:cxnSp>
          <p:nvCxnSpPr>
            <p:cNvPr id="81" name="Straight Connector 80"/>
            <p:cNvCxnSpPr/>
            <p:nvPr/>
          </p:nvCxnSpPr>
          <p:spPr>
            <a:xfrm flipH="1">
              <a:off x="4373831" y="2649856"/>
              <a:ext cx="3445539" cy="0"/>
            </a:xfrm>
            <a:prstGeom prst="line">
              <a:avLst/>
            </a:prstGeom>
            <a:ln w="9525" cap="rnd">
              <a:solidFill>
                <a:schemeClr val="tx1">
                  <a:lumMod val="60000"/>
                  <a:lumOff val="40000"/>
                </a:schemeClr>
              </a:solidFill>
              <a:prstDash val="solid"/>
            </a:ln>
          </p:spPr>
        </p:cxnSp>
        <p:grpSp>
          <p:nvGrpSpPr>
            <p:cNvPr id="82" name="Group 81"/>
            <p:cNvGrpSpPr>
              <a:grpSpLocks noChangeAspect="1"/>
            </p:cNvGrpSpPr>
            <p:nvPr/>
          </p:nvGrpSpPr>
          <p:grpSpPr>
            <a:xfrm>
              <a:off x="5950800" y="2504056"/>
              <a:ext cx="291600" cy="291600"/>
              <a:chOff x="5678488" y="2892425"/>
              <a:chExt cx="269875" cy="269875"/>
            </a:xfrm>
          </p:grpSpPr>
          <p:sp>
            <p:nvSpPr>
              <p:cNvPr id="8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8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3" name="Group 22"/>
          <p:cNvGrpSpPr/>
          <p:nvPr/>
        </p:nvGrpSpPr>
        <p:grpSpPr>
          <a:xfrm>
            <a:off x="4373831" y="3851229"/>
            <a:ext cx="3445539" cy="291600"/>
            <a:chOff x="4373831" y="4250508"/>
            <a:chExt cx="3445539" cy="291600"/>
          </a:xfrm>
        </p:grpSpPr>
        <p:cxnSp>
          <p:nvCxnSpPr>
            <p:cNvPr id="116" name="Straight Connector 115"/>
            <p:cNvCxnSpPr/>
            <p:nvPr/>
          </p:nvCxnSpPr>
          <p:spPr>
            <a:xfrm flipH="1">
              <a:off x="4373831" y="4396308"/>
              <a:ext cx="3445539" cy="0"/>
            </a:xfrm>
            <a:prstGeom prst="line">
              <a:avLst/>
            </a:prstGeom>
            <a:ln w="9525" cap="rnd">
              <a:solidFill>
                <a:schemeClr val="tx1">
                  <a:lumMod val="60000"/>
                  <a:lumOff val="40000"/>
                </a:schemeClr>
              </a:solidFill>
              <a:prstDash val="solid"/>
            </a:ln>
          </p:spPr>
        </p:cxnSp>
        <p:grpSp>
          <p:nvGrpSpPr>
            <p:cNvPr id="117" name="Group 116"/>
            <p:cNvGrpSpPr>
              <a:grpSpLocks noChangeAspect="1"/>
            </p:cNvGrpSpPr>
            <p:nvPr/>
          </p:nvGrpSpPr>
          <p:grpSpPr>
            <a:xfrm>
              <a:off x="5950800" y="4250508"/>
              <a:ext cx="291600" cy="291600"/>
              <a:chOff x="5678488" y="2892425"/>
              <a:chExt cx="269875" cy="269875"/>
            </a:xfrm>
          </p:grpSpPr>
          <p:sp>
            <p:nvSpPr>
              <p:cNvPr id="118"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19"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sp>
        <p:nvSpPr>
          <p:cNvPr id="52" name="Text Placeholder 10"/>
          <p:cNvSpPr txBox="1">
            <a:spLocks/>
          </p:cNvSpPr>
          <p:nvPr/>
        </p:nvSpPr>
        <p:spPr>
          <a:xfrm>
            <a:off x="8108556" y="2543238"/>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rgbClr val="29BA74"/>
                </a:solidFill>
                <a:cs typeface="Arial" panose="020B0604020202020204" pitchFamily="34" charset="0"/>
              </a:rPr>
              <a:t>Under current sustainability, it is very difficult to think about dedicating time</a:t>
            </a:r>
            <a:r>
              <a:rPr lang="en-US" sz="1800" i="1" dirty="0">
                <a:solidFill>
                  <a:srgbClr val="575757"/>
                </a:solidFill>
                <a:cs typeface="Arial" panose="020B0604020202020204" pitchFamily="34" charset="0"/>
              </a:rPr>
              <a:t> to a training.</a:t>
            </a:r>
            <a:endParaRPr lang="en-US" sz="1400" i="1" dirty="0">
              <a:solidFill>
                <a:srgbClr val="7F7F7F"/>
              </a:solidFill>
              <a:latin typeface="Trebuchet MS" panose="020B0603020202020204" pitchFamily="34" charset="0"/>
            </a:endParaRPr>
          </a:p>
        </p:txBody>
      </p:sp>
      <p:sp>
        <p:nvSpPr>
          <p:cNvPr id="70" name="Text Placeholder 10"/>
          <p:cNvSpPr txBox="1">
            <a:spLocks/>
          </p:cNvSpPr>
          <p:nvPr/>
        </p:nvSpPr>
        <p:spPr>
          <a:xfrm>
            <a:off x="8108556"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rgbClr val="575757"/>
                </a:solidFill>
                <a:cs typeface="Arial" panose="020B0604020202020204" pitchFamily="34" charset="0"/>
              </a:rPr>
              <a:t>Never protected by leadership. </a:t>
            </a:r>
            <a:r>
              <a:rPr lang="en-US" sz="1800" i="1" dirty="0">
                <a:solidFill>
                  <a:srgbClr val="29BA74"/>
                </a:solidFill>
                <a:cs typeface="Arial" panose="020B0604020202020204" pitchFamily="34" charset="0"/>
              </a:rPr>
              <a:t>Intentionally scheduled overtop of case work</a:t>
            </a:r>
            <a:r>
              <a:rPr lang="en-US" sz="1800" i="1" dirty="0">
                <a:solidFill>
                  <a:srgbClr val="575757"/>
                </a:solidFill>
                <a:cs typeface="Arial" panose="020B0604020202020204" pitchFamily="34" charset="0"/>
              </a:rPr>
              <a:t>. It feels like a complete afterthought and not something that we stand behind as a firm.</a:t>
            </a:r>
            <a:endParaRPr lang="en-US" sz="1400" i="1" dirty="0">
              <a:solidFill>
                <a:srgbClr val="575757"/>
              </a:solidFill>
              <a:latin typeface="Trebuchet MS" panose="020B0603020202020204" pitchFamily="34" charset="0"/>
            </a:endParaRPr>
          </a:p>
        </p:txBody>
      </p:sp>
      <p:grpSp>
        <p:nvGrpSpPr>
          <p:cNvPr id="20" name="Group 19"/>
          <p:cNvGrpSpPr/>
          <p:nvPr/>
        </p:nvGrpSpPr>
        <p:grpSpPr>
          <a:xfrm>
            <a:off x="8108366" y="2103980"/>
            <a:ext cx="3445539" cy="291600"/>
            <a:chOff x="8108366" y="2504056"/>
            <a:chExt cx="3445539" cy="291600"/>
          </a:xfrm>
        </p:grpSpPr>
        <p:cxnSp>
          <p:nvCxnSpPr>
            <p:cNvPr id="91" name="Straight Connector 90"/>
            <p:cNvCxnSpPr/>
            <p:nvPr/>
          </p:nvCxnSpPr>
          <p:spPr>
            <a:xfrm flipH="1">
              <a:off x="8108366" y="2649856"/>
              <a:ext cx="3445539" cy="0"/>
            </a:xfrm>
            <a:prstGeom prst="line">
              <a:avLst/>
            </a:prstGeom>
            <a:ln w="9525" cap="rnd">
              <a:solidFill>
                <a:schemeClr val="tx1">
                  <a:lumMod val="60000"/>
                  <a:lumOff val="40000"/>
                </a:schemeClr>
              </a:solidFill>
              <a:prstDash val="solid"/>
            </a:ln>
          </p:spPr>
        </p:cxnSp>
        <p:grpSp>
          <p:nvGrpSpPr>
            <p:cNvPr id="92" name="Group 91"/>
            <p:cNvGrpSpPr>
              <a:grpSpLocks noChangeAspect="1"/>
            </p:cNvGrpSpPr>
            <p:nvPr/>
          </p:nvGrpSpPr>
          <p:grpSpPr>
            <a:xfrm>
              <a:off x="9685335" y="2504056"/>
              <a:ext cx="291600" cy="291600"/>
              <a:chOff x="5678488" y="2892425"/>
              <a:chExt cx="269875" cy="269875"/>
            </a:xfrm>
          </p:grpSpPr>
          <p:sp>
            <p:nvSpPr>
              <p:cNvPr id="9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9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2" name="Group 21"/>
          <p:cNvGrpSpPr/>
          <p:nvPr/>
        </p:nvGrpSpPr>
        <p:grpSpPr>
          <a:xfrm>
            <a:off x="8108366" y="3851229"/>
            <a:ext cx="3445539" cy="291600"/>
            <a:chOff x="8108366" y="4264794"/>
            <a:chExt cx="3445539" cy="291600"/>
          </a:xfrm>
        </p:grpSpPr>
        <p:cxnSp>
          <p:nvCxnSpPr>
            <p:cNvPr id="121" name="Straight Connector 120"/>
            <p:cNvCxnSpPr/>
            <p:nvPr/>
          </p:nvCxnSpPr>
          <p:spPr>
            <a:xfrm flipH="1">
              <a:off x="8108366" y="4410594"/>
              <a:ext cx="3445539" cy="0"/>
            </a:xfrm>
            <a:prstGeom prst="line">
              <a:avLst/>
            </a:prstGeom>
            <a:ln w="9525" cap="rnd">
              <a:solidFill>
                <a:schemeClr val="tx1">
                  <a:lumMod val="60000"/>
                  <a:lumOff val="40000"/>
                </a:schemeClr>
              </a:solidFill>
              <a:prstDash val="solid"/>
            </a:ln>
          </p:spPr>
        </p:cxnSp>
        <p:grpSp>
          <p:nvGrpSpPr>
            <p:cNvPr id="21" name="Group 20"/>
            <p:cNvGrpSpPr/>
            <p:nvPr/>
          </p:nvGrpSpPr>
          <p:grpSpPr>
            <a:xfrm>
              <a:off x="9685335" y="4264794"/>
              <a:ext cx="291600" cy="291600"/>
              <a:chOff x="9685335" y="4264794"/>
              <a:chExt cx="291600" cy="291600"/>
            </a:xfrm>
          </p:grpSpPr>
          <p:sp>
            <p:nvSpPr>
              <p:cNvPr id="123" name="Oval 46"/>
              <p:cNvSpPr>
                <a:spLocks noChangeArrowheads="1"/>
              </p:cNvSpPr>
              <p:nvPr/>
            </p:nvSpPr>
            <p:spPr bwMode="auto">
              <a:xfrm>
                <a:off x="9685335" y="4264794"/>
                <a:ext cx="291600" cy="29160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24" name="Freeform 47"/>
              <p:cNvSpPr>
                <a:spLocks noEditPoints="1"/>
              </p:cNvSpPr>
              <p:nvPr/>
            </p:nvSpPr>
            <p:spPr bwMode="auto">
              <a:xfrm>
                <a:off x="9762523" y="4357420"/>
                <a:ext cx="137224" cy="106348"/>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aphicFrame>
        <p:nvGraphicFramePr>
          <p:cNvPr id="39" name="Object 3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4330" name="think-cell Slide" r:id="rId5" imgW="360" imgH="360" progId="TCLayout.ActiveDocument.1">
                  <p:embed/>
                </p:oleObj>
              </mc:Choice>
              <mc:Fallback>
                <p:oleObj name="think-cell Slide" r:id="rId5" imgW="360" imgH="360" progId="TCLayout.ActiveDocument.1">
                  <p:embed/>
                  <p:pic>
                    <p:nvPicPr>
                      <p:cNvPr id="39" name="Object 38"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47970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84ABEA-505D-4F4E-A77C-28261EAB2F67}"/>
              </a:ext>
            </a:extLst>
          </p:cNvPr>
          <p:cNvSpPr>
            <a:spLocks noGrp="1"/>
          </p:cNvSpPr>
          <p:nvPr>
            <p:ph type="title"/>
          </p:nvPr>
        </p:nvSpPr>
        <p:spPr/>
        <p:txBody>
          <a:bodyPr vert="horz"/>
          <a:lstStyle/>
          <a:p>
            <a:r>
              <a:rPr lang="en-US" dirty="0"/>
              <a:t>Theme: Virtual fatigue</a:t>
            </a:r>
          </a:p>
        </p:txBody>
      </p:sp>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5354"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ee4pHeader1">
            <a:extLst>
              <a:ext uri="{FF2B5EF4-FFF2-40B4-BE49-F238E27FC236}">
                <a16:creationId xmlns:a16="http://schemas.microsoft.com/office/drawing/2014/main" id="{87EEF1E3-4B10-4502-90C9-D2A09A4F86C5}"/>
              </a:ext>
            </a:extLst>
          </p:cNvPr>
          <p:cNvSpPr txBox="1"/>
          <p:nvPr/>
        </p:nvSpPr>
        <p:spPr>
          <a:xfrm>
            <a:off x="629400" y="1616400"/>
            <a:ext cx="4995640" cy="759600"/>
          </a:xfrm>
          <a:prstGeom prst="rect">
            <a:avLst/>
          </a:prstGeom>
          <a:noFill/>
          <a:ln cap="rnd">
            <a:noFill/>
          </a:ln>
        </p:spPr>
        <p:txBody>
          <a:bodyPr vert="horz" wrap="square" lIns="0" tIns="0" rIns="0" bIns="0" rtlCol="0" anchor="b" anchorCtr="0">
            <a:noAutofit/>
          </a:bodyPr>
          <a:lstStyle/>
          <a:p>
            <a:pPr marL="0" lvl="3"/>
            <a:r>
              <a:rPr lang="en-US" sz="2400" dirty="0">
                <a:solidFill>
                  <a:srgbClr val="29BA74">
                    <a:lumMod val="100000"/>
                  </a:srgbClr>
                </a:solidFill>
                <a:latin typeface="Trebuchet MS" panose="020B0603020202020204" pitchFamily="34" charset="0"/>
              </a:rPr>
              <a:t>Key messages</a:t>
            </a:r>
          </a:p>
        </p:txBody>
      </p:sp>
      <p:sp>
        <p:nvSpPr>
          <p:cNvPr id="19" name="ee4pContent1">
            <a:extLst>
              <a:ext uri="{FF2B5EF4-FFF2-40B4-BE49-F238E27FC236}">
                <a16:creationId xmlns:a16="http://schemas.microsoft.com/office/drawing/2014/main" id="{92CD75C6-FBDD-4492-B5E4-C1D689233C4B}"/>
              </a:ext>
            </a:extLst>
          </p:cNvPr>
          <p:cNvSpPr txBox="1"/>
          <p:nvPr/>
        </p:nvSpPr>
        <p:spPr>
          <a:xfrm>
            <a:off x="630000" y="2540000"/>
            <a:ext cx="10933200" cy="3329067"/>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SzPct val="100000"/>
            </a:pPr>
            <a:r>
              <a:rPr lang="en-US" sz="2000" dirty="0"/>
              <a:t>Virtual trainings are less effective, hope for return to in-person trainings (40% of comments)</a:t>
            </a:r>
          </a:p>
          <a:p>
            <a:pPr lvl="1">
              <a:buSzPct val="100000"/>
            </a:pPr>
            <a:r>
              <a:rPr lang="en-US" sz="2000" dirty="0"/>
              <a:t>Multi-tasking during training is common which limits effectiveness, engagement, and participation (30% of comments)</a:t>
            </a:r>
          </a:p>
          <a:p>
            <a:pPr lvl="1">
              <a:buSzPct val="100000"/>
            </a:pPr>
            <a:r>
              <a:rPr lang="en-US" sz="2000" dirty="0"/>
              <a:t>Inability to disconnect from already remote work makes virtual learning less appealing (10% of comments)</a:t>
            </a:r>
          </a:p>
          <a:p>
            <a:pPr lvl="1">
              <a:buSzPct val="100000"/>
            </a:pPr>
            <a:r>
              <a:rPr lang="en-US" sz="2000" dirty="0"/>
              <a:t>Zoom fatigue, too much screen time (10% of comments)</a:t>
            </a:r>
          </a:p>
          <a:p>
            <a:pPr lvl="1">
              <a:buSzPct val="100000"/>
            </a:pPr>
            <a:r>
              <a:rPr lang="en-US" sz="2000" dirty="0"/>
              <a:t>Lengthy and spread-out virtual sessions have less impact and are hard to balance with other work priorities (5% of comments)</a:t>
            </a:r>
          </a:p>
          <a:p>
            <a:pPr lvl="1">
              <a:buSzPct val="100000"/>
            </a:pPr>
            <a:endParaRPr lang="en-US" sz="2000" dirty="0"/>
          </a:p>
        </p:txBody>
      </p:sp>
      <p:sp>
        <p:nvSpPr>
          <p:cNvPr id="26" name="ee4pFootnotes">
            <a:extLst>
              <a:ext uri="{FF2B5EF4-FFF2-40B4-BE49-F238E27FC236}">
                <a16:creationId xmlns:a16="http://schemas.microsoft.com/office/drawing/2014/main" id="{0AE6CFBC-1FAE-428B-AB85-90B75CDF1B47}"/>
              </a:ext>
            </a:extLst>
          </p:cNvPr>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Percent is out of 700 comments from virtual fatigue theme</a:t>
            </a:r>
          </a:p>
        </p:txBody>
      </p:sp>
      <p:cxnSp>
        <p:nvCxnSpPr>
          <p:cNvPr id="16" name="Straight Connector 15">
            <a:extLst>
              <a:ext uri="{FF2B5EF4-FFF2-40B4-BE49-F238E27FC236}">
                <a16:creationId xmlns:a16="http://schemas.microsoft.com/office/drawing/2014/main" id="{EF9120C5-486C-49FB-B9F3-E42AE23A2534}"/>
              </a:ext>
            </a:extLst>
          </p:cNvPr>
          <p:cNvCxnSpPr/>
          <p:nvPr/>
        </p:nvCxnSpPr>
        <p:spPr>
          <a:xfrm>
            <a:off x="629400" y="2448570"/>
            <a:ext cx="10735286" cy="0"/>
          </a:xfrm>
          <a:prstGeom prst="line">
            <a:avLst/>
          </a:prstGeom>
          <a:ln w="2857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1362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350" cy="664797"/>
          </a:xfrm>
        </p:spPr>
        <p:txBody>
          <a:bodyPr vert="horz"/>
          <a:lstStyle/>
          <a:p>
            <a:r>
              <a:rPr lang="en-US" dirty="0"/>
              <a:t>Testimonials - remote working made challenges with virtual learning even harder (virtual fatigue)</a:t>
            </a:r>
          </a:p>
        </p:txBody>
      </p:sp>
      <p:sp>
        <p:nvSpPr>
          <p:cNvPr id="53" name="Text Placeholder 10"/>
          <p:cNvSpPr txBox="1">
            <a:spLocks/>
          </p:cNvSpPr>
          <p:nvPr/>
        </p:nvSpPr>
        <p:spPr>
          <a:xfrm>
            <a:off x="630000"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chemeClr val="tx1">
                    <a:lumMod val="100000"/>
                  </a:schemeClr>
                </a:solidFill>
                <a:latin typeface="Trebuchet MS" panose="020B0603020202020204" pitchFamily="34" charset="0"/>
              </a:rPr>
              <a:t>Virtual training was a terrible experience, you feel very disconnected from the training atmosphere, you don't get to connect and socialize, and you are </a:t>
            </a:r>
            <a:r>
              <a:rPr lang="en-US" sz="1800" i="1" dirty="0">
                <a:solidFill>
                  <a:srgbClr val="29BA74"/>
                </a:solidFill>
                <a:latin typeface="Trebuchet MS" panose="020B0603020202020204" pitchFamily="34" charset="0"/>
              </a:rPr>
              <a:t>always drawn back to case work sine it is always present </a:t>
            </a:r>
            <a:r>
              <a:rPr lang="en-US" sz="1800" i="1" dirty="0">
                <a:solidFill>
                  <a:schemeClr val="tx1">
                    <a:lumMod val="100000"/>
                  </a:schemeClr>
                </a:solidFill>
                <a:latin typeface="Trebuchet MS" panose="020B0603020202020204" pitchFamily="34" charset="0"/>
              </a:rPr>
              <a:t>on your laptop.</a:t>
            </a:r>
            <a:endParaRPr lang="en-US" sz="1400" i="1" dirty="0">
              <a:solidFill>
                <a:srgbClr val="7F7F7F"/>
              </a:solidFill>
              <a:latin typeface="Trebuchet MS" panose="020B0603020202020204" pitchFamily="34" charset="0"/>
            </a:endParaRPr>
          </a:p>
        </p:txBody>
      </p:sp>
      <p:sp>
        <p:nvSpPr>
          <p:cNvPr id="71" name="Text Placeholder 10"/>
          <p:cNvSpPr txBox="1">
            <a:spLocks/>
          </p:cNvSpPr>
          <p:nvPr/>
        </p:nvSpPr>
        <p:spPr>
          <a:xfrm>
            <a:off x="630000" y="2543238"/>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solidFill>
                  <a:srgbClr val="29BA74"/>
                </a:solidFill>
              </a:rPr>
              <a:t>Shift to virtual trainings was for me the most significant loss </a:t>
            </a:r>
            <a:r>
              <a:rPr lang="en-US" sz="1800" i="1" dirty="0"/>
              <a:t>in EVP during COVID.</a:t>
            </a:r>
          </a:p>
        </p:txBody>
      </p:sp>
      <p:grpSp>
        <p:nvGrpSpPr>
          <p:cNvPr id="18" name="Group 17"/>
          <p:cNvGrpSpPr/>
          <p:nvPr/>
        </p:nvGrpSpPr>
        <p:grpSpPr>
          <a:xfrm>
            <a:off x="639295" y="2103980"/>
            <a:ext cx="3445539" cy="291600"/>
            <a:chOff x="639295" y="2504056"/>
            <a:chExt cx="3445539" cy="291600"/>
          </a:xfrm>
        </p:grpSpPr>
        <p:cxnSp>
          <p:nvCxnSpPr>
            <p:cNvPr id="37" name="Straight Connector 36"/>
            <p:cNvCxnSpPr/>
            <p:nvPr/>
          </p:nvCxnSpPr>
          <p:spPr>
            <a:xfrm flipH="1">
              <a:off x="639295" y="2649856"/>
              <a:ext cx="3445539" cy="0"/>
            </a:xfrm>
            <a:prstGeom prst="line">
              <a:avLst/>
            </a:prstGeom>
            <a:ln w="9525" cap="rnd">
              <a:solidFill>
                <a:schemeClr val="tx1">
                  <a:lumMod val="60000"/>
                  <a:lumOff val="40000"/>
                </a:schemeClr>
              </a:solidFill>
              <a:prstDash val="solid"/>
            </a:ln>
          </p:spPr>
        </p:cxnSp>
        <p:grpSp>
          <p:nvGrpSpPr>
            <p:cNvPr id="34" name="Group 33"/>
            <p:cNvGrpSpPr>
              <a:grpSpLocks noChangeAspect="1"/>
            </p:cNvGrpSpPr>
            <p:nvPr/>
          </p:nvGrpSpPr>
          <p:grpSpPr>
            <a:xfrm>
              <a:off x="2216265" y="2504056"/>
              <a:ext cx="291600" cy="291600"/>
              <a:chOff x="5678488" y="2892425"/>
              <a:chExt cx="269875" cy="269875"/>
            </a:xfrm>
          </p:grpSpPr>
          <p:sp>
            <p:nvSpPr>
              <p:cNvPr id="35"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36"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4" name="Group 23"/>
          <p:cNvGrpSpPr/>
          <p:nvPr/>
        </p:nvGrpSpPr>
        <p:grpSpPr>
          <a:xfrm>
            <a:off x="639295" y="3851229"/>
            <a:ext cx="3445539" cy="291600"/>
            <a:chOff x="639295" y="4250508"/>
            <a:chExt cx="3445539" cy="291600"/>
          </a:xfrm>
        </p:grpSpPr>
        <p:cxnSp>
          <p:nvCxnSpPr>
            <p:cNvPr id="111" name="Straight Connector 110"/>
            <p:cNvCxnSpPr/>
            <p:nvPr/>
          </p:nvCxnSpPr>
          <p:spPr>
            <a:xfrm flipH="1">
              <a:off x="639295" y="4396308"/>
              <a:ext cx="3445539" cy="0"/>
            </a:xfrm>
            <a:prstGeom prst="line">
              <a:avLst/>
            </a:prstGeom>
            <a:ln w="9525" cap="rnd">
              <a:solidFill>
                <a:schemeClr val="tx1">
                  <a:lumMod val="60000"/>
                  <a:lumOff val="40000"/>
                </a:schemeClr>
              </a:solidFill>
              <a:prstDash val="solid"/>
            </a:ln>
          </p:spPr>
        </p:cxnSp>
        <p:grpSp>
          <p:nvGrpSpPr>
            <p:cNvPr id="112" name="Group 111"/>
            <p:cNvGrpSpPr>
              <a:grpSpLocks noChangeAspect="1"/>
            </p:cNvGrpSpPr>
            <p:nvPr/>
          </p:nvGrpSpPr>
          <p:grpSpPr>
            <a:xfrm>
              <a:off x="2216265" y="4250508"/>
              <a:ext cx="291600" cy="291600"/>
              <a:chOff x="5678488" y="2892425"/>
              <a:chExt cx="269875" cy="269875"/>
            </a:xfrm>
          </p:grpSpPr>
          <p:sp>
            <p:nvSpPr>
              <p:cNvPr id="11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1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sp>
        <p:nvSpPr>
          <p:cNvPr id="51" name="Text Placeholder 10"/>
          <p:cNvSpPr txBox="1">
            <a:spLocks/>
          </p:cNvSpPr>
          <p:nvPr/>
        </p:nvSpPr>
        <p:spPr>
          <a:xfrm>
            <a:off x="4369278" y="2543238"/>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chemeClr val="tx1">
                    <a:lumMod val="100000"/>
                  </a:schemeClr>
                </a:solidFill>
                <a:latin typeface="Trebuchet MS" panose="020B0603020202020204" pitchFamily="34" charset="0"/>
              </a:rPr>
              <a:t>After being on Zoom for several hours a day, </a:t>
            </a:r>
            <a:r>
              <a:rPr lang="en-US" sz="1800" i="1" dirty="0">
                <a:solidFill>
                  <a:srgbClr val="29BA74"/>
                </a:solidFill>
                <a:latin typeface="Trebuchet MS" panose="020B0603020202020204" pitchFamily="34" charset="0"/>
              </a:rPr>
              <a:t>virtual training is not appealing</a:t>
            </a:r>
            <a:r>
              <a:rPr lang="en-US" sz="1800" i="1" dirty="0">
                <a:solidFill>
                  <a:schemeClr val="tx1">
                    <a:lumMod val="100000"/>
                  </a:schemeClr>
                </a:solidFill>
                <a:latin typeface="Trebuchet MS" panose="020B0603020202020204" pitchFamily="34" charset="0"/>
              </a:rPr>
              <a:t> (Zoom fatigue).</a:t>
            </a:r>
            <a:endParaRPr lang="en-US" sz="1400" i="1" dirty="0">
              <a:solidFill>
                <a:srgbClr val="7F7F7F"/>
              </a:solidFill>
              <a:latin typeface="Trebuchet MS" panose="020B0603020202020204" pitchFamily="34" charset="0"/>
            </a:endParaRPr>
          </a:p>
        </p:txBody>
      </p:sp>
      <p:sp>
        <p:nvSpPr>
          <p:cNvPr id="69" name="Text Placeholder 10"/>
          <p:cNvSpPr txBox="1">
            <a:spLocks/>
          </p:cNvSpPr>
          <p:nvPr/>
        </p:nvSpPr>
        <p:spPr>
          <a:xfrm>
            <a:off x="4369278"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chemeClr val="tx1">
                    <a:lumMod val="100000"/>
                  </a:schemeClr>
                </a:solidFill>
                <a:latin typeface="Trebuchet MS" panose="020B0603020202020204" pitchFamily="34" charset="0"/>
              </a:rPr>
              <a:t>Since [trainings are] now fully virtual and split in separate small sessions instead of one week it is </a:t>
            </a:r>
            <a:r>
              <a:rPr lang="en-US" sz="1800" i="1" dirty="0">
                <a:solidFill>
                  <a:srgbClr val="29BA74"/>
                </a:solidFill>
                <a:latin typeface="Trebuchet MS" panose="020B0603020202020204" pitchFamily="34" charset="0"/>
              </a:rPr>
              <a:t>very difficult to always balance these multiple 2h sessions out with work.</a:t>
            </a:r>
          </a:p>
        </p:txBody>
      </p:sp>
      <p:grpSp>
        <p:nvGrpSpPr>
          <p:cNvPr id="19" name="Group 18"/>
          <p:cNvGrpSpPr/>
          <p:nvPr/>
        </p:nvGrpSpPr>
        <p:grpSpPr>
          <a:xfrm>
            <a:off x="4373831" y="2103980"/>
            <a:ext cx="3445539" cy="291600"/>
            <a:chOff x="4373831" y="2504056"/>
            <a:chExt cx="3445539" cy="291600"/>
          </a:xfrm>
        </p:grpSpPr>
        <p:cxnSp>
          <p:nvCxnSpPr>
            <p:cNvPr id="81" name="Straight Connector 80"/>
            <p:cNvCxnSpPr/>
            <p:nvPr/>
          </p:nvCxnSpPr>
          <p:spPr>
            <a:xfrm flipH="1">
              <a:off x="4373831" y="2649856"/>
              <a:ext cx="3445539" cy="0"/>
            </a:xfrm>
            <a:prstGeom prst="line">
              <a:avLst/>
            </a:prstGeom>
            <a:ln w="9525" cap="rnd">
              <a:solidFill>
                <a:schemeClr val="tx1">
                  <a:lumMod val="60000"/>
                  <a:lumOff val="40000"/>
                </a:schemeClr>
              </a:solidFill>
              <a:prstDash val="solid"/>
            </a:ln>
          </p:spPr>
        </p:cxnSp>
        <p:grpSp>
          <p:nvGrpSpPr>
            <p:cNvPr id="82" name="Group 81"/>
            <p:cNvGrpSpPr>
              <a:grpSpLocks noChangeAspect="1"/>
            </p:cNvGrpSpPr>
            <p:nvPr/>
          </p:nvGrpSpPr>
          <p:grpSpPr>
            <a:xfrm>
              <a:off x="5950800" y="2504056"/>
              <a:ext cx="291600" cy="291600"/>
              <a:chOff x="5678488" y="2892425"/>
              <a:chExt cx="269875" cy="269875"/>
            </a:xfrm>
          </p:grpSpPr>
          <p:sp>
            <p:nvSpPr>
              <p:cNvPr id="8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8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3" name="Group 22"/>
          <p:cNvGrpSpPr/>
          <p:nvPr/>
        </p:nvGrpSpPr>
        <p:grpSpPr>
          <a:xfrm>
            <a:off x="4373831" y="3851229"/>
            <a:ext cx="3445539" cy="291600"/>
            <a:chOff x="4373831" y="4250508"/>
            <a:chExt cx="3445539" cy="291600"/>
          </a:xfrm>
        </p:grpSpPr>
        <p:cxnSp>
          <p:nvCxnSpPr>
            <p:cNvPr id="116" name="Straight Connector 115"/>
            <p:cNvCxnSpPr/>
            <p:nvPr/>
          </p:nvCxnSpPr>
          <p:spPr>
            <a:xfrm flipH="1">
              <a:off x="4373831" y="4396308"/>
              <a:ext cx="3445539" cy="0"/>
            </a:xfrm>
            <a:prstGeom prst="line">
              <a:avLst/>
            </a:prstGeom>
            <a:ln w="9525" cap="rnd">
              <a:solidFill>
                <a:schemeClr val="tx1">
                  <a:lumMod val="60000"/>
                  <a:lumOff val="40000"/>
                </a:schemeClr>
              </a:solidFill>
              <a:prstDash val="solid"/>
            </a:ln>
          </p:spPr>
        </p:cxnSp>
        <p:grpSp>
          <p:nvGrpSpPr>
            <p:cNvPr id="117" name="Group 116"/>
            <p:cNvGrpSpPr>
              <a:grpSpLocks noChangeAspect="1"/>
            </p:cNvGrpSpPr>
            <p:nvPr/>
          </p:nvGrpSpPr>
          <p:grpSpPr>
            <a:xfrm>
              <a:off x="5950800" y="4250508"/>
              <a:ext cx="291600" cy="291600"/>
              <a:chOff x="5678488" y="2892425"/>
              <a:chExt cx="269875" cy="269875"/>
            </a:xfrm>
          </p:grpSpPr>
          <p:sp>
            <p:nvSpPr>
              <p:cNvPr id="118"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19"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sp>
        <p:nvSpPr>
          <p:cNvPr id="52" name="Text Placeholder 10"/>
          <p:cNvSpPr txBox="1">
            <a:spLocks/>
          </p:cNvSpPr>
          <p:nvPr/>
        </p:nvSpPr>
        <p:spPr>
          <a:xfrm>
            <a:off x="8108556" y="2543238"/>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chemeClr val="tx1">
                    <a:lumMod val="100000"/>
                  </a:schemeClr>
                </a:solidFill>
                <a:latin typeface="Trebuchet MS" panose="020B0603020202020204" pitchFamily="34" charset="0"/>
              </a:rPr>
              <a:t>Workload is only slightly higher, but </a:t>
            </a:r>
            <a:r>
              <a:rPr lang="en-US" sz="1800" i="1" dirty="0">
                <a:solidFill>
                  <a:srgbClr val="29BA74"/>
                </a:solidFill>
                <a:latin typeface="Trebuchet MS" panose="020B0603020202020204" pitchFamily="34" charset="0"/>
              </a:rPr>
              <a:t>the mental fatigue working virtual is too high to also devote time to learning.</a:t>
            </a:r>
            <a:endParaRPr lang="en-US" sz="1400" i="1" dirty="0">
              <a:solidFill>
                <a:srgbClr val="29BA74"/>
              </a:solidFill>
              <a:latin typeface="Trebuchet MS" panose="020B0603020202020204" pitchFamily="34" charset="0"/>
            </a:endParaRPr>
          </a:p>
        </p:txBody>
      </p:sp>
      <p:sp>
        <p:nvSpPr>
          <p:cNvPr id="70" name="Text Placeholder 10"/>
          <p:cNvSpPr txBox="1">
            <a:spLocks/>
          </p:cNvSpPr>
          <p:nvPr/>
        </p:nvSpPr>
        <p:spPr>
          <a:xfrm>
            <a:off x="8108556"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chemeClr val="tx1">
                    <a:lumMod val="100000"/>
                  </a:schemeClr>
                </a:solidFill>
                <a:latin typeface="Trebuchet MS" panose="020B0603020202020204" pitchFamily="34" charset="0"/>
              </a:rPr>
              <a:t>Zoom fatigue. </a:t>
            </a:r>
            <a:r>
              <a:rPr lang="en-US" sz="1800" i="1" dirty="0">
                <a:solidFill>
                  <a:srgbClr val="29BA74"/>
                </a:solidFill>
                <a:latin typeface="Trebuchet MS" panose="020B0603020202020204" pitchFamily="34" charset="0"/>
              </a:rPr>
              <a:t>Don't want to spend more hours in front of a screen.</a:t>
            </a:r>
          </a:p>
          <a:p>
            <a:pPr algn="ctr">
              <a:lnSpc>
                <a:spcPct val="100000"/>
              </a:lnSpc>
              <a:spcBef>
                <a:spcPts val="0"/>
              </a:spcBef>
              <a:spcAft>
                <a:spcPts val="0"/>
              </a:spcAft>
              <a:buSzPct val="100000"/>
              <a:buFont typeface="Trebuchet MS" panose="020B0603020202020204" pitchFamily="34" charset="0"/>
              <a:buChar char="​"/>
              <a:defRPr/>
            </a:pPr>
            <a:endParaRPr lang="en-US" sz="1800" i="1" dirty="0">
              <a:solidFill>
                <a:schemeClr val="tx1">
                  <a:lumMod val="100000"/>
                </a:schemeClr>
              </a:solidFill>
              <a:latin typeface="Trebuchet MS" panose="020B0603020202020204" pitchFamily="34" charset="0"/>
            </a:endParaRPr>
          </a:p>
          <a:p>
            <a:pPr algn="ctr">
              <a:lnSpc>
                <a:spcPct val="100000"/>
              </a:lnSpc>
              <a:spcBef>
                <a:spcPts val="0"/>
              </a:spcBef>
              <a:spcAft>
                <a:spcPts val="0"/>
              </a:spcAft>
              <a:buSzPct val="100000"/>
              <a:buFont typeface="Trebuchet MS" panose="020B0603020202020204" pitchFamily="34" charset="0"/>
              <a:buChar char="​"/>
              <a:defRPr/>
            </a:pPr>
            <a:r>
              <a:rPr lang="en-US" sz="1800" i="1" dirty="0">
                <a:solidFill>
                  <a:schemeClr val="tx1">
                    <a:lumMod val="100000"/>
                  </a:schemeClr>
                </a:solidFill>
                <a:latin typeface="Trebuchet MS" panose="020B0603020202020204" pitchFamily="34" charset="0"/>
              </a:rPr>
              <a:t>I could find time, </a:t>
            </a:r>
            <a:r>
              <a:rPr lang="en-US" sz="1800" i="1" dirty="0">
                <a:solidFill>
                  <a:srgbClr val="29BA74"/>
                </a:solidFill>
                <a:latin typeface="Trebuchet MS" panose="020B0603020202020204" pitchFamily="34" charset="0"/>
              </a:rPr>
              <a:t>but have no energy for more zooms.</a:t>
            </a:r>
          </a:p>
        </p:txBody>
      </p:sp>
      <p:grpSp>
        <p:nvGrpSpPr>
          <p:cNvPr id="20" name="Group 19"/>
          <p:cNvGrpSpPr/>
          <p:nvPr/>
        </p:nvGrpSpPr>
        <p:grpSpPr>
          <a:xfrm>
            <a:off x="8108366" y="2103980"/>
            <a:ext cx="3445539" cy="291600"/>
            <a:chOff x="8108366" y="2504056"/>
            <a:chExt cx="3445539" cy="291600"/>
          </a:xfrm>
        </p:grpSpPr>
        <p:cxnSp>
          <p:nvCxnSpPr>
            <p:cNvPr id="91" name="Straight Connector 90"/>
            <p:cNvCxnSpPr/>
            <p:nvPr/>
          </p:nvCxnSpPr>
          <p:spPr>
            <a:xfrm flipH="1">
              <a:off x="8108366" y="2649856"/>
              <a:ext cx="3445539" cy="0"/>
            </a:xfrm>
            <a:prstGeom prst="line">
              <a:avLst/>
            </a:prstGeom>
            <a:ln w="9525" cap="rnd">
              <a:solidFill>
                <a:schemeClr val="tx1">
                  <a:lumMod val="60000"/>
                  <a:lumOff val="40000"/>
                </a:schemeClr>
              </a:solidFill>
              <a:prstDash val="solid"/>
            </a:ln>
          </p:spPr>
        </p:cxnSp>
        <p:grpSp>
          <p:nvGrpSpPr>
            <p:cNvPr id="92" name="Group 91"/>
            <p:cNvGrpSpPr>
              <a:grpSpLocks noChangeAspect="1"/>
            </p:cNvGrpSpPr>
            <p:nvPr/>
          </p:nvGrpSpPr>
          <p:grpSpPr>
            <a:xfrm>
              <a:off x="9685335" y="2504056"/>
              <a:ext cx="291600" cy="291600"/>
              <a:chOff x="5678488" y="2892425"/>
              <a:chExt cx="269875" cy="269875"/>
            </a:xfrm>
          </p:grpSpPr>
          <p:sp>
            <p:nvSpPr>
              <p:cNvPr id="9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9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2" name="Group 21"/>
          <p:cNvGrpSpPr/>
          <p:nvPr/>
        </p:nvGrpSpPr>
        <p:grpSpPr>
          <a:xfrm>
            <a:off x="8108366" y="3851229"/>
            <a:ext cx="3445539" cy="291600"/>
            <a:chOff x="8108366" y="4264794"/>
            <a:chExt cx="3445539" cy="291600"/>
          </a:xfrm>
        </p:grpSpPr>
        <p:cxnSp>
          <p:nvCxnSpPr>
            <p:cNvPr id="121" name="Straight Connector 120"/>
            <p:cNvCxnSpPr/>
            <p:nvPr/>
          </p:nvCxnSpPr>
          <p:spPr>
            <a:xfrm flipH="1">
              <a:off x="8108366" y="4410594"/>
              <a:ext cx="3445539" cy="0"/>
            </a:xfrm>
            <a:prstGeom prst="line">
              <a:avLst/>
            </a:prstGeom>
            <a:ln w="9525" cap="rnd">
              <a:solidFill>
                <a:schemeClr val="tx1">
                  <a:lumMod val="60000"/>
                  <a:lumOff val="40000"/>
                </a:schemeClr>
              </a:solidFill>
              <a:prstDash val="solid"/>
            </a:ln>
          </p:spPr>
        </p:cxnSp>
        <p:grpSp>
          <p:nvGrpSpPr>
            <p:cNvPr id="21" name="Group 20"/>
            <p:cNvGrpSpPr/>
            <p:nvPr/>
          </p:nvGrpSpPr>
          <p:grpSpPr>
            <a:xfrm>
              <a:off x="9685335" y="4264794"/>
              <a:ext cx="291600" cy="291600"/>
              <a:chOff x="9685335" y="4264794"/>
              <a:chExt cx="291600" cy="291600"/>
            </a:xfrm>
          </p:grpSpPr>
          <p:sp>
            <p:nvSpPr>
              <p:cNvPr id="123" name="Oval 46"/>
              <p:cNvSpPr>
                <a:spLocks noChangeArrowheads="1"/>
              </p:cNvSpPr>
              <p:nvPr/>
            </p:nvSpPr>
            <p:spPr bwMode="auto">
              <a:xfrm>
                <a:off x="9685335" y="4264794"/>
                <a:ext cx="291600" cy="29160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24" name="Freeform 47"/>
              <p:cNvSpPr>
                <a:spLocks noEditPoints="1"/>
              </p:cNvSpPr>
              <p:nvPr/>
            </p:nvSpPr>
            <p:spPr bwMode="auto">
              <a:xfrm>
                <a:off x="9762523" y="4357420"/>
                <a:ext cx="137224" cy="106348"/>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aphicFrame>
        <p:nvGraphicFramePr>
          <p:cNvPr id="39" name="Object 3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6378" name="think-cell Slide" r:id="rId5" imgW="360" imgH="360" progId="TCLayout.ActiveDocument.1">
                  <p:embed/>
                </p:oleObj>
              </mc:Choice>
              <mc:Fallback>
                <p:oleObj name="think-cell Slide" r:id="rId5" imgW="360" imgH="360" progId="TCLayout.ActiveDocument.1">
                  <p:embed/>
                  <p:pic>
                    <p:nvPicPr>
                      <p:cNvPr id="39" name="Object 38"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870628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84ABEA-505D-4F4E-A77C-28261EAB2F67}"/>
              </a:ext>
            </a:extLst>
          </p:cNvPr>
          <p:cNvSpPr>
            <a:spLocks noGrp="1"/>
          </p:cNvSpPr>
          <p:nvPr>
            <p:ph type="title"/>
          </p:nvPr>
        </p:nvSpPr>
        <p:spPr/>
        <p:txBody>
          <a:bodyPr vert="horz"/>
          <a:lstStyle/>
          <a:p>
            <a:r>
              <a:rPr lang="en-US" dirty="0"/>
              <a:t>Theme: Affiliation &amp; connection</a:t>
            </a:r>
          </a:p>
        </p:txBody>
      </p:sp>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7402"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ee4pHeader1">
            <a:extLst>
              <a:ext uri="{FF2B5EF4-FFF2-40B4-BE49-F238E27FC236}">
                <a16:creationId xmlns:a16="http://schemas.microsoft.com/office/drawing/2014/main" id="{87EEF1E3-4B10-4502-90C9-D2A09A4F86C5}"/>
              </a:ext>
            </a:extLst>
          </p:cNvPr>
          <p:cNvSpPr txBox="1"/>
          <p:nvPr/>
        </p:nvSpPr>
        <p:spPr>
          <a:xfrm>
            <a:off x="629400" y="1616400"/>
            <a:ext cx="4995640" cy="759600"/>
          </a:xfrm>
          <a:prstGeom prst="rect">
            <a:avLst/>
          </a:prstGeom>
          <a:noFill/>
          <a:ln cap="rnd">
            <a:noFill/>
          </a:ln>
        </p:spPr>
        <p:txBody>
          <a:bodyPr vert="horz" wrap="square" lIns="0" tIns="0" rIns="0" bIns="0" rtlCol="0" anchor="b" anchorCtr="0">
            <a:noAutofit/>
          </a:bodyPr>
          <a:lstStyle/>
          <a:p>
            <a:pPr marL="0" lvl="3"/>
            <a:r>
              <a:rPr lang="en-US" sz="2400" dirty="0">
                <a:solidFill>
                  <a:srgbClr val="29BA74">
                    <a:lumMod val="100000"/>
                  </a:srgbClr>
                </a:solidFill>
                <a:latin typeface="Trebuchet MS" panose="020B0603020202020204" pitchFamily="34" charset="0"/>
              </a:rPr>
              <a:t>Key messages</a:t>
            </a:r>
          </a:p>
        </p:txBody>
      </p:sp>
      <p:sp>
        <p:nvSpPr>
          <p:cNvPr id="19" name="ee4pContent1">
            <a:extLst>
              <a:ext uri="{FF2B5EF4-FFF2-40B4-BE49-F238E27FC236}">
                <a16:creationId xmlns:a16="http://schemas.microsoft.com/office/drawing/2014/main" id="{92CD75C6-FBDD-4492-B5E4-C1D689233C4B}"/>
              </a:ext>
            </a:extLst>
          </p:cNvPr>
          <p:cNvSpPr txBox="1"/>
          <p:nvPr/>
        </p:nvSpPr>
        <p:spPr>
          <a:xfrm>
            <a:off x="630000" y="2540000"/>
            <a:ext cx="10933200" cy="3329067"/>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SzPct val="100000"/>
            </a:pPr>
            <a:r>
              <a:rPr lang="en-US" sz="2000" dirty="0"/>
              <a:t>Virtual training experiences do not build affiliation to BCG (50% of comments)</a:t>
            </a:r>
          </a:p>
          <a:p>
            <a:pPr lvl="1">
              <a:buSzPct val="100000"/>
            </a:pPr>
            <a:r>
              <a:rPr lang="en-US" sz="2000" dirty="0"/>
              <a:t>Virtual learning not as effective and perceived loss in value proposition (20% of comments)</a:t>
            </a:r>
          </a:p>
          <a:p>
            <a:pPr lvl="1">
              <a:buSzPct val="100000"/>
            </a:pPr>
            <a:r>
              <a:rPr lang="en-US" sz="2000" dirty="0"/>
              <a:t>Lack of networking opportunity and low engagement in virtual environment (10% of comments)</a:t>
            </a:r>
          </a:p>
          <a:p>
            <a:pPr lvl="1">
              <a:buSzPct val="100000"/>
            </a:pPr>
            <a:r>
              <a:rPr lang="en-US" sz="2000" dirty="0"/>
              <a:t>Even in virtual appreciate training offering as an opportunity to affiliate and develop skills (5% of comments)</a:t>
            </a:r>
          </a:p>
          <a:p>
            <a:pPr lvl="1">
              <a:buSzPct val="100000"/>
            </a:pPr>
            <a:r>
              <a:rPr lang="en-US" sz="2000" dirty="0"/>
              <a:t>Reserved time for unstructured connections needed (5% of comments)</a:t>
            </a:r>
          </a:p>
          <a:p>
            <a:pPr lvl="1">
              <a:buSzPct val="100000"/>
            </a:pPr>
            <a:endParaRPr lang="en-US" sz="2000" dirty="0"/>
          </a:p>
          <a:p>
            <a:pPr lvl="1">
              <a:buSzPct val="100000"/>
            </a:pPr>
            <a:endParaRPr lang="en-US" sz="2000" dirty="0"/>
          </a:p>
        </p:txBody>
      </p:sp>
      <p:sp>
        <p:nvSpPr>
          <p:cNvPr id="26" name="ee4pFootnotes">
            <a:extLst>
              <a:ext uri="{FF2B5EF4-FFF2-40B4-BE49-F238E27FC236}">
                <a16:creationId xmlns:a16="http://schemas.microsoft.com/office/drawing/2014/main" id="{0AE6CFBC-1FAE-428B-AB85-90B75CDF1B47}"/>
              </a:ext>
            </a:extLst>
          </p:cNvPr>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Percent is out of 500 comments from affiliation theme</a:t>
            </a:r>
          </a:p>
        </p:txBody>
      </p:sp>
      <p:cxnSp>
        <p:nvCxnSpPr>
          <p:cNvPr id="16" name="Straight Connector 15">
            <a:extLst>
              <a:ext uri="{FF2B5EF4-FFF2-40B4-BE49-F238E27FC236}">
                <a16:creationId xmlns:a16="http://schemas.microsoft.com/office/drawing/2014/main" id="{EF9120C5-486C-49FB-B9F3-E42AE23A2534}"/>
              </a:ext>
            </a:extLst>
          </p:cNvPr>
          <p:cNvCxnSpPr/>
          <p:nvPr/>
        </p:nvCxnSpPr>
        <p:spPr>
          <a:xfrm>
            <a:off x="629400" y="2448570"/>
            <a:ext cx="10735286" cy="0"/>
          </a:xfrm>
          <a:prstGeom prst="line">
            <a:avLst/>
          </a:prstGeom>
          <a:ln w="2857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4910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350" cy="664797"/>
          </a:xfrm>
        </p:spPr>
        <p:txBody>
          <a:bodyPr vert="horz"/>
          <a:lstStyle/>
          <a:p>
            <a:r>
              <a:rPr lang="en-US" dirty="0"/>
              <a:t>Testimonials: virtual training experiences are not effective in building affiliation to BCG or connection between learners</a:t>
            </a:r>
          </a:p>
        </p:txBody>
      </p:sp>
      <p:sp>
        <p:nvSpPr>
          <p:cNvPr id="53" name="Text Placeholder 10"/>
          <p:cNvSpPr txBox="1">
            <a:spLocks/>
          </p:cNvSpPr>
          <p:nvPr/>
        </p:nvSpPr>
        <p:spPr>
          <a:xfrm>
            <a:off x="630000"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t>Since all my trainings until now were completely remote, the trainings </a:t>
            </a:r>
            <a:r>
              <a:rPr lang="en-US" sz="1800" i="1" dirty="0">
                <a:solidFill>
                  <a:srgbClr val="29BA74"/>
                </a:solidFill>
              </a:rPr>
              <a:t>were not really an experience that was centered around meeting new people, building connections that last </a:t>
            </a:r>
            <a:r>
              <a:rPr lang="en-US" sz="1800" i="1" dirty="0"/>
              <a:t>or feeling connected to the company. </a:t>
            </a:r>
          </a:p>
        </p:txBody>
      </p:sp>
      <p:sp>
        <p:nvSpPr>
          <p:cNvPr id="71" name="Text Placeholder 10"/>
          <p:cNvSpPr txBox="1">
            <a:spLocks/>
          </p:cNvSpPr>
          <p:nvPr/>
        </p:nvSpPr>
        <p:spPr>
          <a:xfrm>
            <a:off x="630000" y="2427126"/>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solidFill>
                  <a:srgbClr val="575757"/>
                </a:solidFill>
                <a:cs typeface="Arial" panose="020B0604020202020204" pitchFamily="34" charset="0"/>
              </a:rPr>
              <a:t>Virtual training has very little, if any, part in building affiliation. </a:t>
            </a:r>
            <a:r>
              <a:rPr lang="en-US" sz="1800" i="1" dirty="0">
                <a:solidFill>
                  <a:srgbClr val="29BA74"/>
                </a:solidFill>
                <a:cs typeface="Arial" panose="020B0604020202020204" pitchFamily="34" charset="0"/>
              </a:rPr>
              <a:t>It's tough to build affiliation with people on screens</a:t>
            </a:r>
            <a:r>
              <a:rPr lang="en-US" sz="1800" i="1" dirty="0">
                <a:solidFill>
                  <a:srgbClr val="575757"/>
                </a:solidFill>
                <a:cs typeface="Arial" panose="020B0604020202020204" pitchFamily="34" charset="0"/>
              </a:rPr>
              <a:t>.</a:t>
            </a:r>
            <a:endParaRPr lang="en-US" sz="1800" i="1" dirty="0"/>
          </a:p>
        </p:txBody>
      </p:sp>
      <p:grpSp>
        <p:nvGrpSpPr>
          <p:cNvPr id="18" name="Group 17"/>
          <p:cNvGrpSpPr/>
          <p:nvPr/>
        </p:nvGrpSpPr>
        <p:grpSpPr>
          <a:xfrm>
            <a:off x="639295" y="1987868"/>
            <a:ext cx="3445539" cy="291600"/>
            <a:chOff x="639295" y="2504056"/>
            <a:chExt cx="3445539" cy="291600"/>
          </a:xfrm>
        </p:grpSpPr>
        <p:cxnSp>
          <p:nvCxnSpPr>
            <p:cNvPr id="37" name="Straight Connector 36"/>
            <p:cNvCxnSpPr/>
            <p:nvPr/>
          </p:nvCxnSpPr>
          <p:spPr>
            <a:xfrm flipH="1">
              <a:off x="639295" y="2649856"/>
              <a:ext cx="3445539" cy="0"/>
            </a:xfrm>
            <a:prstGeom prst="line">
              <a:avLst/>
            </a:prstGeom>
            <a:ln w="9525" cap="rnd">
              <a:solidFill>
                <a:schemeClr val="tx1">
                  <a:lumMod val="60000"/>
                  <a:lumOff val="40000"/>
                </a:schemeClr>
              </a:solidFill>
              <a:prstDash val="solid"/>
            </a:ln>
          </p:spPr>
        </p:cxnSp>
        <p:grpSp>
          <p:nvGrpSpPr>
            <p:cNvPr id="34" name="Group 33"/>
            <p:cNvGrpSpPr>
              <a:grpSpLocks noChangeAspect="1"/>
            </p:cNvGrpSpPr>
            <p:nvPr/>
          </p:nvGrpSpPr>
          <p:grpSpPr>
            <a:xfrm>
              <a:off x="2216265" y="2504056"/>
              <a:ext cx="291600" cy="291600"/>
              <a:chOff x="5678488" y="2892425"/>
              <a:chExt cx="269875" cy="269875"/>
            </a:xfrm>
          </p:grpSpPr>
          <p:sp>
            <p:nvSpPr>
              <p:cNvPr id="35"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36"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4" name="Group 23"/>
          <p:cNvGrpSpPr/>
          <p:nvPr/>
        </p:nvGrpSpPr>
        <p:grpSpPr>
          <a:xfrm>
            <a:off x="639295" y="3851229"/>
            <a:ext cx="3445539" cy="291600"/>
            <a:chOff x="639295" y="4250508"/>
            <a:chExt cx="3445539" cy="291600"/>
          </a:xfrm>
        </p:grpSpPr>
        <p:cxnSp>
          <p:nvCxnSpPr>
            <p:cNvPr id="111" name="Straight Connector 110"/>
            <p:cNvCxnSpPr/>
            <p:nvPr/>
          </p:nvCxnSpPr>
          <p:spPr>
            <a:xfrm flipH="1">
              <a:off x="639295" y="4396308"/>
              <a:ext cx="3445539" cy="0"/>
            </a:xfrm>
            <a:prstGeom prst="line">
              <a:avLst/>
            </a:prstGeom>
            <a:ln w="9525" cap="rnd">
              <a:solidFill>
                <a:schemeClr val="tx1">
                  <a:lumMod val="60000"/>
                  <a:lumOff val="40000"/>
                </a:schemeClr>
              </a:solidFill>
              <a:prstDash val="solid"/>
            </a:ln>
          </p:spPr>
        </p:cxnSp>
        <p:grpSp>
          <p:nvGrpSpPr>
            <p:cNvPr id="112" name="Group 111"/>
            <p:cNvGrpSpPr>
              <a:grpSpLocks noChangeAspect="1"/>
            </p:cNvGrpSpPr>
            <p:nvPr/>
          </p:nvGrpSpPr>
          <p:grpSpPr>
            <a:xfrm>
              <a:off x="2216265" y="4250508"/>
              <a:ext cx="291600" cy="291600"/>
              <a:chOff x="5678488" y="2892425"/>
              <a:chExt cx="269875" cy="269875"/>
            </a:xfrm>
          </p:grpSpPr>
          <p:sp>
            <p:nvSpPr>
              <p:cNvPr id="11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1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sp>
        <p:nvSpPr>
          <p:cNvPr id="51" name="Text Placeholder 10"/>
          <p:cNvSpPr txBox="1">
            <a:spLocks/>
          </p:cNvSpPr>
          <p:nvPr/>
        </p:nvSpPr>
        <p:spPr>
          <a:xfrm>
            <a:off x="4369278" y="2427126"/>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solidFill>
                  <a:srgbClr val="29BA74"/>
                </a:solidFill>
              </a:rPr>
              <a:t>Trainings used to be a key part of BCG's value proposition</a:t>
            </a:r>
            <a:r>
              <a:rPr lang="en-US" sz="1800" i="1" dirty="0"/>
              <a:t>. Remotely these are not the same and do not build the same affiliation. </a:t>
            </a:r>
          </a:p>
        </p:txBody>
      </p:sp>
      <p:sp>
        <p:nvSpPr>
          <p:cNvPr id="69" name="Text Placeholder 10"/>
          <p:cNvSpPr txBox="1">
            <a:spLocks/>
          </p:cNvSpPr>
          <p:nvPr/>
        </p:nvSpPr>
        <p:spPr>
          <a:xfrm>
            <a:off x="4369278"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chemeClr val="tx1">
                    <a:lumMod val="100000"/>
                  </a:schemeClr>
                </a:solidFill>
                <a:latin typeface="Trebuchet MS" panose="020B0603020202020204" pitchFamily="34" charset="0"/>
              </a:rPr>
              <a:t>Virtual trainings are not effective.  </a:t>
            </a:r>
            <a:r>
              <a:rPr lang="en-US" sz="1800" i="1" dirty="0">
                <a:solidFill>
                  <a:srgbClr val="575757"/>
                </a:solidFill>
                <a:latin typeface="Trebuchet MS" panose="020B0603020202020204" pitchFamily="34" charset="0"/>
              </a:rPr>
              <a:t>The value in these programs has always been in the peer conversations </a:t>
            </a:r>
            <a:r>
              <a:rPr lang="en-US" sz="1800" i="1" dirty="0">
                <a:solidFill>
                  <a:schemeClr val="tx1">
                    <a:lumMod val="100000"/>
                  </a:schemeClr>
                </a:solidFill>
                <a:latin typeface="Trebuchet MS" panose="020B0603020202020204" pitchFamily="34" charset="0"/>
              </a:rPr>
              <a:t>which have either fully disappeared or made </a:t>
            </a:r>
            <a:r>
              <a:rPr lang="en-US" sz="1800" i="1" dirty="0">
                <a:solidFill>
                  <a:srgbClr val="29BA74"/>
                </a:solidFill>
                <a:latin typeface="Trebuchet MS" panose="020B0603020202020204" pitchFamily="34" charset="0"/>
              </a:rPr>
              <a:t>far less effective in front of a computer screen</a:t>
            </a:r>
            <a:r>
              <a:rPr lang="en-US" sz="1800" i="1" dirty="0">
                <a:solidFill>
                  <a:schemeClr val="tx1">
                    <a:lumMod val="100000"/>
                  </a:schemeClr>
                </a:solidFill>
                <a:latin typeface="Trebuchet MS" panose="020B0603020202020204" pitchFamily="34" charset="0"/>
              </a:rPr>
              <a:t>.</a:t>
            </a:r>
          </a:p>
        </p:txBody>
      </p:sp>
      <p:grpSp>
        <p:nvGrpSpPr>
          <p:cNvPr id="19" name="Group 18"/>
          <p:cNvGrpSpPr/>
          <p:nvPr/>
        </p:nvGrpSpPr>
        <p:grpSpPr>
          <a:xfrm>
            <a:off x="4373831" y="1987868"/>
            <a:ext cx="3445539" cy="291600"/>
            <a:chOff x="4373831" y="2504056"/>
            <a:chExt cx="3445539" cy="291600"/>
          </a:xfrm>
        </p:grpSpPr>
        <p:cxnSp>
          <p:nvCxnSpPr>
            <p:cNvPr id="81" name="Straight Connector 80"/>
            <p:cNvCxnSpPr/>
            <p:nvPr/>
          </p:nvCxnSpPr>
          <p:spPr>
            <a:xfrm flipH="1">
              <a:off x="4373831" y="2649856"/>
              <a:ext cx="3445539" cy="0"/>
            </a:xfrm>
            <a:prstGeom prst="line">
              <a:avLst/>
            </a:prstGeom>
            <a:ln w="9525" cap="rnd">
              <a:solidFill>
                <a:schemeClr val="tx1">
                  <a:lumMod val="60000"/>
                  <a:lumOff val="40000"/>
                </a:schemeClr>
              </a:solidFill>
              <a:prstDash val="solid"/>
            </a:ln>
          </p:spPr>
        </p:cxnSp>
        <p:grpSp>
          <p:nvGrpSpPr>
            <p:cNvPr id="82" name="Group 81"/>
            <p:cNvGrpSpPr>
              <a:grpSpLocks noChangeAspect="1"/>
            </p:cNvGrpSpPr>
            <p:nvPr/>
          </p:nvGrpSpPr>
          <p:grpSpPr>
            <a:xfrm>
              <a:off x="5950800" y="2504056"/>
              <a:ext cx="291600" cy="291600"/>
              <a:chOff x="5678488" y="2892425"/>
              <a:chExt cx="269875" cy="269875"/>
            </a:xfrm>
          </p:grpSpPr>
          <p:sp>
            <p:nvSpPr>
              <p:cNvPr id="8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8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3" name="Group 22"/>
          <p:cNvGrpSpPr/>
          <p:nvPr/>
        </p:nvGrpSpPr>
        <p:grpSpPr>
          <a:xfrm>
            <a:off x="4373831" y="3851229"/>
            <a:ext cx="3445539" cy="291600"/>
            <a:chOff x="4373831" y="4250508"/>
            <a:chExt cx="3445539" cy="291600"/>
          </a:xfrm>
        </p:grpSpPr>
        <p:cxnSp>
          <p:nvCxnSpPr>
            <p:cNvPr id="116" name="Straight Connector 115"/>
            <p:cNvCxnSpPr/>
            <p:nvPr/>
          </p:nvCxnSpPr>
          <p:spPr>
            <a:xfrm flipH="1">
              <a:off x="4373831" y="4396308"/>
              <a:ext cx="3445539" cy="0"/>
            </a:xfrm>
            <a:prstGeom prst="line">
              <a:avLst/>
            </a:prstGeom>
            <a:ln w="9525" cap="rnd">
              <a:solidFill>
                <a:schemeClr val="tx1">
                  <a:lumMod val="60000"/>
                  <a:lumOff val="40000"/>
                </a:schemeClr>
              </a:solidFill>
              <a:prstDash val="solid"/>
            </a:ln>
          </p:spPr>
        </p:cxnSp>
        <p:grpSp>
          <p:nvGrpSpPr>
            <p:cNvPr id="117" name="Group 116"/>
            <p:cNvGrpSpPr>
              <a:grpSpLocks noChangeAspect="1"/>
            </p:cNvGrpSpPr>
            <p:nvPr/>
          </p:nvGrpSpPr>
          <p:grpSpPr>
            <a:xfrm>
              <a:off x="5950800" y="4250508"/>
              <a:ext cx="291600" cy="291600"/>
              <a:chOff x="5678488" y="2892425"/>
              <a:chExt cx="269875" cy="269875"/>
            </a:xfrm>
          </p:grpSpPr>
          <p:sp>
            <p:nvSpPr>
              <p:cNvPr id="118"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19"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sp>
        <p:nvSpPr>
          <p:cNvPr id="52" name="Text Placeholder 10"/>
          <p:cNvSpPr txBox="1">
            <a:spLocks/>
          </p:cNvSpPr>
          <p:nvPr/>
        </p:nvSpPr>
        <p:spPr>
          <a:xfrm>
            <a:off x="8108556" y="2427126"/>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rgbClr val="575757"/>
                </a:solidFill>
                <a:cs typeface="Arial" panose="020B0604020202020204" pitchFamily="34" charset="0"/>
              </a:rPr>
              <a:t>Virtual training absolutely </a:t>
            </a:r>
            <a:r>
              <a:rPr lang="en-US" sz="1800" i="1" dirty="0">
                <a:solidFill>
                  <a:srgbClr val="29BA74"/>
                </a:solidFill>
                <a:cs typeface="Arial" panose="020B0604020202020204" pitchFamily="34" charset="0"/>
              </a:rPr>
              <a:t>destroyed the affiliation / networking aspect of training </a:t>
            </a:r>
            <a:r>
              <a:rPr lang="en-US" sz="1800" i="1" dirty="0">
                <a:solidFill>
                  <a:srgbClr val="575757"/>
                </a:solidFill>
                <a:cs typeface="Arial" panose="020B0604020202020204" pitchFamily="34" charset="0"/>
              </a:rPr>
              <a:t>which is so important as you grow in tenure. </a:t>
            </a:r>
            <a:endParaRPr lang="en-US" sz="1400" i="1" dirty="0">
              <a:solidFill>
                <a:srgbClr val="575757"/>
              </a:solidFill>
              <a:latin typeface="Trebuchet MS" panose="020B0603020202020204" pitchFamily="34" charset="0"/>
            </a:endParaRPr>
          </a:p>
        </p:txBody>
      </p:sp>
      <p:sp>
        <p:nvSpPr>
          <p:cNvPr id="70" name="Text Placeholder 10"/>
          <p:cNvSpPr txBox="1">
            <a:spLocks/>
          </p:cNvSpPr>
          <p:nvPr/>
        </p:nvSpPr>
        <p:spPr>
          <a:xfrm>
            <a:off x="8108556"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buNone/>
            </a:pPr>
            <a:r>
              <a:rPr lang="en-US" sz="1800" i="1" dirty="0">
                <a:solidFill>
                  <a:srgbClr val="575757"/>
                </a:solidFill>
              </a:rPr>
              <a:t>There was </a:t>
            </a:r>
            <a:r>
              <a:rPr lang="en-US" sz="1800" i="1" dirty="0">
                <a:solidFill>
                  <a:srgbClr val="29BA74"/>
                </a:solidFill>
              </a:rPr>
              <a:t>no time built in for affiliation</a:t>
            </a:r>
            <a:r>
              <a:rPr lang="en-US" sz="1800" i="1" dirty="0">
                <a:solidFill>
                  <a:srgbClr val="575757"/>
                </a:solidFill>
              </a:rPr>
              <a:t> either among the participants or between the participants and facilitators. </a:t>
            </a:r>
            <a:r>
              <a:rPr lang="en-US" sz="1800" i="1" dirty="0">
                <a:solidFill>
                  <a:srgbClr val="29BA74"/>
                </a:solidFill>
              </a:rPr>
              <a:t>Trainings are an important part of staying connected </a:t>
            </a:r>
            <a:r>
              <a:rPr lang="en-US" sz="1800" i="1" dirty="0">
                <a:solidFill>
                  <a:srgbClr val="575757"/>
                </a:solidFill>
              </a:rPr>
              <a:t>with cohorts across offices…</a:t>
            </a:r>
            <a:r>
              <a:rPr lang="en-US" sz="1800" i="1" dirty="0">
                <a:solidFill>
                  <a:srgbClr val="29BA74"/>
                </a:solidFill>
              </a:rPr>
              <a:t>and there was no opportunity for that</a:t>
            </a:r>
            <a:r>
              <a:rPr lang="en-US" sz="1800" i="1" dirty="0">
                <a:solidFill>
                  <a:srgbClr val="575757"/>
                </a:solidFill>
              </a:rPr>
              <a:t>. </a:t>
            </a:r>
          </a:p>
        </p:txBody>
      </p:sp>
      <p:grpSp>
        <p:nvGrpSpPr>
          <p:cNvPr id="20" name="Group 19"/>
          <p:cNvGrpSpPr/>
          <p:nvPr/>
        </p:nvGrpSpPr>
        <p:grpSpPr>
          <a:xfrm>
            <a:off x="8108366" y="1987868"/>
            <a:ext cx="3445539" cy="291600"/>
            <a:chOff x="8108366" y="2504056"/>
            <a:chExt cx="3445539" cy="291600"/>
          </a:xfrm>
        </p:grpSpPr>
        <p:cxnSp>
          <p:nvCxnSpPr>
            <p:cNvPr id="91" name="Straight Connector 90"/>
            <p:cNvCxnSpPr/>
            <p:nvPr/>
          </p:nvCxnSpPr>
          <p:spPr>
            <a:xfrm flipH="1">
              <a:off x="8108366" y="2649856"/>
              <a:ext cx="3445539" cy="0"/>
            </a:xfrm>
            <a:prstGeom prst="line">
              <a:avLst/>
            </a:prstGeom>
            <a:ln w="9525" cap="rnd">
              <a:solidFill>
                <a:schemeClr val="tx1">
                  <a:lumMod val="60000"/>
                  <a:lumOff val="40000"/>
                </a:schemeClr>
              </a:solidFill>
              <a:prstDash val="solid"/>
            </a:ln>
          </p:spPr>
        </p:cxnSp>
        <p:grpSp>
          <p:nvGrpSpPr>
            <p:cNvPr id="92" name="Group 91"/>
            <p:cNvGrpSpPr>
              <a:grpSpLocks noChangeAspect="1"/>
            </p:cNvGrpSpPr>
            <p:nvPr/>
          </p:nvGrpSpPr>
          <p:grpSpPr>
            <a:xfrm>
              <a:off x="9685335" y="2504056"/>
              <a:ext cx="291600" cy="291600"/>
              <a:chOff x="5678488" y="2892425"/>
              <a:chExt cx="269875" cy="269875"/>
            </a:xfrm>
          </p:grpSpPr>
          <p:sp>
            <p:nvSpPr>
              <p:cNvPr id="9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9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2" name="Group 21"/>
          <p:cNvGrpSpPr/>
          <p:nvPr/>
        </p:nvGrpSpPr>
        <p:grpSpPr>
          <a:xfrm>
            <a:off x="8108366" y="3851229"/>
            <a:ext cx="3445539" cy="291600"/>
            <a:chOff x="8108366" y="4264794"/>
            <a:chExt cx="3445539" cy="291600"/>
          </a:xfrm>
        </p:grpSpPr>
        <p:cxnSp>
          <p:nvCxnSpPr>
            <p:cNvPr id="121" name="Straight Connector 120"/>
            <p:cNvCxnSpPr/>
            <p:nvPr/>
          </p:nvCxnSpPr>
          <p:spPr>
            <a:xfrm flipH="1">
              <a:off x="8108366" y="4410594"/>
              <a:ext cx="3445539" cy="0"/>
            </a:xfrm>
            <a:prstGeom prst="line">
              <a:avLst/>
            </a:prstGeom>
            <a:ln w="9525" cap="rnd">
              <a:solidFill>
                <a:schemeClr val="tx1">
                  <a:lumMod val="60000"/>
                  <a:lumOff val="40000"/>
                </a:schemeClr>
              </a:solidFill>
              <a:prstDash val="solid"/>
            </a:ln>
          </p:spPr>
        </p:cxnSp>
        <p:grpSp>
          <p:nvGrpSpPr>
            <p:cNvPr id="21" name="Group 20"/>
            <p:cNvGrpSpPr/>
            <p:nvPr/>
          </p:nvGrpSpPr>
          <p:grpSpPr>
            <a:xfrm>
              <a:off x="9685335" y="4264794"/>
              <a:ext cx="291600" cy="291600"/>
              <a:chOff x="9685335" y="4264794"/>
              <a:chExt cx="291600" cy="291600"/>
            </a:xfrm>
          </p:grpSpPr>
          <p:sp>
            <p:nvSpPr>
              <p:cNvPr id="123" name="Oval 46"/>
              <p:cNvSpPr>
                <a:spLocks noChangeArrowheads="1"/>
              </p:cNvSpPr>
              <p:nvPr/>
            </p:nvSpPr>
            <p:spPr bwMode="auto">
              <a:xfrm>
                <a:off x="9685335" y="4264794"/>
                <a:ext cx="291600" cy="29160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24" name="Freeform 47"/>
              <p:cNvSpPr>
                <a:spLocks noEditPoints="1"/>
              </p:cNvSpPr>
              <p:nvPr/>
            </p:nvSpPr>
            <p:spPr bwMode="auto">
              <a:xfrm>
                <a:off x="9762523" y="4357420"/>
                <a:ext cx="137224" cy="106348"/>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aphicFrame>
        <p:nvGraphicFramePr>
          <p:cNvPr id="39" name="Object 3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8426" name="think-cell Slide" r:id="rId5" imgW="360" imgH="360" progId="TCLayout.ActiveDocument.1">
                  <p:embed/>
                </p:oleObj>
              </mc:Choice>
              <mc:Fallback>
                <p:oleObj name="think-cell Slide" r:id="rId5" imgW="360" imgH="360" progId="TCLayout.ActiveDocument.1">
                  <p:embed/>
                  <p:pic>
                    <p:nvPicPr>
                      <p:cNvPr id="39" name="Object 38"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983770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84ABEA-505D-4F4E-A77C-28261EAB2F67}"/>
              </a:ext>
            </a:extLst>
          </p:cNvPr>
          <p:cNvSpPr>
            <a:spLocks noGrp="1"/>
          </p:cNvSpPr>
          <p:nvPr>
            <p:ph type="title"/>
          </p:nvPr>
        </p:nvSpPr>
        <p:spPr/>
        <p:txBody>
          <a:bodyPr vert="horz"/>
          <a:lstStyle/>
          <a:p>
            <a:r>
              <a:rPr lang="en-US" dirty="0"/>
              <a:t>Theme: Personalized learning/Coaching</a:t>
            </a:r>
          </a:p>
        </p:txBody>
      </p:sp>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9450"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ee4pHeader1">
            <a:extLst>
              <a:ext uri="{FF2B5EF4-FFF2-40B4-BE49-F238E27FC236}">
                <a16:creationId xmlns:a16="http://schemas.microsoft.com/office/drawing/2014/main" id="{87EEF1E3-4B10-4502-90C9-D2A09A4F86C5}"/>
              </a:ext>
            </a:extLst>
          </p:cNvPr>
          <p:cNvSpPr txBox="1"/>
          <p:nvPr/>
        </p:nvSpPr>
        <p:spPr>
          <a:xfrm>
            <a:off x="629400" y="1616400"/>
            <a:ext cx="4995640" cy="759600"/>
          </a:xfrm>
          <a:prstGeom prst="rect">
            <a:avLst/>
          </a:prstGeom>
          <a:noFill/>
          <a:ln cap="rnd">
            <a:noFill/>
          </a:ln>
        </p:spPr>
        <p:txBody>
          <a:bodyPr vert="horz" wrap="square" lIns="0" tIns="0" rIns="0" bIns="0" rtlCol="0" anchor="b" anchorCtr="0">
            <a:noAutofit/>
          </a:bodyPr>
          <a:lstStyle/>
          <a:p>
            <a:pPr marL="0" lvl="3"/>
            <a:r>
              <a:rPr lang="en-US" sz="2400" dirty="0">
                <a:solidFill>
                  <a:srgbClr val="29BA74">
                    <a:lumMod val="100000"/>
                  </a:srgbClr>
                </a:solidFill>
                <a:latin typeface="Trebuchet MS" panose="020B0603020202020204" pitchFamily="34" charset="0"/>
              </a:rPr>
              <a:t>Key messages</a:t>
            </a:r>
          </a:p>
        </p:txBody>
      </p:sp>
      <p:sp>
        <p:nvSpPr>
          <p:cNvPr id="19" name="ee4pContent1">
            <a:extLst>
              <a:ext uri="{FF2B5EF4-FFF2-40B4-BE49-F238E27FC236}">
                <a16:creationId xmlns:a16="http://schemas.microsoft.com/office/drawing/2014/main" id="{92CD75C6-FBDD-4492-B5E4-C1D689233C4B}"/>
              </a:ext>
            </a:extLst>
          </p:cNvPr>
          <p:cNvSpPr txBox="1"/>
          <p:nvPr/>
        </p:nvSpPr>
        <p:spPr>
          <a:xfrm>
            <a:off x="630000" y="2540000"/>
            <a:ext cx="10933200" cy="3329067"/>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SzPct val="100000"/>
            </a:pPr>
            <a:r>
              <a:rPr lang="en-US" sz="2000" dirty="0"/>
              <a:t>Personalized learning tailored to individual needs beyond tenure/rank needed (15% of comments)</a:t>
            </a:r>
          </a:p>
          <a:p>
            <a:pPr lvl="1">
              <a:buSzPct val="100000"/>
            </a:pPr>
            <a:r>
              <a:rPr lang="en-US" sz="2000" dirty="0"/>
              <a:t>More trainings with higher relevancy for senior cohorts are needed (15% of comments)</a:t>
            </a:r>
          </a:p>
          <a:p>
            <a:pPr lvl="1">
              <a:buSzPct val="100000"/>
            </a:pPr>
            <a:r>
              <a:rPr lang="en-US" sz="2000" dirty="0"/>
              <a:t>More training opportunities needed between cohorts (with focus on A-PL gap) (10% of comments)</a:t>
            </a:r>
          </a:p>
          <a:p>
            <a:pPr lvl="1">
              <a:buSzPct val="100000"/>
            </a:pPr>
            <a:r>
              <a:rPr lang="en-US" sz="2000" dirty="0"/>
              <a:t>Gaps in technical/expert topics and industry knowledge (10% of comments)</a:t>
            </a:r>
          </a:p>
          <a:p>
            <a:pPr lvl="1">
              <a:buSzPct val="100000"/>
            </a:pPr>
            <a:r>
              <a:rPr lang="en-US" sz="2000" dirty="0"/>
              <a:t>Broaden external offerings that serve specific skillsets (10% of comments)</a:t>
            </a:r>
          </a:p>
          <a:p>
            <a:pPr lvl="1">
              <a:buSzPct val="100000"/>
            </a:pPr>
            <a:r>
              <a:rPr lang="en-US" sz="2000" dirty="0"/>
              <a:t>Need for more applied trainings that include concrete how-to tips, and best practice sharing (10% of comments) </a:t>
            </a:r>
          </a:p>
          <a:p>
            <a:pPr lvl="1">
              <a:buSzPct val="100000"/>
            </a:pPr>
            <a:r>
              <a:rPr lang="en-US" sz="2000" dirty="0"/>
              <a:t>Individual coaching viewed as a strong development opportunity and should be offered more, particularly for senior leaders (5% of comments)</a:t>
            </a:r>
          </a:p>
          <a:p>
            <a:pPr marL="108000" lvl="1" indent="0">
              <a:buSzPct val="100000"/>
              <a:buNone/>
            </a:pPr>
            <a:endParaRPr lang="en-US" sz="2000" dirty="0"/>
          </a:p>
          <a:p>
            <a:pPr lvl="1">
              <a:buSzPct val="100000"/>
            </a:pPr>
            <a:endParaRPr lang="en-US" sz="2000" dirty="0"/>
          </a:p>
        </p:txBody>
      </p:sp>
      <p:sp>
        <p:nvSpPr>
          <p:cNvPr id="26" name="ee4pFootnotes">
            <a:extLst>
              <a:ext uri="{FF2B5EF4-FFF2-40B4-BE49-F238E27FC236}">
                <a16:creationId xmlns:a16="http://schemas.microsoft.com/office/drawing/2014/main" id="{0AE6CFBC-1FAE-428B-AB85-90B75CDF1B47}"/>
              </a:ext>
            </a:extLst>
          </p:cNvPr>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Percent is out of 300 comments from personalized learning theme</a:t>
            </a:r>
          </a:p>
        </p:txBody>
      </p:sp>
      <p:cxnSp>
        <p:nvCxnSpPr>
          <p:cNvPr id="16" name="Straight Connector 15">
            <a:extLst>
              <a:ext uri="{FF2B5EF4-FFF2-40B4-BE49-F238E27FC236}">
                <a16:creationId xmlns:a16="http://schemas.microsoft.com/office/drawing/2014/main" id="{EF9120C5-486C-49FB-B9F3-E42AE23A2534}"/>
              </a:ext>
            </a:extLst>
          </p:cNvPr>
          <p:cNvCxnSpPr/>
          <p:nvPr/>
        </p:nvCxnSpPr>
        <p:spPr>
          <a:xfrm>
            <a:off x="629400" y="2448570"/>
            <a:ext cx="10735286" cy="0"/>
          </a:xfrm>
          <a:prstGeom prst="line">
            <a:avLst/>
          </a:prstGeom>
          <a:ln w="2857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7887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350" cy="664797"/>
          </a:xfrm>
        </p:spPr>
        <p:txBody>
          <a:bodyPr vert="horz"/>
          <a:lstStyle/>
          <a:p>
            <a:r>
              <a:rPr lang="en-US" dirty="0"/>
              <a:t>Testimonials – personalized learning tailored to individual needs beyond tenure needed</a:t>
            </a:r>
          </a:p>
        </p:txBody>
      </p:sp>
      <p:sp>
        <p:nvSpPr>
          <p:cNvPr id="53" name="Text Placeholder 10"/>
          <p:cNvSpPr txBox="1">
            <a:spLocks/>
          </p:cNvSpPr>
          <p:nvPr/>
        </p:nvSpPr>
        <p:spPr>
          <a:xfrm>
            <a:off x="630000"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solidFill>
                  <a:srgbClr val="575757"/>
                </a:solidFill>
              </a:rPr>
              <a:t>Would be great if we had </a:t>
            </a:r>
            <a:r>
              <a:rPr lang="en-US" sz="1800" i="1" dirty="0">
                <a:solidFill>
                  <a:srgbClr val="29BA74"/>
                </a:solidFill>
              </a:rPr>
              <a:t>more standard modeling / data analytics trainings</a:t>
            </a:r>
            <a:r>
              <a:rPr lang="en-US" sz="1800" i="1" dirty="0">
                <a:solidFill>
                  <a:srgbClr val="575757"/>
                </a:solidFill>
              </a:rPr>
              <a:t> that people got time to do and was clear in terms of which we should do</a:t>
            </a:r>
          </a:p>
        </p:txBody>
      </p:sp>
      <p:sp>
        <p:nvSpPr>
          <p:cNvPr id="71" name="Text Placeholder 10"/>
          <p:cNvSpPr txBox="1">
            <a:spLocks/>
          </p:cNvSpPr>
          <p:nvPr/>
        </p:nvSpPr>
        <p:spPr>
          <a:xfrm>
            <a:off x="630000" y="2398098"/>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rgbClr val="29BA74"/>
                </a:solidFill>
                <a:latin typeface="Trebuchet MS" panose="020B0603020202020204" pitchFamily="34" charset="0"/>
              </a:rPr>
              <a:t>More individual coaching sessions </a:t>
            </a:r>
            <a:r>
              <a:rPr lang="en-US" sz="1800" i="1" dirty="0">
                <a:solidFill>
                  <a:schemeClr val="tx1">
                    <a:lumMod val="100000"/>
                  </a:schemeClr>
                </a:solidFill>
                <a:latin typeface="Trebuchet MS" panose="020B0603020202020204" pitchFamily="34" charset="0"/>
              </a:rPr>
              <a:t>would be helpful for PL/</a:t>
            </a:r>
            <a:r>
              <a:rPr lang="en-US" sz="1800" i="1" dirty="0" err="1">
                <a:solidFill>
                  <a:schemeClr val="tx1">
                    <a:lumMod val="100000"/>
                  </a:schemeClr>
                </a:solidFill>
                <a:latin typeface="Trebuchet MS" panose="020B0603020202020204" pitchFamily="34" charset="0"/>
              </a:rPr>
              <a:t>Pr</a:t>
            </a:r>
            <a:r>
              <a:rPr lang="en-US" sz="1800" i="1" dirty="0">
                <a:solidFill>
                  <a:schemeClr val="tx1">
                    <a:lumMod val="100000"/>
                  </a:schemeClr>
                </a:solidFill>
                <a:latin typeface="Trebuchet MS" panose="020B0603020202020204" pitchFamily="34" charset="0"/>
              </a:rPr>
              <a:t>/Pt levels.</a:t>
            </a:r>
            <a:endParaRPr lang="en-US" sz="1400" i="1" dirty="0">
              <a:solidFill>
                <a:srgbClr val="7F7F7F"/>
              </a:solidFill>
              <a:latin typeface="Trebuchet MS" panose="020B0603020202020204" pitchFamily="34" charset="0"/>
            </a:endParaRPr>
          </a:p>
        </p:txBody>
      </p:sp>
      <p:grpSp>
        <p:nvGrpSpPr>
          <p:cNvPr id="18" name="Group 17"/>
          <p:cNvGrpSpPr/>
          <p:nvPr/>
        </p:nvGrpSpPr>
        <p:grpSpPr>
          <a:xfrm>
            <a:off x="639295" y="1958840"/>
            <a:ext cx="3445539" cy="291600"/>
            <a:chOff x="639295" y="2504056"/>
            <a:chExt cx="3445539" cy="291600"/>
          </a:xfrm>
        </p:grpSpPr>
        <p:cxnSp>
          <p:nvCxnSpPr>
            <p:cNvPr id="37" name="Straight Connector 36"/>
            <p:cNvCxnSpPr/>
            <p:nvPr/>
          </p:nvCxnSpPr>
          <p:spPr>
            <a:xfrm flipH="1">
              <a:off x="639295" y="2649856"/>
              <a:ext cx="3445539" cy="0"/>
            </a:xfrm>
            <a:prstGeom prst="line">
              <a:avLst/>
            </a:prstGeom>
            <a:ln w="9525" cap="rnd">
              <a:solidFill>
                <a:schemeClr val="tx1">
                  <a:lumMod val="60000"/>
                  <a:lumOff val="40000"/>
                </a:schemeClr>
              </a:solidFill>
              <a:prstDash val="solid"/>
            </a:ln>
          </p:spPr>
        </p:cxnSp>
        <p:grpSp>
          <p:nvGrpSpPr>
            <p:cNvPr id="34" name="Group 33"/>
            <p:cNvGrpSpPr>
              <a:grpSpLocks noChangeAspect="1"/>
            </p:cNvGrpSpPr>
            <p:nvPr/>
          </p:nvGrpSpPr>
          <p:grpSpPr>
            <a:xfrm>
              <a:off x="2216265" y="2504056"/>
              <a:ext cx="291600" cy="291600"/>
              <a:chOff x="5678488" y="2892425"/>
              <a:chExt cx="269875" cy="269875"/>
            </a:xfrm>
          </p:grpSpPr>
          <p:sp>
            <p:nvSpPr>
              <p:cNvPr id="35"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36"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4" name="Group 23"/>
          <p:cNvGrpSpPr/>
          <p:nvPr/>
        </p:nvGrpSpPr>
        <p:grpSpPr>
          <a:xfrm>
            <a:off x="639295" y="3851229"/>
            <a:ext cx="3445539" cy="291600"/>
            <a:chOff x="639295" y="4250508"/>
            <a:chExt cx="3445539" cy="291600"/>
          </a:xfrm>
        </p:grpSpPr>
        <p:cxnSp>
          <p:nvCxnSpPr>
            <p:cNvPr id="111" name="Straight Connector 110"/>
            <p:cNvCxnSpPr/>
            <p:nvPr/>
          </p:nvCxnSpPr>
          <p:spPr>
            <a:xfrm flipH="1">
              <a:off x="639295" y="4396308"/>
              <a:ext cx="3445539" cy="0"/>
            </a:xfrm>
            <a:prstGeom prst="line">
              <a:avLst/>
            </a:prstGeom>
            <a:ln w="9525" cap="rnd">
              <a:solidFill>
                <a:schemeClr val="tx1">
                  <a:lumMod val="60000"/>
                  <a:lumOff val="40000"/>
                </a:schemeClr>
              </a:solidFill>
              <a:prstDash val="solid"/>
            </a:ln>
          </p:spPr>
        </p:cxnSp>
        <p:grpSp>
          <p:nvGrpSpPr>
            <p:cNvPr id="112" name="Group 111"/>
            <p:cNvGrpSpPr>
              <a:grpSpLocks noChangeAspect="1"/>
            </p:cNvGrpSpPr>
            <p:nvPr/>
          </p:nvGrpSpPr>
          <p:grpSpPr>
            <a:xfrm>
              <a:off x="2216265" y="4250508"/>
              <a:ext cx="291600" cy="291600"/>
              <a:chOff x="5678488" y="2892425"/>
              <a:chExt cx="269875" cy="269875"/>
            </a:xfrm>
          </p:grpSpPr>
          <p:sp>
            <p:nvSpPr>
              <p:cNvPr id="11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1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sp>
        <p:nvSpPr>
          <p:cNvPr id="51" name="Text Placeholder 10"/>
          <p:cNvSpPr txBox="1">
            <a:spLocks/>
          </p:cNvSpPr>
          <p:nvPr/>
        </p:nvSpPr>
        <p:spPr>
          <a:xfrm>
            <a:off x="4369278" y="2398098"/>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solidFill>
                  <a:srgbClr val="29BA74"/>
                </a:solidFill>
              </a:rPr>
              <a:t>The sessions that would have been useful </a:t>
            </a:r>
            <a:r>
              <a:rPr lang="en-US" sz="1800" i="1" dirty="0"/>
              <a:t>like connecting with senior </a:t>
            </a:r>
            <a:r>
              <a:rPr lang="en-US" sz="1800" i="1" dirty="0" err="1"/>
              <a:t>MDP's</a:t>
            </a:r>
            <a:r>
              <a:rPr lang="en-US" sz="1800" i="1" dirty="0"/>
              <a:t> on leadership commerciality etc. </a:t>
            </a:r>
            <a:r>
              <a:rPr lang="en-US" sz="1800" i="1" dirty="0">
                <a:solidFill>
                  <a:srgbClr val="29BA74"/>
                </a:solidFill>
              </a:rPr>
              <a:t>are few and far between</a:t>
            </a:r>
            <a:r>
              <a:rPr lang="en-US" sz="1800" i="1" dirty="0"/>
              <a:t>…</a:t>
            </a:r>
          </a:p>
        </p:txBody>
      </p:sp>
      <p:sp>
        <p:nvSpPr>
          <p:cNvPr id="69" name="Text Placeholder 10"/>
          <p:cNvSpPr txBox="1">
            <a:spLocks/>
          </p:cNvSpPr>
          <p:nvPr/>
        </p:nvSpPr>
        <p:spPr>
          <a:xfrm>
            <a:off x="4369278"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chemeClr val="tx1">
                    <a:lumMod val="100000"/>
                  </a:schemeClr>
                </a:solidFill>
                <a:latin typeface="Trebuchet MS" panose="020B0603020202020204" pitchFamily="34" charset="0"/>
              </a:rPr>
              <a:t>What I need is a set of training in </a:t>
            </a:r>
            <a:r>
              <a:rPr lang="en-US" sz="1800" i="1" dirty="0">
                <a:solidFill>
                  <a:srgbClr val="29BA74"/>
                </a:solidFill>
                <a:latin typeface="Trebuchet MS" panose="020B0603020202020204" pitchFamily="34" charset="0"/>
              </a:rPr>
              <a:t>my specialized area </a:t>
            </a:r>
            <a:r>
              <a:rPr lang="en-US" sz="1800" i="1" dirty="0">
                <a:solidFill>
                  <a:schemeClr val="tx1">
                    <a:lumMod val="100000"/>
                  </a:schemeClr>
                </a:solidFill>
                <a:latin typeface="Trebuchet MS" panose="020B0603020202020204" pitchFamily="34" charset="0"/>
              </a:rPr>
              <a:t>where I can continuously drive client interest in buying my opinions, (i.e. world trends biotechnology, novel clinical development)…</a:t>
            </a:r>
          </a:p>
        </p:txBody>
      </p:sp>
      <p:grpSp>
        <p:nvGrpSpPr>
          <p:cNvPr id="19" name="Group 18"/>
          <p:cNvGrpSpPr/>
          <p:nvPr/>
        </p:nvGrpSpPr>
        <p:grpSpPr>
          <a:xfrm>
            <a:off x="4373831" y="1958840"/>
            <a:ext cx="3445539" cy="291600"/>
            <a:chOff x="4373831" y="2504056"/>
            <a:chExt cx="3445539" cy="291600"/>
          </a:xfrm>
        </p:grpSpPr>
        <p:cxnSp>
          <p:nvCxnSpPr>
            <p:cNvPr id="81" name="Straight Connector 80"/>
            <p:cNvCxnSpPr/>
            <p:nvPr/>
          </p:nvCxnSpPr>
          <p:spPr>
            <a:xfrm flipH="1">
              <a:off x="4373831" y="2649856"/>
              <a:ext cx="3445539" cy="0"/>
            </a:xfrm>
            <a:prstGeom prst="line">
              <a:avLst/>
            </a:prstGeom>
            <a:ln w="9525" cap="rnd">
              <a:solidFill>
                <a:schemeClr val="tx1">
                  <a:lumMod val="60000"/>
                  <a:lumOff val="40000"/>
                </a:schemeClr>
              </a:solidFill>
              <a:prstDash val="solid"/>
            </a:ln>
          </p:spPr>
        </p:cxnSp>
        <p:grpSp>
          <p:nvGrpSpPr>
            <p:cNvPr id="82" name="Group 81"/>
            <p:cNvGrpSpPr>
              <a:grpSpLocks noChangeAspect="1"/>
            </p:cNvGrpSpPr>
            <p:nvPr/>
          </p:nvGrpSpPr>
          <p:grpSpPr>
            <a:xfrm>
              <a:off x="5950800" y="2504056"/>
              <a:ext cx="291600" cy="291600"/>
              <a:chOff x="5678488" y="2892425"/>
              <a:chExt cx="269875" cy="269875"/>
            </a:xfrm>
          </p:grpSpPr>
          <p:sp>
            <p:nvSpPr>
              <p:cNvPr id="8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8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3" name="Group 22"/>
          <p:cNvGrpSpPr/>
          <p:nvPr/>
        </p:nvGrpSpPr>
        <p:grpSpPr>
          <a:xfrm>
            <a:off x="4373831" y="3851229"/>
            <a:ext cx="3445539" cy="291600"/>
            <a:chOff x="4373831" y="4250508"/>
            <a:chExt cx="3445539" cy="291600"/>
          </a:xfrm>
        </p:grpSpPr>
        <p:cxnSp>
          <p:nvCxnSpPr>
            <p:cNvPr id="116" name="Straight Connector 115"/>
            <p:cNvCxnSpPr/>
            <p:nvPr/>
          </p:nvCxnSpPr>
          <p:spPr>
            <a:xfrm flipH="1">
              <a:off x="4373831" y="4396308"/>
              <a:ext cx="3445539" cy="0"/>
            </a:xfrm>
            <a:prstGeom prst="line">
              <a:avLst/>
            </a:prstGeom>
            <a:ln w="9525" cap="rnd">
              <a:solidFill>
                <a:schemeClr val="tx1">
                  <a:lumMod val="60000"/>
                  <a:lumOff val="40000"/>
                </a:schemeClr>
              </a:solidFill>
              <a:prstDash val="solid"/>
            </a:ln>
          </p:spPr>
        </p:cxnSp>
        <p:grpSp>
          <p:nvGrpSpPr>
            <p:cNvPr id="117" name="Group 116"/>
            <p:cNvGrpSpPr>
              <a:grpSpLocks noChangeAspect="1"/>
            </p:cNvGrpSpPr>
            <p:nvPr/>
          </p:nvGrpSpPr>
          <p:grpSpPr>
            <a:xfrm>
              <a:off x="5950800" y="4250508"/>
              <a:ext cx="291600" cy="291600"/>
              <a:chOff x="5678488" y="2892425"/>
              <a:chExt cx="269875" cy="269875"/>
            </a:xfrm>
          </p:grpSpPr>
          <p:sp>
            <p:nvSpPr>
              <p:cNvPr id="118"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19"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sp>
        <p:nvSpPr>
          <p:cNvPr id="52" name="Text Placeholder 10"/>
          <p:cNvSpPr txBox="1">
            <a:spLocks/>
          </p:cNvSpPr>
          <p:nvPr/>
        </p:nvSpPr>
        <p:spPr>
          <a:xfrm>
            <a:off x="8108556" y="2398098"/>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chemeClr val="tx1">
                    <a:lumMod val="100000"/>
                  </a:schemeClr>
                </a:solidFill>
                <a:latin typeface="Trebuchet MS" panose="020B0603020202020204" pitchFamily="34" charset="0"/>
              </a:rPr>
              <a:t>Very </a:t>
            </a:r>
            <a:r>
              <a:rPr lang="en-US" sz="1800" i="1" dirty="0">
                <a:solidFill>
                  <a:srgbClr val="29BA74"/>
                </a:solidFill>
                <a:latin typeface="Trebuchet MS" panose="020B0603020202020204" pitchFamily="34" charset="0"/>
              </a:rPr>
              <a:t>little training available at PL level </a:t>
            </a:r>
            <a:r>
              <a:rPr lang="en-US" sz="1800" i="1" dirty="0">
                <a:solidFill>
                  <a:schemeClr val="tx1">
                    <a:lumMod val="100000"/>
                  </a:schemeClr>
                </a:solidFill>
                <a:latin typeface="Trebuchet MS" panose="020B0603020202020204" pitchFamily="34" charset="0"/>
              </a:rPr>
              <a:t>outside of mandatory trainings; more on stress management needed.</a:t>
            </a:r>
            <a:endParaRPr lang="en-US" sz="1400" i="1" dirty="0">
              <a:solidFill>
                <a:srgbClr val="7F7F7F"/>
              </a:solidFill>
              <a:latin typeface="Trebuchet MS" panose="020B0603020202020204" pitchFamily="34" charset="0"/>
            </a:endParaRPr>
          </a:p>
        </p:txBody>
      </p:sp>
      <p:sp>
        <p:nvSpPr>
          <p:cNvPr id="70" name="Text Placeholder 10"/>
          <p:cNvSpPr txBox="1">
            <a:spLocks/>
          </p:cNvSpPr>
          <p:nvPr/>
        </p:nvSpPr>
        <p:spPr>
          <a:xfrm>
            <a:off x="8108556"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rgbClr val="29BA74"/>
                </a:solidFill>
                <a:latin typeface="Trebuchet MS" panose="020B0603020202020204" pitchFamily="34" charset="0"/>
              </a:rPr>
              <a:t>BCG trainings are based on tenure rather than actual job tasks with limited flexibility</a:t>
            </a:r>
            <a:r>
              <a:rPr lang="en-US" sz="1800" i="1" dirty="0">
                <a:solidFill>
                  <a:schemeClr val="tx1">
                    <a:lumMod val="100000"/>
                  </a:schemeClr>
                </a:solidFill>
                <a:latin typeface="Trebuchet MS" panose="020B0603020202020204" pitchFamily="34" charset="0"/>
              </a:rPr>
              <a:t>, leading me to take trainings 6-12 months after I have already mastered the skills covered in trainings. </a:t>
            </a:r>
            <a:endParaRPr lang="en-US" sz="1400" i="1" dirty="0">
              <a:solidFill>
                <a:srgbClr val="7F7F7F"/>
              </a:solidFill>
              <a:latin typeface="Trebuchet MS" panose="020B0603020202020204" pitchFamily="34" charset="0"/>
            </a:endParaRPr>
          </a:p>
        </p:txBody>
      </p:sp>
      <p:grpSp>
        <p:nvGrpSpPr>
          <p:cNvPr id="20" name="Group 19"/>
          <p:cNvGrpSpPr/>
          <p:nvPr/>
        </p:nvGrpSpPr>
        <p:grpSpPr>
          <a:xfrm>
            <a:off x="8108366" y="1958840"/>
            <a:ext cx="3445539" cy="291600"/>
            <a:chOff x="8108366" y="2504056"/>
            <a:chExt cx="3445539" cy="291600"/>
          </a:xfrm>
        </p:grpSpPr>
        <p:cxnSp>
          <p:nvCxnSpPr>
            <p:cNvPr id="91" name="Straight Connector 90"/>
            <p:cNvCxnSpPr/>
            <p:nvPr/>
          </p:nvCxnSpPr>
          <p:spPr>
            <a:xfrm flipH="1">
              <a:off x="8108366" y="2649856"/>
              <a:ext cx="3445539" cy="0"/>
            </a:xfrm>
            <a:prstGeom prst="line">
              <a:avLst/>
            </a:prstGeom>
            <a:ln w="9525" cap="rnd">
              <a:solidFill>
                <a:schemeClr val="tx1">
                  <a:lumMod val="60000"/>
                  <a:lumOff val="40000"/>
                </a:schemeClr>
              </a:solidFill>
              <a:prstDash val="solid"/>
            </a:ln>
          </p:spPr>
        </p:cxnSp>
        <p:grpSp>
          <p:nvGrpSpPr>
            <p:cNvPr id="92" name="Group 91"/>
            <p:cNvGrpSpPr>
              <a:grpSpLocks noChangeAspect="1"/>
            </p:cNvGrpSpPr>
            <p:nvPr/>
          </p:nvGrpSpPr>
          <p:grpSpPr>
            <a:xfrm>
              <a:off x="9685335" y="2504056"/>
              <a:ext cx="291600" cy="291600"/>
              <a:chOff x="5678488" y="2892425"/>
              <a:chExt cx="269875" cy="269875"/>
            </a:xfrm>
          </p:grpSpPr>
          <p:sp>
            <p:nvSpPr>
              <p:cNvPr id="9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9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2" name="Group 21"/>
          <p:cNvGrpSpPr/>
          <p:nvPr/>
        </p:nvGrpSpPr>
        <p:grpSpPr>
          <a:xfrm>
            <a:off x="8108366" y="3851229"/>
            <a:ext cx="3445539" cy="291600"/>
            <a:chOff x="8108366" y="4264794"/>
            <a:chExt cx="3445539" cy="291600"/>
          </a:xfrm>
        </p:grpSpPr>
        <p:cxnSp>
          <p:nvCxnSpPr>
            <p:cNvPr id="121" name="Straight Connector 120"/>
            <p:cNvCxnSpPr/>
            <p:nvPr/>
          </p:nvCxnSpPr>
          <p:spPr>
            <a:xfrm flipH="1">
              <a:off x="8108366" y="4410594"/>
              <a:ext cx="3445539" cy="0"/>
            </a:xfrm>
            <a:prstGeom prst="line">
              <a:avLst/>
            </a:prstGeom>
            <a:ln w="9525" cap="rnd">
              <a:solidFill>
                <a:schemeClr val="tx1">
                  <a:lumMod val="60000"/>
                  <a:lumOff val="40000"/>
                </a:schemeClr>
              </a:solidFill>
              <a:prstDash val="solid"/>
            </a:ln>
          </p:spPr>
        </p:cxnSp>
        <p:grpSp>
          <p:nvGrpSpPr>
            <p:cNvPr id="21" name="Group 20"/>
            <p:cNvGrpSpPr/>
            <p:nvPr/>
          </p:nvGrpSpPr>
          <p:grpSpPr>
            <a:xfrm>
              <a:off x="9685335" y="4264794"/>
              <a:ext cx="291600" cy="291600"/>
              <a:chOff x="9685335" y="4264794"/>
              <a:chExt cx="291600" cy="291600"/>
            </a:xfrm>
          </p:grpSpPr>
          <p:sp>
            <p:nvSpPr>
              <p:cNvPr id="123" name="Oval 46"/>
              <p:cNvSpPr>
                <a:spLocks noChangeArrowheads="1"/>
              </p:cNvSpPr>
              <p:nvPr/>
            </p:nvSpPr>
            <p:spPr bwMode="auto">
              <a:xfrm>
                <a:off x="9685335" y="4264794"/>
                <a:ext cx="291600" cy="29160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24" name="Freeform 47"/>
              <p:cNvSpPr>
                <a:spLocks noEditPoints="1"/>
              </p:cNvSpPr>
              <p:nvPr/>
            </p:nvSpPr>
            <p:spPr bwMode="auto">
              <a:xfrm>
                <a:off x="9762523" y="4357420"/>
                <a:ext cx="137224" cy="106348"/>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aphicFrame>
        <p:nvGraphicFramePr>
          <p:cNvPr id="39" name="Object 3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0474" name="think-cell Slide" r:id="rId5" imgW="360" imgH="360" progId="TCLayout.ActiveDocument.1">
                  <p:embed/>
                </p:oleObj>
              </mc:Choice>
              <mc:Fallback>
                <p:oleObj name="think-cell Slide" r:id="rId5" imgW="360" imgH="360" progId="TCLayout.ActiveDocument.1">
                  <p:embed/>
                  <p:pic>
                    <p:nvPicPr>
                      <p:cNvPr id="39" name="Object 38"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952544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52BEC52-0915-424C-98E3-9A729419637C}"/>
              </a:ext>
            </a:extLst>
          </p:cNvPr>
          <p:cNvGraphicFramePr>
            <a:graphicFrameLocks noChangeAspect="1"/>
          </p:cNvGraphicFramePr>
          <p:nvPr>
            <p:custDataLst>
              <p:tags r:id="rId2"/>
            </p:custDataLst>
            <p:extLst>
              <p:ext uri="{D42A27DB-BD31-4B8C-83A1-F6EECF244321}">
                <p14:modId xmlns:p14="http://schemas.microsoft.com/office/powerpoint/2010/main" val="37136101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9220" name="think-cell Slide" r:id="rId5" imgW="362" imgH="362" progId="TCLayout.ActiveDocument.1">
                  <p:embed/>
                </p:oleObj>
              </mc:Choice>
              <mc:Fallback>
                <p:oleObj name="think-cell Slide" r:id="rId5" imgW="362" imgH="362"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t>Overview of results</a:t>
            </a:r>
          </a:p>
        </p:txBody>
      </p:sp>
      <p:sp>
        <p:nvSpPr>
          <p:cNvPr id="6" name="Rectangle 5">
            <a:extLst>
              <a:ext uri="{FF2B5EF4-FFF2-40B4-BE49-F238E27FC236}">
                <a16:creationId xmlns:a16="http://schemas.microsoft.com/office/drawing/2014/main" id="{17257BDB-9EFC-436E-BA05-71F6E40971E9}"/>
              </a:ext>
            </a:extLst>
          </p:cNvPr>
          <p:cNvSpPr/>
          <p:nvPr/>
        </p:nvSpPr>
        <p:spPr>
          <a:xfrm>
            <a:off x="4541240" y="1167600"/>
            <a:ext cx="6869758" cy="4770537"/>
          </a:xfrm>
          <a:prstGeom prst="rect">
            <a:avLst/>
          </a:prstGeom>
        </p:spPr>
        <p:txBody>
          <a:bodyPr wrap="square">
            <a:spAutoFit/>
          </a:bodyPr>
          <a:lstStyle/>
          <a:p>
            <a:pPr eaLnBrk="0" fontAlgn="base" hangingPunct="0">
              <a:spcBef>
                <a:spcPct val="0"/>
              </a:spcBef>
              <a:spcAft>
                <a:spcPct val="0"/>
              </a:spcAft>
            </a:pPr>
            <a:r>
              <a:rPr lang="en-US" altLang="en-US" sz="1600" dirty="0">
                <a:solidFill>
                  <a:srgbClr val="575757"/>
                </a:solidFill>
                <a:cs typeface="Henderson BCG Sans" panose="020B0502030402020204" pitchFamily="34" charset="0"/>
              </a:rPr>
              <a:t>Individualized Learning and Development EVP score decreased to 65% </a:t>
            </a:r>
            <a:br>
              <a:rPr lang="en-US" altLang="en-US" sz="1600" dirty="0">
                <a:solidFill>
                  <a:srgbClr val="575757"/>
                </a:solidFill>
                <a:cs typeface="Henderson BCG Sans" panose="020B0502030402020204" pitchFamily="34" charset="0"/>
              </a:rPr>
            </a:br>
            <a:r>
              <a:rPr lang="en-US" altLang="en-US" sz="1600" dirty="0">
                <a:solidFill>
                  <a:srgbClr val="575757"/>
                </a:solidFill>
                <a:cs typeface="Henderson BCG Sans" panose="020B0502030402020204" pitchFamily="34" charset="0"/>
              </a:rPr>
              <a:t>(-4pts vs 2020)</a:t>
            </a:r>
            <a:r>
              <a:rPr lang="en-US" altLang="en-US" sz="1600" baseline="30000" dirty="0">
                <a:solidFill>
                  <a:srgbClr val="575757"/>
                </a:solidFill>
                <a:cs typeface="Henderson BCG Sans" panose="020B0502030402020204" pitchFamily="34" charset="0"/>
              </a:rPr>
              <a:t>1</a:t>
            </a:r>
          </a:p>
          <a:p>
            <a:pPr eaLnBrk="0" fontAlgn="base" hangingPunct="0">
              <a:spcBef>
                <a:spcPct val="0"/>
              </a:spcBef>
              <a:spcAft>
                <a:spcPct val="0"/>
              </a:spcAft>
            </a:pPr>
            <a:endParaRPr lang="en-US" altLang="en-US" sz="1600" dirty="0">
              <a:solidFill>
                <a:srgbClr val="575757"/>
              </a:solidFill>
              <a:cs typeface="Henderson BCG Sans" panose="020B0502030402020204" pitchFamily="34" charset="0"/>
            </a:endParaRPr>
          </a:p>
          <a:p>
            <a:pPr eaLnBrk="0" fontAlgn="base" hangingPunct="0">
              <a:spcBef>
                <a:spcPct val="0"/>
              </a:spcBef>
              <a:spcAft>
                <a:spcPct val="0"/>
              </a:spcAft>
            </a:pPr>
            <a:r>
              <a:rPr lang="en-US" altLang="en-US" sz="1600" dirty="0">
                <a:solidFill>
                  <a:srgbClr val="575757"/>
                </a:solidFill>
                <a:cs typeface="Henderson BCG Sans" panose="020B0502030402020204" pitchFamily="34" charset="0"/>
              </a:rPr>
              <a:t>Scores across all learning questions decreased in 2021 to 66% overall training satisfaction </a:t>
            </a:r>
            <a:r>
              <a:rPr lang="en-US" altLang="en-US" sz="1600" i="1" dirty="0">
                <a:solidFill>
                  <a:srgbClr val="575757"/>
                </a:solidFill>
                <a:cs typeface="Henderson BCG Sans" panose="020B0502030402020204" pitchFamily="34" charset="0"/>
              </a:rPr>
              <a:t>(-10pts vs. 2020)</a:t>
            </a:r>
            <a:endParaRPr lang="en-US" altLang="en-US" sz="1600" dirty="0">
              <a:solidFill>
                <a:srgbClr val="575757"/>
              </a:solidFill>
              <a:cs typeface="Henderson BCG Sans" panose="020B0502030402020204" pitchFamily="34" charset="0"/>
            </a:endParaRPr>
          </a:p>
          <a:p>
            <a:pPr marL="324000" lvl="1" indent="-216000" eaLnBrk="0" fontAlgn="base" hangingPunct="0">
              <a:buClr>
                <a:schemeClr val="tx2"/>
              </a:buClr>
              <a:buSzPct val="100000"/>
              <a:buFont typeface="Trebuchet MS" panose="020B0603020202020204" pitchFamily="34" charset="0"/>
              <a:buChar char="•"/>
            </a:pPr>
            <a:r>
              <a:rPr lang="en-US" sz="1600" dirty="0">
                <a:solidFill>
                  <a:srgbClr val="575757"/>
                </a:solidFill>
                <a:cs typeface="Henderson BCG Sans" panose="020B0502030402020204" pitchFamily="34" charset="0"/>
              </a:rPr>
              <a:t>67% satisfaction with feeling support to attend training (-9pts)</a:t>
            </a:r>
          </a:p>
          <a:p>
            <a:pPr marL="324000" lvl="1" indent="-216000" eaLnBrk="0" fontAlgn="base" hangingPunct="0">
              <a:buClr>
                <a:schemeClr val="tx2"/>
              </a:buClr>
              <a:buSzPct val="100000"/>
              <a:buFont typeface="Trebuchet MS" panose="020B0603020202020204" pitchFamily="34" charset="0"/>
              <a:buChar char="•"/>
            </a:pPr>
            <a:r>
              <a:rPr lang="en-US" sz="1600" dirty="0">
                <a:solidFill>
                  <a:srgbClr val="575757"/>
                </a:solidFill>
                <a:cs typeface="Henderson BCG Sans" panose="020B0502030402020204" pitchFamily="34" charset="0"/>
              </a:rPr>
              <a:t>65% satisfaction with live training building job-related skills (-15pts)</a:t>
            </a:r>
          </a:p>
          <a:p>
            <a:pPr marL="324000" lvl="1" indent="-216000" eaLnBrk="0" fontAlgn="base" hangingPunct="0">
              <a:buClr>
                <a:schemeClr val="tx2"/>
              </a:buClr>
              <a:buSzPct val="100000"/>
              <a:buFont typeface="Trebuchet MS" panose="020B0603020202020204" pitchFamily="34" charset="0"/>
              <a:buChar char="•"/>
            </a:pPr>
            <a:r>
              <a:rPr lang="en-US" sz="1600" dirty="0">
                <a:solidFill>
                  <a:srgbClr val="575757"/>
                </a:solidFill>
                <a:cs typeface="Henderson BCG Sans" panose="020B0502030402020204" pitchFamily="34" charset="0"/>
              </a:rPr>
              <a:t>57% satisfaction with training helping to build affiliation (-23pts)</a:t>
            </a:r>
          </a:p>
          <a:p>
            <a:pPr marL="324000" lvl="1" indent="-216000" eaLnBrk="0" fontAlgn="base" hangingPunct="0">
              <a:buClr>
                <a:schemeClr val="tx2"/>
              </a:buClr>
              <a:buSzPct val="100000"/>
              <a:buFont typeface="Trebuchet MS" panose="020B0603020202020204" pitchFamily="34" charset="0"/>
              <a:buChar char="•"/>
            </a:pPr>
            <a:r>
              <a:rPr lang="en-US" sz="1600" dirty="0">
                <a:solidFill>
                  <a:srgbClr val="575757"/>
                </a:solidFill>
                <a:cs typeface="Henderson BCG Sans" panose="020B0502030402020204" pitchFamily="34" charset="0"/>
              </a:rPr>
              <a:t>49% satisfaction with online learning resource effectiveness (-9pts)</a:t>
            </a:r>
          </a:p>
          <a:p>
            <a:pPr marL="324000" lvl="1" indent="-216000" eaLnBrk="0" fontAlgn="base" hangingPunct="0">
              <a:buClr>
                <a:schemeClr val="tx2"/>
              </a:buClr>
              <a:buSzPct val="100000"/>
              <a:buFont typeface="Trebuchet MS" panose="020B0603020202020204" pitchFamily="34" charset="0"/>
              <a:buChar char="•"/>
            </a:pPr>
            <a:endParaRPr lang="en-US" sz="1600" dirty="0">
              <a:solidFill>
                <a:srgbClr val="575757"/>
              </a:solidFill>
              <a:cs typeface="Henderson BCG Sans" panose="020B0502030402020204" pitchFamily="34" charset="0"/>
            </a:endParaRPr>
          </a:p>
          <a:p>
            <a:pPr eaLnBrk="0" fontAlgn="base" hangingPunct="0">
              <a:buSzPct val="100000"/>
              <a:buFont typeface="Trebuchet MS" panose="020B0603020202020204" pitchFamily="34" charset="0"/>
              <a:buChar char="​"/>
            </a:pPr>
            <a:r>
              <a:rPr lang="en-US" sz="1600" dirty="0">
                <a:latin typeface="Trebuchet MS" panose="020B0603020202020204" pitchFamily="34" charset="0"/>
                <a:cs typeface="Henderson BCG Sans" panose="020B0502030402020204" pitchFamily="34" charset="0"/>
              </a:rPr>
              <a:t>Score across cohorts decreased in 2021 with most significant declines in non-</a:t>
            </a:r>
            <a:r>
              <a:rPr lang="en-US" sz="1600" dirty="0" err="1">
                <a:latin typeface="Trebuchet MS" panose="020B0603020202020204" pitchFamily="34" charset="0"/>
                <a:cs typeface="Henderson BCG Sans" panose="020B0502030402020204" pitchFamily="34" charset="0"/>
              </a:rPr>
              <a:t>MDP</a:t>
            </a:r>
            <a:r>
              <a:rPr lang="en-US" sz="1600" dirty="0">
                <a:latin typeface="Trebuchet MS" panose="020B0603020202020204" pitchFamily="34" charset="0"/>
                <a:cs typeface="Henderson BCG Sans" panose="020B0502030402020204" pitchFamily="34" charset="0"/>
              </a:rPr>
              <a:t> consulting team groups</a:t>
            </a:r>
          </a:p>
          <a:p>
            <a:pPr marL="324000" lvl="1" indent="-216000" eaLnBrk="0" fontAlgn="base" hangingPunct="0">
              <a:buClr>
                <a:schemeClr val="tx2"/>
              </a:buClr>
              <a:buSzPct val="100000"/>
              <a:buFont typeface="Trebuchet MS" panose="020B0603020202020204" pitchFamily="34" charset="0"/>
              <a:buChar char="•"/>
            </a:pPr>
            <a:r>
              <a:rPr lang="en-US" sz="1600" dirty="0">
                <a:latin typeface="Trebuchet MS" panose="020B0603020202020204" pitchFamily="34" charset="0"/>
                <a:cs typeface="Henderson BCG Sans" panose="020B0502030402020204" pitchFamily="34" charset="0"/>
              </a:rPr>
              <a:t>Worldwide A/C and Case Leadership overall satisfaction with training both dropped to 60%</a:t>
            </a:r>
          </a:p>
          <a:p>
            <a:pPr marL="324000" lvl="1" indent="-216000" eaLnBrk="0" fontAlgn="base" hangingPunct="0">
              <a:buClr>
                <a:schemeClr val="tx2"/>
              </a:buClr>
              <a:buSzPct val="100000"/>
              <a:buFont typeface="Trebuchet MS" panose="020B0603020202020204" pitchFamily="34" charset="0"/>
              <a:buChar char="•"/>
            </a:pPr>
            <a:r>
              <a:rPr lang="en-US" sz="1600" dirty="0">
                <a:latin typeface="Trebuchet MS" panose="020B0603020202020204" pitchFamily="34" charset="0"/>
                <a:cs typeface="Henderson BCG Sans" panose="020B0502030402020204" pitchFamily="34" charset="0"/>
              </a:rPr>
              <a:t>Worldwide Case Leadership scores changed most significantly compared to 2020; support to attend down 17pts to 57%, live training building job related skills down 33pts to 50%, and building affiliation down 44pts to 42%</a:t>
            </a:r>
          </a:p>
          <a:p>
            <a:pPr marL="324000" lvl="1" indent="-216000" eaLnBrk="0" fontAlgn="base" hangingPunct="0">
              <a:buClr>
                <a:schemeClr val="tx2"/>
              </a:buClr>
              <a:buSzPct val="100000"/>
              <a:buFont typeface="Trebuchet MS" panose="020B0603020202020204" pitchFamily="34" charset="0"/>
              <a:buChar char="•"/>
            </a:pPr>
            <a:endParaRPr lang="en-US" sz="1600" dirty="0">
              <a:solidFill>
                <a:srgbClr val="575757"/>
              </a:solidFill>
              <a:cs typeface="Henderson BCG Sans" panose="020B0502030402020204" pitchFamily="34" charset="0"/>
            </a:endParaRPr>
          </a:p>
        </p:txBody>
      </p:sp>
      <p:sp>
        <p:nvSpPr>
          <p:cNvPr id="7" name="ee4pFootnotes">
            <a:extLst>
              <a:ext uri="{FF2B5EF4-FFF2-40B4-BE49-F238E27FC236}">
                <a16:creationId xmlns:a16="http://schemas.microsoft.com/office/drawing/2014/main" id="{DD3A7EC5-7F0F-4556-978C-E43D34046DD7}"/>
              </a:ext>
            </a:extLst>
          </p:cNvPr>
          <p:cNvSpPr>
            <a:spLocks noChangeArrowheads="1"/>
          </p:cNvSpPr>
          <p:nvPr/>
        </p:nvSpPr>
        <p:spPr bwMode="auto">
          <a:xfrm>
            <a:off x="3706102" y="6421441"/>
            <a:ext cx="5954812"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1. EVP Score is the average rating for 24 questions across platforms, inclusive of 4 learning questions. </a:t>
            </a:r>
          </a:p>
        </p:txBody>
      </p:sp>
    </p:spTree>
    <p:extLst>
      <p:ext uri="{BB962C8B-B14F-4D97-AF65-F5344CB8AC3E}">
        <p14:creationId xmlns:p14="http://schemas.microsoft.com/office/powerpoint/2010/main" val="14766991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84ABEA-505D-4F4E-A77C-28261EAB2F67}"/>
              </a:ext>
            </a:extLst>
          </p:cNvPr>
          <p:cNvSpPr>
            <a:spLocks noGrp="1"/>
          </p:cNvSpPr>
          <p:nvPr>
            <p:ph type="title"/>
          </p:nvPr>
        </p:nvSpPr>
        <p:spPr/>
        <p:txBody>
          <a:bodyPr vert="horz"/>
          <a:lstStyle/>
          <a:p>
            <a:r>
              <a:rPr lang="en-US" dirty="0"/>
              <a:t>Theme: Online learning effectiveness</a:t>
            </a:r>
          </a:p>
        </p:txBody>
      </p:sp>
      <p:graphicFrame>
        <p:nvGraphicFramePr>
          <p:cNvPr id="3" name="Object 2" hidden="1"/>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1498" name="think-cell Slide" r:id="rId4" imgW="352" imgH="355" progId="TCLayout.ActiveDocument.1">
                  <p:embed/>
                </p:oleObj>
              </mc:Choice>
              <mc:Fallback>
                <p:oleObj name="think-cell Slide" r:id="rId4" imgW="352" imgH="355" progId="TCLayout.ActiveDocument.1">
                  <p:embed/>
                  <p:pic>
                    <p:nvPicPr>
                      <p:cNvPr id="3" name="Object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ee4pHeader1">
            <a:extLst>
              <a:ext uri="{FF2B5EF4-FFF2-40B4-BE49-F238E27FC236}">
                <a16:creationId xmlns:a16="http://schemas.microsoft.com/office/drawing/2014/main" id="{87EEF1E3-4B10-4502-90C9-D2A09A4F86C5}"/>
              </a:ext>
            </a:extLst>
          </p:cNvPr>
          <p:cNvSpPr txBox="1"/>
          <p:nvPr/>
        </p:nvSpPr>
        <p:spPr>
          <a:xfrm>
            <a:off x="629400" y="1616400"/>
            <a:ext cx="4995640" cy="759600"/>
          </a:xfrm>
          <a:prstGeom prst="rect">
            <a:avLst/>
          </a:prstGeom>
          <a:noFill/>
          <a:ln cap="rnd">
            <a:noFill/>
          </a:ln>
        </p:spPr>
        <p:txBody>
          <a:bodyPr vert="horz" wrap="square" lIns="0" tIns="0" rIns="0" bIns="0" rtlCol="0" anchor="b" anchorCtr="0">
            <a:noAutofit/>
          </a:bodyPr>
          <a:lstStyle/>
          <a:p>
            <a:pPr marL="0" lvl="3"/>
            <a:r>
              <a:rPr lang="en-US" sz="2400" dirty="0">
                <a:solidFill>
                  <a:srgbClr val="29BA74">
                    <a:lumMod val="100000"/>
                  </a:srgbClr>
                </a:solidFill>
                <a:latin typeface="Trebuchet MS" panose="020B0603020202020204" pitchFamily="34" charset="0"/>
              </a:rPr>
              <a:t>Key messages</a:t>
            </a:r>
          </a:p>
        </p:txBody>
      </p:sp>
      <p:sp>
        <p:nvSpPr>
          <p:cNvPr id="19" name="ee4pContent1">
            <a:extLst>
              <a:ext uri="{FF2B5EF4-FFF2-40B4-BE49-F238E27FC236}">
                <a16:creationId xmlns:a16="http://schemas.microsoft.com/office/drawing/2014/main" id="{92CD75C6-FBDD-4492-B5E4-C1D689233C4B}"/>
              </a:ext>
            </a:extLst>
          </p:cNvPr>
          <p:cNvSpPr txBox="1"/>
          <p:nvPr/>
        </p:nvSpPr>
        <p:spPr>
          <a:xfrm>
            <a:off x="630000" y="2540000"/>
            <a:ext cx="10933200" cy="3329067"/>
          </a:xfrm>
          <a:prstGeom prst="rect">
            <a:avLst/>
          </a:prstGeom>
          <a:ln cap="rnd">
            <a:noFill/>
          </a:ln>
        </p:spPr>
        <p:txBody>
          <a:bodyPr vert="horz" lIns="0" tIns="0" rIns="0" bIns="0" rtlCol="0">
            <a:noAutofit/>
          </a:bodyPr>
          <a:lstStyle>
            <a:lvl1pPr lvl="0" indent="0">
              <a:lnSpc>
                <a:spcPct val="100000"/>
              </a:lnSpc>
              <a:spcBef>
                <a:spcPts val="0"/>
              </a:spcBef>
              <a:spcAft>
                <a:spcPts val="0"/>
              </a:spcAft>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1pPr>
            <a:lvl2pPr marL="324000" lvl="1"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2pPr>
            <a:lvl3pPr marL="648000" lvl="2" indent="-216000">
              <a:lnSpc>
                <a:spcPct val="100000"/>
              </a:lnSpc>
              <a:spcBef>
                <a:spcPts val="0"/>
              </a:spcBef>
              <a:spcAft>
                <a:spcPts val="0"/>
              </a:spcAft>
              <a:buClr>
                <a:schemeClr val="tx2"/>
              </a:buClr>
              <a:buFont typeface="Trebuchet MS" panose="020B0603020202020204" pitchFamily="34" charset="0"/>
              <a:buChar char="–"/>
              <a:defRPr lang="en-US" sz="1200">
                <a:latin typeface="Trebuchet MS" panose="020B0603020202020204" pitchFamily="34" charset="0"/>
                <a:sym typeface="Trebuchet MS" panose="020B0603020202020204" pitchFamily="34" charset="0"/>
              </a:defRPr>
            </a:lvl3pPr>
            <a:lvl4pPr marL="0" lvl="3" indent="0">
              <a:lnSpc>
                <a:spcPct val="100000"/>
              </a:lnSpc>
              <a:spcBef>
                <a:spcPts val="0"/>
              </a:spcBef>
              <a:spcAft>
                <a:spcPts val="0"/>
              </a:spcAft>
              <a:buClr>
                <a:schemeClr val="tx2"/>
              </a:buClr>
              <a:buFont typeface="Trebuchet MS" panose="020B0603020202020204" pitchFamily="34" charset="0"/>
              <a:buChar char="​"/>
              <a:defRPr lang="en-US" sz="1600">
                <a:solidFill>
                  <a:schemeClr val="tx2"/>
                </a:solidFill>
                <a:latin typeface="Trebuchet MS" panose="020B0603020202020204" pitchFamily="34" charset="0"/>
                <a:sym typeface="Trebuchet MS" panose="020B0603020202020204" pitchFamily="34" charset="0"/>
              </a:defRPr>
            </a:lvl4pPr>
            <a:lvl5pPr marL="0" lvl="4" indent="0">
              <a:lnSpc>
                <a:spcPct val="100000"/>
              </a:lnSpc>
              <a:spcBef>
                <a:spcPts val="0"/>
              </a:spcBef>
              <a:spcAft>
                <a:spcPts val="0"/>
              </a:spcAft>
              <a:buClrTx/>
              <a:buFont typeface="Trebuchet MS" panose="020B0603020202020204" pitchFamily="34" charset="0"/>
              <a:buChar char="​"/>
              <a:defRPr lang="en-US" sz="1600" b="1" smtClean="0">
                <a:latin typeface="Trebuchet MS" panose="020B0603020202020204" pitchFamily="34" charset="0"/>
                <a:sym typeface="Trebuchet MS" panose="020B0603020202020204" pitchFamily="34" charset="0"/>
              </a:defRPr>
            </a:lvl5pPr>
            <a:lvl6pPr marL="324000" lvl="5" indent="-216000">
              <a:lnSpc>
                <a:spcPct val="100000"/>
              </a:lnSpc>
              <a:spcBef>
                <a:spcPts val="0"/>
              </a:spcBef>
              <a:spcAft>
                <a:spcPts val="0"/>
              </a:spcAft>
              <a:buClr>
                <a:schemeClr val="tx2"/>
              </a:buClr>
              <a:buFont typeface="Trebuchet MS" panose="020B0603020202020204" pitchFamily="34" charset="0"/>
              <a:buChar char="•"/>
              <a:defRPr lang="en-US" sz="1600" smtClean="0">
                <a:latin typeface="Trebuchet MS" panose="020B0603020202020204" pitchFamily="34" charset="0"/>
                <a:sym typeface="Trebuchet MS" panose="020B0603020202020204" pitchFamily="34" charset="0"/>
              </a:defRPr>
            </a:lvl6pPr>
            <a:lvl7pPr marL="0" lvl="6" indent="0">
              <a:lnSpc>
                <a:spcPct val="100000"/>
              </a:lnSpc>
              <a:spcBef>
                <a:spcPts val="0"/>
              </a:spcBef>
              <a:spcAft>
                <a:spcPts val="0"/>
              </a:spcAft>
              <a:buFont typeface="Trebuchet MS" panose="020B0603020202020204" pitchFamily="34" charset="0"/>
              <a:buChar char="​"/>
              <a:defRPr lang="en-US" sz="4400" baseline="0" smtClean="0">
                <a:latin typeface="Trebuchet MS" panose="020B0603020202020204" pitchFamily="34" charset="0"/>
                <a:sym typeface="Trebuchet MS" panose="020B0603020202020204" pitchFamily="34" charset="0"/>
              </a:defRPr>
            </a:lvl7pPr>
            <a:lvl8pPr marL="0" lvl="7" indent="0">
              <a:lnSpc>
                <a:spcPct val="100000"/>
              </a:lnSpc>
              <a:spcBef>
                <a:spcPts val="0"/>
              </a:spcBef>
              <a:spcAft>
                <a:spcPts val="0"/>
              </a:spcAft>
              <a:buFont typeface="Trebuchet MS" panose="020B0603020202020204" pitchFamily="34" charset="0"/>
              <a:buChar char="​"/>
              <a:defRPr lang="en-US" sz="5400" baseline="0" smtClean="0">
                <a:solidFill>
                  <a:schemeClr val="tx2"/>
                </a:solidFill>
                <a:latin typeface="Trebuchet MS" panose="020B0603020202020204" pitchFamily="34" charset="0"/>
                <a:sym typeface="Trebuchet MS" panose="020B0603020202020204" pitchFamily="34" charset="0"/>
              </a:defRPr>
            </a:lvl8pPr>
            <a:lvl9pPr marL="0" lvl="8" indent="0">
              <a:lnSpc>
                <a:spcPct val="100000"/>
              </a:lnSpc>
              <a:spcBef>
                <a:spcPts val="0"/>
              </a:spcBef>
              <a:spcAft>
                <a:spcPts val="0"/>
              </a:spcAft>
              <a:buFont typeface="Trebuchet MS" panose="020B0603020202020204" pitchFamily="34" charset="0"/>
              <a:buChar char="​"/>
              <a:defRPr lang="en-US" sz="2400" baseline="0" dirty="0">
                <a:solidFill>
                  <a:schemeClr val="tx2"/>
                </a:solidFill>
                <a:latin typeface="Trebuchet MS" panose="020B0603020202020204" pitchFamily="34" charset="0"/>
                <a:sym typeface="Trebuchet MS" panose="020B0603020202020204" pitchFamily="34" charset="0"/>
              </a:defRPr>
            </a:lvl9pPr>
          </a:lstStyle>
          <a:p>
            <a:pPr lvl="1">
              <a:buSzPct val="100000"/>
            </a:pPr>
            <a:r>
              <a:rPr lang="en-US" sz="2000" dirty="0"/>
              <a:t>Too much content and hard to search/find what I'm looking for (40% of comments)</a:t>
            </a:r>
          </a:p>
          <a:p>
            <a:pPr lvl="1">
              <a:buSzPct val="100000"/>
            </a:pPr>
            <a:r>
              <a:rPr lang="en-US" sz="2000" dirty="0"/>
              <a:t>Issues with the content structure and format (15% of comments)</a:t>
            </a:r>
          </a:p>
          <a:p>
            <a:pPr lvl="1">
              <a:buSzPct val="100000"/>
            </a:pPr>
            <a:r>
              <a:rPr lang="en-US" sz="2000" dirty="0"/>
              <a:t>Have not taken advantage / had opportunity to use the resources (15% of comments)</a:t>
            </a:r>
          </a:p>
          <a:p>
            <a:pPr lvl="1">
              <a:buSzPct val="100000"/>
            </a:pPr>
            <a:r>
              <a:rPr lang="en-US" sz="2000" dirty="0"/>
              <a:t>Don't have time to use online resources (10% of comments)</a:t>
            </a:r>
          </a:p>
          <a:p>
            <a:pPr lvl="1">
              <a:buSzPct val="100000"/>
            </a:pPr>
            <a:r>
              <a:rPr lang="en-US" sz="2000" dirty="0"/>
              <a:t>Friction with LAB courses / usability (1% of comments)</a:t>
            </a:r>
          </a:p>
          <a:p>
            <a:pPr lvl="1">
              <a:buSzPct val="100000"/>
            </a:pPr>
            <a:endParaRPr lang="en-US" sz="2000" dirty="0"/>
          </a:p>
        </p:txBody>
      </p:sp>
      <p:sp>
        <p:nvSpPr>
          <p:cNvPr id="26" name="ee4pFootnotes">
            <a:extLst>
              <a:ext uri="{FF2B5EF4-FFF2-40B4-BE49-F238E27FC236}">
                <a16:creationId xmlns:a16="http://schemas.microsoft.com/office/drawing/2014/main" id="{0AE6CFBC-1FAE-428B-AB85-90B75CDF1B47}"/>
              </a:ext>
            </a:extLst>
          </p:cNvPr>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a:lnSpc>
                <a:spcPct val="90000"/>
              </a:lnSpc>
            </a:pPr>
            <a:r>
              <a:rPr lang="en-US" sz="1000" dirty="0">
                <a:solidFill>
                  <a:schemeClr val="bg1">
                    <a:lumMod val="50000"/>
                  </a:schemeClr>
                </a:solidFill>
                <a:latin typeface="Trebuchet MS" panose="020B0603020202020204" pitchFamily="34" charset="0"/>
                <a:cs typeface="Arial" pitchFamily="34" charset="0"/>
              </a:rPr>
              <a:t>Percent is out of 40 comments from online </a:t>
            </a:r>
            <a:r>
              <a:rPr lang="en-US" sz="1000">
                <a:solidFill>
                  <a:schemeClr val="bg1">
                    <a:lumMod val="50000"/>
                  </a:schemeClr>
                </a:solidFill>
                <a:latin typeface="Trebuchet MS" panose="020B0603020202020204" pitchFamily="34" charset="0"/>
                <a:cs typeface="Arial" pitchFamily="34" charset="0"/>
              </a:rPr>
              <a:t>learning effectiveness theme</a:t>
            </a:r>
            <a:endParaRPr lang="en-US" sz="1000" dirty="0">
              <a:solidFill>
                <a:schemeClr val="bg1">
                  <a:lumMod val="50000"/>
                </a:schemeClr>
              </a:solidFill>
              <a:latin typeface="Trebuchet MS" panose="020B0603020202020204" pitchFamily="34" charset="0"/>
              <a:cs typeface="Arial" pitchFamily="34" charset="0"/>
            </a:endParaRPr>
          </a:p>
        </p:txBody>
      </p:sp>
      <p:cxnSp>
        <p:nvCxnSpPr>
          <p:cNvPr id="16" name="Straight Connector 15">
            <a:extLst>
              <a:ext uri="{FF2B5EF4-FFF2-40B4-BE49-F238E27FC236}">
                <a16:creationId xmlns:a16="http://schemas.microsoft.com/office/drawing/2014/main" id="{EF9120C5-486C-49FB-B9F3-E42AE23A2534}"/>
              </a:ext>
            </a:extLst>
          </p:cNvPr>
          <p:cNvCxnSpPr/>
          <p:nvPr/>
        </p:nvCxnSpPr>
        <p:spPr>
          <a:xfrm>
            <a:off x="629400" y="2448570"/>
            <a:ext cx="10735286" cy="0"/>
          </a:xfrm>
          <a:prstGeom prst="line">
            <a:avLst/>
          </a:prstGeom>
          <a:ln w="28575" cap="rnd">
            <a:solidFill>
              <a:schemeClr val="tx2"/>
            </a:solidFill>
            <a:prstDash val="solid"/>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1550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000" y="622800"/>
            <a:ext cx="10933350" cy="664797"/>
          </a:xfrm>
        </p:spPr>
        <p:txBody>
          <a:bodyPr vert="horz"/>
          <a:lstStyle/>
          <a:p>
            <a:r>
              <a:rPr lang="en-US" dirty="0"/>
              <a:t>Testimonials – difficulty with findings and engaging with online learning resources due to limited time, platform functionality</a:t>
            </a:r>
          </a:p>
        </p:txBody>
      </p:sp>
      <p:sp>
        <p:nvSpPr>
          <p:cNvPr id="53" name="Text Placeholder 10"/>
          <p:cNvSpPr txBox="1">
            <a:spLocks/>
          </p:cNvSpPr>
          <p:nvPr/>
        </p:nvSpPr>
        <p:spPr>
          <a:xfrm>
            <a:off x="630000"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t>The </a:t>
            </a:r>
            <a:r>
              <a:rPr lang="en-US" sz="1800" i="1" dirty="0">
                <a:solidFill>
                  <a:srgbClr val="29BA74"/>
                </a:solidFill>
              </a:rPr>
              <a:t>LAB courses are horribly structured -- why do we need to 'register' before we can access a course</a:t>
            </a:r>
            <a:r>
              <a:rPr lang="en-US" sz="1800" i="1" dirty="0"/>
              <a:t>? And the new interface made accessing materials so much more cumbersome.</a:t>
            </a:r>
          </a:p>
          <a:p>
            <a:pPr algn="ctr"/>
            <a:endParaRPr lang="en-US" sz="1800" i="1" dirty="0"/>
          </a:p>
        </p:txBody>
      </p:sp>
      <p:sp>
        <p:nvSpPr>
          <p:cNvPr id="71" name="Text Placeholder 10"/>
          <p:cNvSpPr txBox="1">
            <a:spLocks/>
          </p:cNvSpPr>
          <p:nvPr/>
        </p:nvSpPr>
        <p:spPr>
          <a:xfrm>
            <a:off x="630000" y="2543238"/>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solidFill>
                  <a:srgbClr val="575757"/>
                </a:solidFill>
                <a:cs typeface="Arial" panose="020B0604020202020204" pitchFamily="34" charset="0"/>
              </a:rPr>
              <a:t>There is a lot of relevant content, but </a:t>
            </a:r>
            <a:r>
              <a:rPr lang="en-US" sz="1800" i="1" dirty="0">
                <a:solidFill>
                  <a:srgbClr val="29BA74"/>
                </a:solidFill>
                <a:cs typeface="Arial" panose="020B0604020202020204" pitchFamily="34" charset="0"/>
              </a:rPr>
              <a:t>I find LAB quite cumbersome in many instances.</a:t>
            </a:r>
          </a:p>
          <a:p>
            <a:pPr algn="ctr"/>
            <a:endParaRPr lang="en-US" sz="1800" i="1" dirty="0">
              <a:solidFill>
                <a:srgbClr val="575757"/>
              </a:solidFill>
              <a:cs typeface="Arial" panose="020B0604020202020204" pitchFamily="34" charset="0"/>
            </a:endParaRPr>
          </a:p>
        </p:txBody>
      </p:sp>
      <p:grpSp>
        <p:nvGrpSpPr>
          <p:cNvPr id="18" name="Group 17"/>
          <p:cNvGrpSpPr/>
          <p:nvPr/>
        </p:nvGrpSpPr>
        <p:grpSpPr>
          <a:xfrm>
            <a:off x="639295" y="2103980"/>
            <a:ext cx="3445539" cy="291600"/>
            <a:chOff x="639295" y="2504056"/>
            <a:chExt cx="3445539" cy="291600"/>
          </a:xfrm>
        </p:grpSpPr>
        <p:cxnSp>
          <p:nvCxnSpPr>
            <p:cNvPr id="37" name="Straight Connector 36"/>
            <p:cNvCxnSpPr/>
            <p:nvPr/>
          </p:nvCxnSpPr>
          <p:spPr>
            <a:xfrm flipH="1">
              <a:off x="639295" y="2649856"/>
              <a:ext cx="3445539" cy="0"/>
            </a:xfrm>
            <a:prstGeom prst="line">
              <a:avLst/>
            </a:prstGeom>
            <a:ln w="9525" cap="rnd">
              <a:solidFill>
                <a:schemeClr val="tx1">
                  <a:lumMod val="60000"/>
                  <a:lumOff val="40000"/>
                </a:schemeClr>
              </a:solidFill>
              <a:prstDash val="solid"/>
            </a:ln>
          </p:spPr>
        </p:cxnSp>
        <p:grpSp>
          <p:nvGrpSpPr>
            <p:cNvPr id="34" name="Group 33"/>
            <p:cNvGrpSpPr>
              <a:grpSpLocks noChangeAspect="1"/>
            </p:cNvGrpSpPr>
            <p:nvPr/>
          </p:nvGrpSpPr>
          <p:grpSpPr>
            <a:xfrm>
              <a:off x="2216265" y="2504056"/>
              <a:ext cx="291600" cy="291600"/>
              <a:chOff x="5678488" y="2892425"/>
              <a:chExt cx="269875" cy="269875"/>
            </a:xfrm>
          </p:grpSpPr>
          <p:sp>
            <p:nvSpPr>
              <p:cNvPr id="35"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36"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4" name="Group 23"/>
          <p:cNvGrpSpPr/>
          <p:nvPr/>
        </p:nvGrpSpPr>
        <p:grpSpPr>
          <a:xfrm>
            <a:off x="639295" y="3851229"/>
            <a:ext cx="3445539" cy="291600"/>
            <a:chOff x="639295" y="4250508"/>
            <a:chExt cx="3445539" cy="291600"/>
          </a:xfrm>
        </p:grpSpPr>
        <p:cxnSp>
          <p:nvCxnSpPr>
            <p:cNvPr id="111" name="Straight Connector 110"/>
            <p:cNvCxnSpPr/>
            <p:nvPr/>
          </p:nvCxnSpPr>
          <p:spPr>
            <a:xfrm flipH="1">
              <a:off x="639295" y="4396308"/>
              <a:ext cx="3445539" cy="0"/>
            </a:xfrm>
            <a:prstGeom prst="line">
              <a:avLst/>
            </a:prstGeom>
            <a:ln w="9525" cap="rnd">
              <a:solidFill>
                <a:schemeClr val="tx1">
                  <a:lumMod val="60000"/>
                  <a:lumOff val="40000"/>
                </a:schemeClr>
              </a:solidFill>
              <a:prstDash val="solid"/>
            </a:ln>
          </p:spPr>
        </p:cxnSp>
        <p:grpSp>
          <p:nvGrpSpPr>
            <p:cNvPr id="112" name="Group 111"/>
            <p:cNvGrpSpPr>
              <a:grpSpLocks noChangeAspect="1"/>
            </p:cNvGrpSpPr>
            <p:nvPr/>
          </p:nvGrpSpPr>
          <p:grpSpPr>
            <a:xfrm>
              <a:off x="2216265" y="4250508"/>
              <a:ext cx="291600" cy="291600"/>
              <a:chOff x="5678488" y="2892425"/>
              <a:chExt cx="269875" cy="269875"/>
            </a:xfrm>
          </p:grpSpPr>
          <p:sp>
            <p:nvSpPr>
              <p:cNvPr id="11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1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sp>
        <p:nvSpPr>
          <p:cNvPr id="51" name="Text Placeholder 10"/>
          <p:cNvSpPr txBox="1">
            <a:spLocks/>
          </p:cNvSpPr>
          <p:nvPr/>
        </p:nvSpPr>
        <p:spPr>
          <a:xfrm>
            <a:off x="4369278" y="2543238"/>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t>There is an extraordinary wide online offer, </a:t>
            </a:r>
            <a:r>
              <a:rPr lang="en-US" sz="1800" i="1" dirty="0">
                <a:solidFill>
                  <a:srgbClr val="29BA74"/>
                </a:solidFill>
              </a:rPr>
              <a:t>often difficult to navigate.</a:t>
            </a:r>
          </a:p>
          <a:p>
            <a:pPr algn="ctr"/>
            <a:endParaRPr lang="en-US" sz="1800" i="1" dirty="0"/>
          </a:p>
        </p:txBody>
      </p:sp>
      <p:sp>
        <p:nvSpPr>
          <p:cNvPr id="69" name="Text Placeholder 10"/>
          <p:cNvSpPr txBox="1">
            <a:spLocks/>
          </p:cNvSpPr>
          <p:nvPr/>
        </p:nvSpPr>
        <p:spPr>
          <a:xfrm>
            <a:off x="4369278"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chemeClr val="tx1">
                    <a:lumMod val="100000"/>
                  </a:schemeClr>
                </a:solidFill>
                <a:latin typeface="Trebuchet MS" panose="020B0603020202020204" pitchFamily="34" charset="0"/>
              </a:rPr>
              <a:t>The LAB trainings are exceptionally </a:t>
            </a:r>
            <a:r>
              <a:rPr lang="en-US" sz="1800" i="1" dirty="0">
                <a:solidFill>
                  <a:srgbClr val="29BA74"/>
                </a:solidFill>
                <a:latin typeface="Trebuchet MS" panose="020B0603020202020204" pitchFamily="34" charset="0"/>
              </a:rPr>
              <a:t>more challenging to follow than other trainings </a:t>
            </a:r>
            <a:r>
              <a:rPr lang="en-US" sz="1800" i="1" dirty="0">
                <a:solidFill>
                  <a:schemeClr val="tx1">
                    <a:lumMod val="100000"/>
                  </a:schemeClr>
                </a:solidFill>
                <a:latin typeface="Trebuchet MS" panose="020B0603020202020204" pitchFamily="34" charset="0"/>
              </a:rPr>
              <a:t>(e.g., LinkedIn learnings).</a:t>
            </a:r>
          </a:p>
          <a:p>
            <a:pPr algn="ctr">
              <a:lnSpc>
                <a:spcPct val="100000"/>
              </a:lnSpc>
              <a:spcBef>
                <a:spcPts val="0"/>
              </a:spcBef>
              <a:spcAft>
                <a:spcPts val="0"/>
              </a:spcAft>
              <a:buSzPct val="100000"/>
              <a:buFont typeface="Trebuchet MS" panose="020B0603020202020204" pitchFamily="34" charset="0"/>
              <a:buChar char="​"/>
              <a:defRPr/>
            </a:pPr>
            <a:endParaRPr lang="en-US" sz="1800" i="1" dirty="0">
              <a:solidFill>
                <a:schemeClr val="tx1">
                  <a:lumMod val="100000"/>
                </a:schemeClr>
              </a:solidFill>
              <a:latin typeface="Trebuchet MS" panose="020B0603020202020204" pitchFamily="34" charset="0"/>
            </a:endParaRPr>
          </a:p>
        </p:txBody>
      </p:sp>
      <p:grpSp>
        <p:nvGrpSpPr>
          <p:cNvPr id="19" name="Group 18"/>
          <p:cNvGrpSpPr/>
          <p:nvPr/>
        </p:nvGrpSpPr>
        <p:grpSpPr>
          <a:xfrm>
            <a:off x="4373831" y="2103980"/>
            <a:ext cx="3445539" cy="291600"/>
            <a:chOff x="4373831" y="2504056"/>
            <a:chExt cx="3445539" cy="291600"/>
          </a:xfrm>
        </p:grpSpPr>
        <p:cxnSp>
          <p:nvCxnSpPr>
            <p:cNvPr id="81" name="Straight Connector 80"/>
            <p:cNvCxnSpPr/>
            <p:nvPr/>
          </p:nvCxnSpPr>
          <p:spPr>
            <a:xfrm flipH="1">
              <a:off x="4373831" y="2649856"/>
              <a:ext cx="3445539" cy="0"/>
            </a:xfrm>
            <a:prstGeom prst="line">
              <a:avLst/>
            </a:prstGeom>
            <a:ln w="9525" cap="rnd">
              <a:solidFill>
                <a:schemeClr val="tx1">
                  <a:lumMod val="60000"/>
                  <a:lumOff val="40000"/>
                </a:schemeClr>
              </a:solidFill>
              <a:prstDash val="solid"/>
            </a:ln>
          </p:spPr>
        </p:cxnSp>
        <p:grpSp>
          <p:nvGrpSpPr>
            <p:cNvPr id="82" name="Group 81"/>
            <p:cNvGrpSpPr>
              <a:grpSpLocks noChangeAspect="1"/>
            </p:cNvGrpSpPr>
            <p:nvPr/>
          </p:nvGrpSpPr>
          <p:grpSpPr>
            <a:xfrm>
              <a:off x="5950800" y="2504056"/>
              <a:ext cx="291600" cy="291600"/>
              <a:chOff x="5678488" y="2892425"/>
              <a:chExt cx="269875" cy="269875"/>
            </a:xfrm>
          </p:grpSpPr>
          <p:sp>
            <p:nvSpPr>
              <p:cNvPr id="8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8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3" name="Group 22"/>
          <p:cNvGrpSpPr/>
          <p:nvPr/>
        </p:nvGrpSpPr>
        <p:grpSpPr>
          <a:xfrm>
            <a:off x="4373831" y="3851229"/>
            <a:ext cx="3445539" cy="291600"/>
            <a:chOff x="4373831" y="4250508"/>
            <a:chExt cx="3445539" cy="291600"/>
          </a:xfrm>
        </p:grpSpPr>
        <p:cxnSp>
          <p:nvCxnSpPr>
            <p:cNvPr id="116" name="Straight Connector 115"/>
            <p:cNvCxnSpPr/>
            <p:nvPr/>
          </p:nvCxnSpPr>
          <p:spPr>
            <a:xfrm flipH="1">
              <a:off x="4373831" y="4396308"/>
              <a:ext cx="3445539" cy="0"/>
            </a:xfrm>
            <a:prstGeom prst="line">
              <a:avLst/>
            </a:prstGeom>
            <a:ln w="9525" cap="rnd">
              <a:solidFill>
                <a:schemeClr val="tx1">
                  <a:lumMod val="60000"/>
                  <a:lumOff val="40000"/>
                </a:schemeClr>
              </a:solidFill>
              <a:prstDash val="solid"/>
            </a:ln>
          </p:spPr>
        </p:cxnSp>
        <p:grpSp>
          <p:nvGrpSpPr>
            <p:cNvPr id="117" name="Group 116"/>
            <p:cNvGrpSpPr>
              <a:grpSpLocks noChangeAspect="1"/>
            </p:cNvGrpSpPr>
            <p:nvPr/>
          </p:nvGrpSpPr>
          <p:grpSpPr>
            <a:xfrm>
              <a:off x="5950800" y="4250508"/>
              <a:ext cx="291600" cy="291600"/>
              <a:chOff x="5678488" y="2892425"/>
              <a:chExt cx="269875" cy="269875"/>
            </a:xfrm>
          </p:grpSpPr>
          <p:sp>
            <p:nvSpPr>
              <p:cNvPr id="118"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19"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sp>
        <p:nvSpPr>
          <p:cNvPr id="52" name="Text Placeholder 10"/>
          <p:cNvSpPr txBox="1">
            <a:spLocks/>
          </p:cNvSpPr>
          <p:nvPr/>
        </p:nvSpPr>
        <p:spPr>
          <a:xfrm>
            <a:off x="8108556" y="2543238"/>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r>
              <a:rPr lang="en-US" sz="1800" i="1" dirty="0">
                <a:solidFill>
                  <a:srgbClr val="575757"/>
                </a:solidFill>
              </a:rPr>
              <a:t>The biggest issue here is information overload. It is </a:t>
            </a:r>
            <a:r>
              <a:rPr lang="en-US" sz="1800" i="1" dirty="0">
                <a:solidFill>
                  <a:srgbClr val="29BA74"/>
                </a:solidFill>
              </a:rPr>
              <a:t>difficult to navigate the wealth of materials</a:t>
            </a:r>
            <a:r>
              <a:rPr lang="en-US" sz="1800" i="1" dirty="0">
                <a:solidFill>
                  <a:srgbClr val="575757"/>
                </a:solidFill>
              </a:rPr>
              <a:t>.</a:t>
            </a:r>
          </a:p>
          <a:p>
            <a:pPr algn="ctr"/>
            <a:endParaRPr lang="en-US" sz="1800" i="1" dirty="0">
              <a:solidFill>
                <a:srgbClr val="575757"/>
              </a:solidFill>
            </a:endParaRPr>
          </a:p>
        </p:txBody>
      </p:sp>
      <p:sp>
        <p:nvSpPr>
          <p:cNvPr id="70" name="Text Placeholder 10"/>
          <p:cNvSpPr txBox="1">
            <a:spLocks/>
          </p:cNvSpPr>
          <p:nvPr/>
        </p:nvSpPr>
        <p:spPr>
          <a:xfrm>
            <a:off x="8108556" y="4290489"/>
            <a:ext cx="3454643" cy="1300029"/>
          </a:xfrm>
          <a:prstGeom prst="rect">
            <a:avLst/>
          </a:prstGeom>
        </p:spPr>
        <p:txBody>
          <a:bodyPr vert="horz" wrap="square" lIns="0" tIns="0" rIns="0" bIns="0" rtlCol="0">
            <a:noAutofit/>
          </a:bodyPr>
          <a:lstStyle>
            <a:lvl1pPr marL="0" indent="0" algn="l" defTabSz="914400" rtl="0" eaLnBrk="1" latinLnBrk="0" hangingPunct="1">
              <a:lnSpc>
                <a:spcPct val="104000"/>
              </a:lnSpc>
              <a:spcBef>
                <a:spcPts val="600"/>
              </a:spcBef>
              <a:spcAft>
                <a:spcPts val="300"/>
              </a:spcAft>
              <a:buFont typeface="Arial" panose="020B0604020202020204" pitchFamily="34" charset="0"/>
              <a:buChar char="​"/>
              <a:defRPr sz="2400" kern="1200">
                <a:solidFill>
                  <a:schemeClr val="tx1"/>
                </a:solidFill>
                <a:latin typeface="+mn-lt"/>
                <a:ea typeface="+mn-ea"/>
                <a:cs typeface="+mn-cs"/>
              </a:defRPr>
            </a:lvl1pPr>
            <a:lvl2pPr marL="173736" indent="-173736"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2pPr>
            <a:lvl3pPr marL="393192" indent="-173038" algn="l" defTabSz="914400" rtl="0" eaLnBrk="1" latinLnBrk="0" hangingPunct="1">
              <a:lnSpc>
                <a:spcPct val="104000"/>
              </a:lnSpc>
              <a:spcBef>
                <a:spcPts val="300"/>
              </a:spcBef>
              <a:spcAft>
                <a:spcPts val="300"/>
              </a:spcAft>
              <a:buClr>
                <a:schemeClr val="tx2"/>
              </a:buClr>
              <a:buFont typeface="Arial" panose="020B0604020202020204" pitchFamily="34" charset="0"/>
              <a:buChar char="•"/>
              <a:defRPr sz="2400" kern="1200">
                <a:solidFill>
                  <a:schemeClr val="tx1"/>
                </a:solidFill>
                <a:latin typeface="+mn-lt"/>
                <a:ea typeface="+mn-ea"/>
                <a:cs typeface="+mn-cs"/>
              </a:defRPr>
            </a:lvl3pPr>
            <a:lvl4pPr marL="0" indent="0" algn="l" defTabSz="914400" rtl="0" eaLnBrk="1" latinLnBrk="0" hangingPunct="1">
              <a:lnSpc>
                <a:spcPct val="107000"/>
              </a:lnSpc>
              <a:spcBef>
                <a:spcPts val="0"/>
              </a:spcBef>
              <a:spcAft>
                <a:spcPts val="0"/>
              </a:spcAft>
              <a:buClr>
                <a:schemeClr val="tx2"/>
              </a:buClr>
              <a:buFont typeface="Arial" panose="020B0604020202020204" pitchFamily="34" charset="0"/>
              <a:buChar char="​"/>
              <a:defRPr sz="2800" kern="1200">
                <a:solidFill>
                  <a:schemeClr val="tx2"/>
                </a:solidFill>
                <a:latin typeface="+mn-lt"/>
                <a:ea typeface="+mn-ea"/>
                <a:cs typeface="+mn-cs"/>
              </a:defRPr>
            </a:lvl4pPr>
            <a:lvl5pPr marL="621792" indent="-164592" algn="l" defTabSz="914400" rtl="0" eaLnBrk="1" latinLnBrk="0" hangingPunct="1">
              <a:lnSpc>
                <a:spcPct val="100000"/>
              </a:lnSpc>
              <a:spcBef>
                <a:spcPts val="300"/>
              </a:spcBef>
              <a:spcAft>
                <a:spcPts val="300"/>
              </a:spcAft>
              <a:buClr>
                <a:schemeClr val="tx2"/>
              </a:buClr>
              <a:buFont typeface="Arial" panose="020B0604020202020204" pitchFamily="34" charset="0"/>
              <a:buChar char="•"/>
              <a:defRPr sz="2000" kern="1200">
                <a:solidFill>
                  <a:schemeClr val="tx1"/>
                </a:solidFill>
                <a:latin typeface="+mn-lt"/>
                <a:ea typeface="+mn-ea"/>
                <a:cs typeface="+mn-cs"/>
              </a:defRPr>
            </a:lvl5pPr>
            <a:lvl6pPr marL="857250" indent="-171450" algn="l" defTabSz="9144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6pPr>
            <a:lvl7pPr marL="0" indent="0" algn="l" defTabSz="914400" rtl="0" eaLnBrk="1" latinLnBrk="0" hangingPunct="1">
              <a:lnSpc>
                <a:spcPct val="93000"/>
              </a:lnSpc>
              <a:spcBef>
                <a:spcPts val="0"/>
              </a:spcBef>
              <a:spcAft>
                <a:spcPts val="600"/>
              </a:spcAft>
              <a:buFont typeface="Arial" panose="020B0604020202020204" pitchFamily="34" charset="0"/>
              <a:buChar char="​"/>
              <a:defRPr sz="5400" kern="1200">
                <a:solidFill>
                  <a:schemeClr val="tx1"/>
                </a:solidFill>
                <a:latin typeface="+mn-lt"/>
                <a:ea typeface="+mn-ea"/>
                <a:cs typeface="+mn-cs"/>
              </a:defRPr>
            </a:lvl7pPr>
            <a:lvl8pPr marL="0" indent="0" algn="l" defTabSz="914400" rtl="0" eaLnBrk="1" latinLnBrk="0" hangingPunct="1">
              <a:lnSpc>
                <a:spcPct val="93000"/>
              </a:lnSpc>
              <a:spcBef>
                <a:spcPts val="0"/>
              </a:spcBef>
              <a:spcAft>
                <a:spcPts val="600"/>
              </a:spcAft>
              <a:buFont typeface="Arial" panose="020B0604020202020204" pitchFamily="34" charset="0"/>
              <a:buChar char="​"/>
              <a:defRPr sz="8800" kern="1200">
                <a:solidFill>
                  <a:schemeClr val="tx1"/>
                </a:solidFill>
                <a:latin typeface="+mn-lt"/>
                <a:ea typeface="+mn-ea"/>
                <a:cs typeface="+mn-cs"/>
              </a:defRPr>
            </a:lvl8pPr>
            <a:lvl9pPr marL="0" indent="0" algn="l" defTabSz="914400" rtl="0" eaLnBrk="1" latinLnBrk="0" hangingPunct="1">
              <a:lnSpc>
                <a:spcPct val="104000"/>
              </a:lnSpc>
              <a:spcBef>
                <a:spcPts val="0"/>
              </a:spcBef>
              <a:spcAft>
                <a:spcPts val="600"/>
              </a:spcAft>
              <a:buFont typeface="Arial" panose="020B0604020202020204" pitchFamily="34" charset="0"/>
              <a:buChar char="​"/>
              <a:defRPr sz="2400" kern="1200">
                <a:solidFill>
                  <a:schemeClr val="tx1"/>
                </a:solidFill>
                <a:latin typeface="+mn-lt"/>
                <a:ea typeface="+mn-ea"/>
                <a:cs typeface="+mn-cs"/>
              </a:defRPr>
            </a:lvl9pPr>
          </a:lstStyle>
          <a:p>
            <a:pPr algn="ctr">
              <a:lnSpc>
                <a:spcPct val="100000"/>
              </a:lnSpc>
              <a:spcBef>
                <a:spcPts val="0"/>
              </a:spcBef>
              <a:spcAft>
                <a:spcPts val="0"/>
              </a:spcAft>
              <a:buSzPct val="100000"/>
              <a:buFont typeface="Trebuchet MS" panose="020B0603020202020204" pitchFamily="34" charset="0"/>
              <a:buChar char="​"/>
              <a:defRPr/>
            </a:pPr>
            <a:r>
              <a:rPr lang="en-US" sz="1800" i="1" dirty="0">
                <a:solidFill>
                  <a:srgbClr val="575757"/>
                </a:solidFill>
                <a:cs typeface="Arial" panose="020B0604020202020204" pitchFamily="34" charset="0"/>
              </a:rPr>
              <a:t>Online learning resources are extensive and potentially very useful, </a:t>
            </a:r>
            <a:r>
              <a:rPr lang="en-US" sz="1800" i="1" dirty="0">
                <a:solidFill>
                  <a:srgbClr val="29BA74"/>
                </a:solidFill>
                <a:cs typeface="Arial" panose="020B0604020202020204" pitchFamily="34" charset="0"/>
              </a:rPr>
              <a:t>but I</a:t>
            </a:r>
            <a:r>
              <a:rPr lang="en-US" sz="1800" i="1" dirty="0">
                <a:solidFill>
                  <a:srgbClr val="575757"/>
                </a:solidFill>
                <a:cs typeface="Arial" panose="020B0604020202020204" pitchFamily="34" charset="0"/>
              </a:rPr>
              <a:t> </a:t>
            </a:r>
            <a:r>
              <a:rPr lang="en-US" sz="1800" i="1" dirty="0">
                <a:solidFill>
                  <a:srgbClr val="29BA74"/>
                </a:solidFill>
                <a:cs typeface="Arial" panose="020B0604020202020204" pitchFamily="34" charset="0"/>
              </a:rPr>
              <a:t>didn't find time to leverage them as appropriate due to the high workload</a:t>
            </a:r>
            <a:r>
              <a:rPr lang="en-US" sz="1800" i="1" dirty="0">
                <a:solidFill>
                  <a:srgbClr val="575757"/>
                </a:solidFill>
                <a:cs typeface="Arial" panose="020B0604020202020204" pitchFamily="34" charset="0"/>
              </a:rPr>
              <a:t>. </a:t>
            </a:r>
            <a:endParaRPr lang="en-US" sz="1400" i="1" dirty="0">
              <a:solidFill>
                <a:srgbClr val="575757"/>
              </a:solidFill>
              <a:latin typeface="Trebuchet MS" panose="020B0603020202020204" pitchFamily="34" charset="0"/>
            </a:endParaRPr>
          </a:p>
        </p:txBody>
      </p:sp>
      <p:grpSp>
        <p:nvGrpSpPr>
          <p:cNvPr id="20" name="Group 19"/>
          <p:cNvGrpSpPr/>
          <p:nvPr/>
        </p:nvGrpSpPr>
        <p:grpSpPr>
          <a:xfrm>
            <a:off x="8108366" y="2103980"/>
            <a:ext cx="3445539" cy="291600"/>
            <a:chOff x="8108366" y="2504056"/>
            <a:chExt cx="3445539" cy="291600"/>
          </a:xfrm>
        </p:grpSpPr>
        <p:cxnSp>
          <p:nvCxnSpPr>
            <p:cNvPr id="91" name="Straight Connector 90"/>
            <p:cNvCxnSpPr/>
            <p:nvPr/>
          </p:nvCxnSpPr>
          <p:spPr>
            <a:xfrm flipH="1">
              <a:off x="8108366" y="2649856"/>
              <a:ext cx="3445539" cy="0"/>
            </a:xfrm>
            <a:prstGeom prst="line">
              <a:avLst/>
            </a:prstGeom>
            <a:ln w="9525" cap="rnd">
              <a:solidFill>
                <a:schemeClr val="tx1">
                  <a:lumMod val="60000"/>
                  <a:lumOff val="40000"/>
                </a:schemeClr>
              </a:solidFill>
              <a:prstDash val="solid"/>
            </a:ln>
          </p:spPr>
        </p:cxnSp>
        <p:grpSp>
          <p:nvGrpSpPr>
            <p:cNvPr id="92" name="Group 91"/>
            <p:cNvGrpSpPr>
              <a:grpSpLocks noChangeAspect="1"/>
            </p:cNvGrpSpPr>
            <p:nvPr/>
          </p:nvGrpSpPr>
          <p:grpSpPr>
            <a:xfrm>
              <a:off x="9685335" y="2504056"/>
              <a:ext cx="291600" cy="291600"/>
              <a:chOff x="5678488" y="2892425"/>
              <a:chExt cx="269875" cy="269875"/>
            </a:xfrm>
          </p:grpSpPr>
          <p:sp>
            <p:nvSpPr>
              <p:cNvPr id="93" name="Oval 46"/>
              <p:cNvSpPr>
                <a:spLocks noChangeArrowheads="1"/>
              </p:cNvSpPr>
              <p:nvPr/>
            </p:nvSpPr>
            <p:spPr bwMode="auto">
              <a:xfrm>
                <a:off x="5678488" y="2892425"/>
                <a:ext cx="269875" cy="269875"/>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94" name="Freeform 47"/>
              <p:cNvSpPr>
                <a:spLocks noEditPoints="1"/>
              </p:cNvSpPr>
              <p:nvPr/>
            </p:nvSpPr>
            <p:spPr bwMode="auto">
              <a:xfrm>
                <a:off x="5749925" y="2978150"/>
                <a:ext cx="127000" cy="98425"/>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22" name="Group 21"/>
          <p:cNvGrpSpPr/>
          <p:nvPr/>
        </p:nvGrpSpPr>
        <p:grpSpPr>
          <a:xfrm>
            <a:off x="8108366" y="3851229"/>
            <a:ext cx="3445539" cy="291600"/>
            <a:chOff x="8108366" y="4264794"/>
            <a:chExt cx="3445539" cy="291600"/>
          </a:xfrm>
        </p:grpSpPr>
        <p:cxnSp>
          <p:nvCxnSpPr>
            <p:cNvPr id="121" name="Straight Connector 120"/>
            <p:cNvCxnSpPr/>
            <p:nvPr/>
          </p:nvCxnSpPr>
          <p:spPr>
            <a:xfrm flipH="1">
              <a:off x="8108366" y="4410594"/>
              <a:ext cx="3445539" cy="0"/>
            </a:xfrm>
            <a:prstGeom prst="line">
              <a:avLst/>
            </a:prstGeom>
            <a:ln w="9525" cap="rnd">
              <a:solidFill>
                <a:schemeClr val="tx1">
                  <a:lumMod val="60000"/>
                  <a:lumOff val="40000"/>
                </a:schemeClr>
              </a:solidFill>
              <a:prstDash val="solid"/>
            </a:ln>
          </p:spPr>
        </p:cxnSp>
        <p:grpSp>
          <p:nvGrpSpPr>
            <p:cNvPr id="21" name="Group 20"/>
            <p:cNvGrpSpPr/>
            <p:nvPr/>
          </p:nvGrpSpPr>
          <p:grpSpPr>
            <a:xfrm>
              <a:off x="9685335" y="4264794"/>
              <a:ext cx="291600" cy="291600"/>
              <a:chOff x="9685335" y="4264794"/>
              <a:chExt cx="291600" cy="291600"/>
            </a:xfrm>
          </p:grpSpPr>
          <p:sp>
            <p:nvSpPr>
              <p:cNvPr id="123" name="Oval 46"/>
              <p:cNvSpPr>
                <a:spLocks noChangeArrowheads="1"/>
              </p:cNvSpPr>
              <p:nvPr/>
            </p:nvSpPr>
            <p:spPr bwMode="auto">
              <a:xfrm>
                <a:off x="9685335" y="4264794"/>
                <a:ext cx="291600" cy="291600"/>
              </a:xfrm>
              <a:prstGeom prst="ellipse">
                <a:avLst/>
              </a:prstGeom>
              <a:solidFill>
                <a:schemeClr val="tx2"/>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124" name="Freeform 47"/>
              <p:cNvSpPr>
                <a:spLocks noEditPoints="1"/>
              </p:cNvSpPr>
              <p:nvPr/>
            </p:nvSpPr>
            <p:spPr bwMode="auto">
              <a:xfrm>
                <a:off x="9762523" y="4357420"/>
                <a:ext cx="137224" cy="106348"/>
              </a:xfrm>
              <a:custGeom>
                <a:avLst/>
                <a:gdLst>
                  <a:gd name="T0" fmla="*/ 154 w 596"/>
                  <a:gd name="T1" fmla="*/ 204 h 464"/>
                  <a:gd name="T2" fmla="*/ 191 w 596"/>
                  <a:gd name="T3" fmla="*/ 276 h 464"/>
                  <a:gd name="T4" fmla="*/ 229 w 596"/>
                  <a:gd name="T5" fmla="*/ 352 h 464"/>
                  <a:gd name="T6" fmla="*/ 118 w 596"/>
                  <a:gd name="T7" fmla="*/ 464 h 464"/>
                  <a:gd name="T8" fmla="*/ 0 w 596"/>
                  <a:gd name="T9" fmla="*/ 329 h 464"/>
                  <a:gd name="T10" fmla="*/ 202 w 596"/>
                  <a:gd name="T11" fmla="*/ 0 h 464"/>
                  <a:gd name="T12" fmla="*/ 253 w 596"/>
                  <a:gd name="T13" fmla="*/ 68 h 464"/>
                  <a:gd name="T14" fmla="*/ 196 w 596"/>
                  <a:gd name="T15" fmla="*/ 116 h 464"/>
                  <a:gd name="T16" fmla="*/ 154 w 596"/>
                  <a:gd name="T17" fmla="*/ 204 h 464"/>
                  <a:gd name="T18" fmla="*/ 538 w 596"/>
                  <a:gd name="T19" fmla="*/ 116 h 464"/>
                  <a:gd name="T20" fmla="*/ 596 w 596"/>
                  <a:gd name="T21" fmla="*/ 68 h 464"/>
                  <a:gd name="T22" fmla="*/ 545 w 596"/>
                  <a:gd name="T23" fmla="*/ 0 h 464"/>
                  <a:gd name="T24" fmla="*/ 343 w 596"/>
                  <a:gd name="T25" fmla="*/ 329 h 464"/>
                  <a:gd name="T26" fmla="*/ 461 w 596"/>
                  <a:gd name="T27" fmla="*/ 464 h 464"/>
                  <a:gd name="T28" fmla="*/ 571 w 596"/>
                  <a:gd name="T29" fmla="*/ 352 h 464"/>
                  <a:gd name="T30" fmla="*/ 534 w 596"/>
                  <a:gd name="T31" fmla="*/ 276 h 464"/>
                  <a:gd name="T32" fmla="*/ 497 w 596"/>
                  <a:gd name="T33" fmla="*/ 204 h 464"/>
                  <a:gd name="T34" fmla="*/ 538 w 596"/>
                  <a:gd name="T35" fmla="*/ 116 h 4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96" h="464">
                    <a:moveTo>
                      <a:pt x="154" y="204"/>
                    </a:moveTo>
                    <a:cubicBezTo>
                      <a:pt x="154" y="225"/>
                      <a:pt x="166" y="249"/>
                      <a:pt x="191" y="276"/>
                    </a:cubicBezTo>
                    <a:cubicBezTo>
                      <a:pt x="216" y="304"/>
                      <a:pt x="229" y="329"/>
                      <a:pt x="229" y="352"/>
                    </a:cubicBezTo>
                    <a:cubicBezTo>
                      <a:pt x="229" y="426"/>
                      <a:pt x="192" y="464"/>
                      <a:pt x="118" y="464"/>
                    </a:cubicBezTo>
                    <a:cubicBezTo>
                      <a:pt x="40" y="464"/>
                      <a:pt x="0" y="419"/>
                      <a:pt x="0" y="329"/>
                    </a:cubicBezTo>
                    <a:cubicBezTo>
                      <a:pt x="0" y="194"/>
                      <a:pt x="67" y="85"/>
                      <a:pt x="202" y="0"/>
                    </a:cubicBezTo>
                    <a:cubicBezTo>
                      <a:pt x="253" y="68"/>
                      <a:pt x="253" y="68"/>
                      <a:pt x="253" y="68"/>
                    </a:cubicBezTo>
                    <a:cubicBezTo>
                      <a:pt x="196" y="116"/>
                      <a:pt x="196" y="116"/>
                      <a:pt x="196" y="116"/>
                    </a:cubicBezTo>
                    <a:cubicBezTo>
                      <a:pt x="168" y="140"/>
                      <a:pt x="154" y="169"/>
                      <a:pt x="154" y="204"/>
                    </a:cubicBezTo>
                    <a:close/>
                    <a:moveTo>
                      <a:pt x="538" y="116"/>
                    </a:moveTo>
                    <a:cubicBezTo>
                      <a:pt x="596" y="68"/>
                      <a:pt x="596" y="68"/>
                      <a:pt x="596" y="68"/>
                    </a:cubicBezTo>
                    <a:cubicBezTo>
                      <a:pt x="545" y="0"/>
                      <a:pt x="545" y="0"/>
                      <a:pt x="545" y="0"/>
                    </a:cubicBezTo>
                    <a:cubicBezTo>
                      <a:pt x="410" y="85"/>
                      <a:pt x="343" y="194"/>
                      <a:pt x="343" y="329"/>
                    </a:cubicBezTo>
                    <a:cubicBezTo>
                      <a:pt x="343" y="419"/>
                      <a:pt x="382" y="464"/>
                      <a:pt x="461" y="464"/>
                    </a:cubicBezTo>
                    <a:cubicBezTo>
                      <a:pt x="534" y="464"/>
                      <a:pt x="571" y="426"/>
                      <a:pt x="571" y="352"/>
                    </a:cubicBezTo>
                    <a:cubicBezTo>
                      <a:pt x="571" y="329"/>
                      <a:pt x="559" y="304"/>
                      <a:pt x="534" y="276"/>
                    </a:cubicBezTo>
                    <a:cubicBezTo>
                      <a:pt x="509" y="249"/>
                      <a:pt x="497" y="225"/>
                      <a:pt x="497" y="204"/>
                    </a:cubicBezTo>
                    <a:cubicBezTo>
                      <a:pt x="497" y="169"/>
                      <a:pt x="511" y="140"/>
                      <a:pt x="538" y="116"/>
                    </a:cubicBez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aphicFrame>
        <p:nvGraphicFramePr>
          <p:cNvPr id="39" name="Object 3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92522" name="think-cell Slide" r:id="rId5" imgW="360" imgH="360" progId="TCLayout.ActiveDocument.1">
                  <p:embed/>
                </p:oleObj>
              </mc:Choice>
              <mc:Fallback>
                <p:oleObj name="think-cell Slide" r:id="rId5" imgW="360" imgH="360" progId="TCLayout.ActiveDocument.1">
                  <p:embed/>
                  <p:pic>
                    <p:nvPicPr>
                      <p:cNvPr id="39" name="Object 38"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4768571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3"/>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3928" name="think-cell Slide" r:id="rId8" imgW="384" imgH="384" progId="TCLayout.ActiveDocument.1">
                  <p:embed/>
                </p:oleObj>
              </mc:Choice>
              <mc:Fallback>
                <p:oleObj name="think-cell Slide" r:id="rId8" imgW="384" imgH="384" progId="TCLayout.ActiveDocument.1">
                  <p:embed/>
                  <p:pic>
                    <p:nvPicPr>
                      <p:cNvPr id="4" name="Object 3" hidden="1"/>
                      <p:cNvPicPr/>
                      <p:nvPr/>
                    </p:nvPicPr>
                    <p:blipFill>
                      <a:blip r:embed="rId9"/>
                      <a:stretch>
                        <a:fillRect/>
                      </a:stretch>
                    </p:blipFill>
                    <p:spPr>
                      <a:xfrm>
                        <a:off x="1588" y="1588"/>
                        <a:ext cx="1587" cy="1587"/>
                      </a:xfrm>
                      <a:prstGeom prst="rect">
                        <a:avLst/>
                      </a:prstGeom>
                    </p:spPr>
                  </p:pic>
                </p:oleObj>
              </mc:Fallback>
            </mc:AlternateContent>
          </a:graphicData>
        </a:graphic>
      </p:graphicFrame>
      <p:sp>
        <p:nvSpPr>
          <p:cNvPr id="3" name="Rectangle 2"/>
          <p:cNvSpPr/>
          <p:nvPr>
            <p:custDataLst>
              <p:tags r:id="rId4"/>
            </p:custDataLst>
          </p:nvPr>
        </p:nvSpPr>
        <p:spPr>
          <a:xfrm>
            <a:off x="1284743" y="2668041"/>
            <a:ext cx="9634846" cy="3203680"/>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74320" tIns="274320" rIns="274320" bIns="137160" numCol="1" spcCol="0" rtlCol="0" fromWordArt="0" anchor="b" anchorCtr="0" forceAA="0" compatLnSpc="1">
            <a:prstTxWarp prst="textNoShape">
              <a:avLst/>
            </a:prstTxWarp>
            <a:noAutofit/>
          </a:bodyPr>
          <a:lstStyle/>
          <a:p>
            <a:pPr>
              <a:lnSpc>
                <a:spcPts val="6000"/>
              </a:lnSpc>
            </a:pPr>
            <a:r>
              <a:rPr lang="en-GB" sz="5400" dirty="0">
                <a:solidFill>
                  <a:srgbClr val="FFFFFF">
                    <a:lumMod val="100000"/>
                  </a:srgbClr>
                </a:solidFill>
                <a:latin typeface="Trebuchet MS" panose="020B0603020202020204" pitchFamily="34" charset="0"/>
                <a:sym typeface="Trebuchet MS" panose="020B0603020202020204" pitchFamily="34" charset="0"/>
              </a:rPr>
              <a:t>Overall </a:t>
            </a:r>
          </a:p>
        </p:txBody>
      </p:sp>
      <p:sp>
        <p:nvSpPr>
          <p:cNvPr id="2" name="Rectangle 1"/>
          <p:cNvSpPr/>
          <p:nvPr>
            <p:custDataLst>
              <p:tags r:id="rId5"/>
            </p:custDataLst>
          </p:nvPr>
        </p:nvSpPr>
        <p:spPr>
          <a:xfrm>
            <a:off x="1284743" y="1428131"/>
            <a:ext cx="947672" cy="947672"/>
          </a:xfrm>
          <a:prstGeom prst="rect">
            <a:avLst/>
          </a:prstGeom>
          <a:noFill/>
          <a:ln w="9525" cap="rnd" cmpd="sng" algn="ctr">
            <a:solidFill>
              <a:srgbClr val="FFFFFF"/>
            </a:solidFill>
            <a:prstDash val="solid"/>
            <a:round/>
            <a:headEnd type="none" w="med" len="med"/>
            <a:tailEnd type="none" w="med" len="med"/>
          </a:ln>
          <a:effectLst/>
          <a:extLst>
            <a:ext uri="{909E8E84-426E-40DD-AFC4-6F175D3DCCD1}">
              <a14:hiddenFill xmlns:a14="http://schemas.microsoft.com/office/drawing/2010/main">
                <a:solidFill>
                  <a:srgbClr val="29BA7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algn="ctr">
              <a:spcBef>
                <a:spcPct val="0"/>
              </a:spcBef>
              <a:spcAft>
                <a:spcPct val="0"/>
              </a:spcAft>
            </a:pPr>
            <a:endParaRPr lang="en-GB" sz="2400" dirty="0">
              <a:solidFill>
                <a:srgbClr val="FFFFFF">
                  <a:lumMod val="100000"/>
                </a:srgbClr>
              </a:solidFill>
              <a:latin typeface="Trebuchet MS" panose="020B0603020202020204" pitchFamily="34" charset="0"/>
              <a:sym typeface="Trebuchet MS" panose="020B0603020202020204" pitchFamily="34" charset="0"/>
            </a:endParaRPr>
          </a:p>
        </p:txBody>
      </p:sp>
    </p:spTree>
    <p:custDataLst>
      <p:tags r:id="rId2"/>
    </p:custDataLst>
    <p:extLst>
      <p:ext uri="{BB962C8B-B14F-4D97-AF65-F5344CB8AC3E}">
        <p14:creationId xmlns:p14="http://schemas.microsoft.com/office/powerpoint/2010/main" val="13352965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428231415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0433" name="think-cell Slide" r:id="rId14" imgW="384" imgH="384" progId="TCLayout.ActiveDocument.1">
                  <p:embed/>
                </p:oleObj>
              </mc:Choice>
              <mc:Fallback>
                <p:oleObj name="think-cell Slide" r:id="rId14" imgW="384" imgH="384" progId="TCLayout.ActiveDocument.1">
                  <p:embed/>
                  <p:pic>
                    <p:nvPicPr>
                      <p:cNvPr id="21" name="Object 20"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26" name="Rectangle 225" hidden="1"/>
          <p:cNvSpPr/>
          <p:nvPr>
            <p:custDataLst>
              <p:tags r:id="rId3"/>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rebuchet MS" panose="020B0603020202020204" pitchFamily="34" charset="0"/>
              <a:ea typeface="+mn-ea"/>
              <a:cs typeface="+mn-cs"/>
              <a:sym typeface="Trebuchet MS" panose="020B0603020202020204" pitchFamily="34" charset="0"/>
            </a:endParaRPr>
          </a:p>
        </p:txBody>
      </p:sp>
      <p:sp>
        <p:nvSpPr>
          <p:cNvPr id="3" name="Title 2"/>
          <p:cNvSpPr>
            <a:spLocks noGrp="1"/>
          </p:cNvSpPr>
          <p:nvPr>
            <p:ph type="title"/>
          </p:nvPr>
        </p:nvSpPr>
        <p:spPr>
          <a:xfrm>
            <a:off x="630000" y="622800"/>
            <a:ext cx="10933350" cy="664797"/>
          </a:xfrm>
        </p:spPr>
        <p:txBody>
          <a:bodyPr vert="horz">
            <a:spAutoFit/>
          </a:bodyPr>
          <a:lstStyle/>
          <a:p>
            <a:pPr>
              <a:buSzPts val="2400"/>
            </a:pPr>
            <a:r>
              <a:rPr lang="en-US" dirty="0"/>
              <a:t>Individualized Learning and Development EVP category results decreased 4pts in 2021 to 65% worldwide satisfaction</a:t>
            </a:r>
            <a:endParaRPr lang="en-US" sz="1600" dirty="0">
              <a:solidFill>
                <a:srgbClr val="575757"/>
              </a:solidFill>
              <a:latin typeface="Trebuchet MS" panose="020B0603020202020204" pitchFamily="34" charset="0"/>
            </a:endParaRPr>
          </a:p>
        </p:txBody>
      </p:sp>
      <p:sp>
        <p:nvSpPr>
          <p:cNvPr id="11" name="ee4pFootnotes"/>
          <p:cNvSpPr>
            <a:spLocks noChangeArrowheads="1"/>
          </p:cNvSpPr>
          <p:nvPr/>
        </p:nvSpPr>
        <p:spPr bwMode="auto">
          <a:xfrm>
            <a:off x="630000" y="6282941"/>
            <a:ext cx="9030914"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50000"/>
                  </a:prstClr>
                </a:solidFill>
                <a:effectLst/>
                <a:uLnTx/>
                <a:uFillTx/>
                <a:latin typeface="Trebuchet MS" panose="020B0603020202020204" pitchFamily="34" charset="0"/>
                <a:ea typeface="+mn-ea"/>
                <a:cs typeface="Arial" pitchFamily="34" charset="0"/>
                <a:sym typeface="Trebuchet MS" panose="020B0603020202020204" pitchFamily="34" charset="0"/>
              </a:rPr>
              <a:t>Individualized Learning &amp; Development EVP score is the average rating for 24 questions across platforms, inclusive of 4 learning, 1 PTO, 7 career development, 10 performance &amp; development, and 1 Business Services &amp; Knowledge team questions</a:t>
            </a:r>
          </a:p>
        </p:txBody>
      </p:sp>
      <p:sp>
        <p:nvSpPr>
          <p:cNvPr id="34" name="Rectangle 51"/>
          <p:cNvSpPr>
            <a:spLocks noChangeArrowheads="1"/>
          </p:cNvSpPr>
          <p:nvPr/>
        </p:nvSpPr>
        <p:spPr bwMode="auto">
          <a:xfrm>
            <a:off x="1264426" y="3951920"/>
            <a:ext cx="107968" cy="107950"/>
          </a:xfrm>
          <a:prstGeom prst="rect">
            <a:avLst/>
          </a:prstGeom>
          <a:solidFill>
            <a:srgbClr val="29BA74"/>
          </a:solidFill>
          <a:ln w="9525" algn="ctr">
            <a:noFill/>
            <a:miter lim="800000"/>
            <a:headEnd/>
            <a:tailEnd/>
          </a:ln>
          <a:effectLst/>
          <a:extLst>
            <a:ext uri="{91240B29-F687-4F45-9708-019B960494DF}">
              <a14:hiddenLine xmlns:a14="http://schemas.microsoft.com/office/drawing/2010/main" w="9525" algn="ctr">
                <a:solidFill>
                  <a:srgbClr val="BBAD87"/>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AP</a:t>
            </a:r>
          </a:p>
        </p:txBody>
      </p:sp>
      <p:sp>
        <p:nvSpPr>
          <p:cNvPr id="35" name="Rectangle 52"/>
          <p:cNvSpPr>
            <a:spLocks noChangeArrowheads="1"/>
          </p:cNvSpPr>
          <p:nvPr/>
        </p:nvSpPr>
        <p:spPr bwMode="auto">
          <a:xfrm>
            <a:off x="2112332" y="3951920"/>
            <a:ext cx="107968" cy="107950"/>
          </a:xfrm>
          <a:prstGeom prst="rect">
            <a:avLst/>
          </a:prstGeom>
          <a:solidFill>
            <a:srgbClr val="295E7E"/>
          </a:solidFill>
          <a:ln w="9525">
            <a:noFill/>
            <a:miter lim="800000"/>
            <a:headEnd/>
            <a:tailEnd/>
          </a:ln>
          <a:effectLst/>
          <a:extLst>
            <a:ext uri="{91240B29-F687-4F45-9708-019B960494DF}">
              <a14:hiddenLine xmlns:a14="http://schemas.microsoft.com/office/drawing/2010/main" w="9525">
                <a:solidFill>
                  <a:schemeClr val="folHlink"/>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36" name="Rectangle 53"/>
          <p:cNvSpPr>
            <a:spLocks noChangeArrowheads="1"/>
          </p:cNvSpPr>
          <p:nvPr/>
        </p:nvSpPr>
        <p:spPr bwMode="auto">
          <a:xfrm>
            <a:off x="2960238" y="3951920"/>
            <a:ext cx="107968" cy="107950"/>
          </a:xfrm>
          <a:prstGeom prst="rect">
            <a:avLst/>
          </a:prstGeom>
          <a:solidFill>
            <a:srgbClr val="3EAD92"/>
          </a:solidFill>
          <a:ln w="9525">
            <a:noFill/>
            <a:miter lim="800000"/>
            <a:headEnd/>
            <a:tailEnd/>
          </a:ln>
          <a:effectLst/>
          <a:extLst>
            <a:ext uri="{91240B29-F687-4F45-9708-019B960494DF}">
              <a14:hiddenLine xmlns:a14="http://schemas.microsoft.com/office/drawing/2010/main" w="9525">
                <a:solidFill>
                  <a:srgbClr val="ACC6D0"/>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37" name="Rectangle 53"/>
          <p:cNvSpPr>
            <a:spLocks noChangeArrowheads="1"/>
          </p:cNvSpPr>
          <p:nvPr/>
        </p:nvSpPr>
        <p:spPr bwMode="auto">
          <a:xfrm>
            <a:off x="3808144" y="3951920"/>
            <a:ext cx="107968" cy="107950"/>
          </a:xfrm>
          <a:prstGeom prst="rect">
            <a:avLst/>
          </a:prstGeom>
          <a:solidFill>
            <a:srgbClr val="197A56"/>
          </a:solidFill>
          <a:ln w="9525">
            <a:noFill/>
            <a:miter lim="800000"/>
            <a:headEnd/>
            <a:tailEnd/>
          </a:ln>
          <a:effectLst/>
          <a:extLst>
            <a:ext uri="{91240B29-F687-4F45-9708-019B960494DF}">
              <a14:hiddenLine xmlns:a14="http://schemas.microsoft.com/office/drawing/2010/main" w="9525">
                <a:solidFill>
                  <a:srgbClr val="E7D475"/>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WESA</a:t>
            </a:r>
          </a:p>
        </p:txBody>
      </p:sp>
      <p:sp>
        <p:nvSpPr>
          <p:cNvPr id="38" name="Rectangle 53"/>
          <p:cNvSpPr>
            <a:spLocks noChangeArrowheads="1"/>
          </p:cNvSpPr>
          <p:nvPr/>
        </p:nvSpPr>
        <p:spPr bwMode="auto">
          <a:xfrm>
            <a:off x="4656048" y="3951920"/>
            <a:ext cx="107968" cy="107950"/>
          </a:xfrm>
          <a:prstGeom prst="rect">
            <a:avLst/>
          </a:prstGeom>
          <a:solidFill>
            <a:srgbClr val="D4DF33"/>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rgbClr val="670F31"/>
                </a:solidFill>
                <a:prstDash val="solid"/>
                <a:miter lim="800000"/>
                <a:headEnd type="none" w="med" len="med"/>
                <a:tailEnd type="none" w="med" len="me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WW</a:t>
            </a:r>
          </a:p>
        </p:txBody>
      </p:sp>
      <p:sp>
        <p:nvSpPr>
          <p:cNvPr id="39" name="Rectangle 38" hidden="1">
            <a:extLst>
              <a:ext uri="{FF2B5EF4-FFF2-40B4-BE49-F238E27FC236}">
                <a16:creationId xmlns:a16="http://schemas.microsoft.com/office/drawing/2014/main" id="{23D9DAD5-25DA-40DC-BC53-B2E4DD6113EC}"/>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82" name="ee4pHeader1">
            <a:extLst>
              <a:ext uri="{FF2B5EF4-FFF2-40B4-BE49-F238E27FC236}">
                <a16:creationId xmlns:a16="http://schemas.microsoft.com/office/drawing/2014/main" id="{773AAB99-3315-4C9F-A844-FD375CB909E5}"/>
              </a:ext>
            </a:extLst>
          </p:cNvPr>
          <p:cNvSpPr txBox="1"/>
          <p:nvPr/>
        </p:nvSpPr>
        <p:spPr>
          <a:xfrm>
            <a:off x="630000" y="1525216"/>
            <a:ext cx="4995640"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All staff</a:t>
            </a:r>
            <a:endParaRPr kumimoji="0" lang="en-US" sz="1600" b="0" i="0" u="none" strike="noStrike" kern="1200" cap="none" spc="0" normalizeH="0" baseline="3000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endParaRPr>
          </a:p>
        </p:txBody>
      </p:sp>
      <p:graphicFrame>
        <p:nvGraphicFramePr>
          <p:cNvPr id="67" name="Chart 66">
            <a:extLst>
              <a:ext uri="{FF2B5EF4-FFF2-40B4-BE49-F238E27FC236}">
                <a16:creationId xmlns:a16="http://schemas.microsoft.com/office/drawing/2014/main" id="{08C34333-23F4-4B9B-A828-AFC5E43ABF8F}"/>
              </a:ext>
            </a:extLst>
          </p:cNvPr>
          <p:cNvGraphicFramePr/>
          <p:nvPr>
            <p:custDataLst>
              <p:tags r:id="rId4"/>
            </p:custDataLst>
            <p:extLst>
              <p:ext uri="{D42A27DB-BD31-4B8C-83A1-F6EECF244321}">
                <p14:modId xmlns:p14="http://schemas.microsoft.com/office/powerpoint/2010/main" val="213476689"/>
              </p:ext>
            </p:extLst>
          </p:nvPr>
        </p:nvGraphicFramePr>
        <p:xfrm>
          <a:off x="962025" y="2117725"/>
          <a:ext cx="4638675" cy="1622425"/>
        </p:xfrm>
        <a:graphic>
          <a:graphicData uri="http://schemas.openxmlformats.org/drawingml/2006/chart">
            <c:chart xmlns:c="http://schemas.openxmlformats.org/drawingml/2006/chart" xmlns:r="http://schemas.openxmlformats.org/officeDocument/2006/relationships" r:id="rId16"/>
          </a:graphicData>
        </a:graphic>
      </p:graphicFrame>
      <p:cxnSp>
        <p:nvCxnSpPr>
          <p:cNvPr id="69" name="Straight Connector 68">
            <a:extLst>
              <a:ext uri="{FF2B5EF4-FFF2-40B4-BE49-F238E27FC236}">
                <a16:creationId xmlns:a16="http://schemas.microsoft.com/office/drawing/2014/main" id="{00D722FD-F4E8-428C-BD1B-919CD085916D}"/>
              </a:ext>
            </a:extLst>
          </p:cNvPr>
          <p:cNvCxnSpPr/>
          <p:nvPr>
            <p:custDataLst>
              <p:tags r:id="rId5"/>
            </p:custDataLst>
          </p:nvPr>
        </p:nvCxnSpPr>
        <p:spPr bwMode="gray">
          <a:xfrm>
            <a:off x="1044575" y="2709863"/>
            <a:ext cx="1568450"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1461F11C-A056-4DC1-8BDA-F723DBED4097}"/>
              </a:ext>
            </a:extLst>
          </p:cNvPr>
          <p:cNvCxnSpPr/>
          <p:nvPr>
            <p:custDataLst>
              <p:tags r:id="rId6"/>
            </p:custDataLst>
          </p:nvPr>
        </p:nvCxnSpPr>
        <p:spPr bwMode="gray">
          <a:xfrm>
            <a:off x="2797175" y="2709863"/>
            <a:ext cx="2720975"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05" name="Table 104">
            <a:extLst>
              <a:ext uri="{FF2B5EF4-FFF2-40B4-BE49-F238E27FC236}">
                <a16:creationId xmlns:a16="http://schemas.microsoft.com/office/drawing/2014/main" id="{A72716BB-C77E-4A4D-B7BF-9DF7812B5F8D}"/>
              </a:ext>
            </a:extLst>
          </p:cNvPr>
          <p:cNvGraphicFramePr>
            <a:graphicFrameLocks noGrp="1"/>
          </p:cNvGraphicFramePr>
          <p:nvPr>
            <p:extLst>
              <p:ext uri="{D42A27DB-BD31-4B8C-83A1-F6EECF244321}">
                <p14:modId xmlns:p14="http://schemas.microsoft.com/office/powerpoint/2010/main" val="3178414282"/>
              </p:ext>
            </p:extLst>
          </p:nvPr>
        </p:nvGraphicFramePr>
        <p:xfrm>
          <a:off x="4659549" y="3657789"/>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6" name="Table 105">
            <a:extLst>
              <a:ext uri="{FF2B5EF4-FFF2-40B4-BE49-F238E27FC236}">
                <a16:creationId xmlns:a16="http://schemas.microsoft.com/office/drawing/2014/main" id="{29FC6FEC-1F48-4AC9-B14E-CC8372D38FE4}"/>
              </a:ext>
            </a:extLst>
          </p:cNvPr>
          <p:cNvGraphicFramePr>
            <a:graphicFrameLocks noGrp="1"/>
          </p:cNvGraphicFramePr>
          <p:nvPr>
            <p:extLst>
              <p:ext uri="{D42A27DB-BD31-4B8C-83A1-F6EECF244321}">
                <p14:modId xmlns:p14="http://schemas.microsoft.com/office/powerpoint/2010/main" val="24664648"/>
              </p:ext>
            </p:extLst>
          </p:nvPr>
        </p:nvGraphicFramePr>
        <p:xfrm>
          <a:off x="3764132" y="3665751"/>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7" name="Table 106">
            <a:extLst>
              <a:ext uri="{FF2B5EF4-FFF2-40B4-BE49-F238E27FC236}">
                <a16:creationId xmlns:a16="http://schemas.microsoft.com/office/drawing/2014/main" id="{79F46D68-562E-45FF-A22A-017929511634}"/>
              </a:ext>
            </a:extLst>
          </p:cNvPr>
          <p:cNvGraphicFramePr>
            <a:graphicFrameLocks noGrp="1"/>
          </p:cNvGraphicFramePr>
          <p:nvPr>
            <p:extLst>
              <p:ext uri="{D42A27DB-BD31-4B8C-83A1-F6EECF244321}">
                <p14:modId xmlns:p14="http://schemas.microsoft.com/office/powerpoint/2010/main" val="4135619928"/>
              </p:ext>
            </p:extLst>
          </p:nvPr>
        </p:nvGraphicFramePr>
        <p:xfrm>
          <a:off x="2858040" y="3672473"/>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8" name="Table 107">
            <a:extLst>
              <a:ext uri="{FF2B5EF4-FFF2-40B4-BE49-F238E27FC236}">
                <a16:creationId xmlns:a16="http://schemas.microsoft.com/office/drawing/2014/main" id="{BA4A7902-A4F1-4518-B3AF-676F114F7A64}"/>
              </a:ext>
            </a:extLst>
          </p:cNvPr>
          <p:cNvGraphicFramePr>
            <a:graphicFrameLocks noGrp="1"/>
          </p:cNvGraphicFramePr>
          <p:nvPr>
            <p:extLst>
              <p:ext uri="{D42A27DB-BD31-4B8C-83A1-F6EECF244321}">
                <p14:modId xmlns:p14="http://schemas.microsoft.com/office/powerpoint/2010/main" val="3459393822"/>
              </p:ext>
            </p:extLst>
          </p:nvPr>
        </p:nvGraphicFramePr>
        <p:xfrm>
          <a:off x="1973591" y="3672473"/>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9" name="Table 108">
            <a:extLst>
              <a:ext uri="{FF2B5EF4-FFF2-40B4-BE49-F238E27FC236}">
                <a16:creationId xmlns:a16="http://schemas.microsoft.com/office/drawing/2014/main" id="{022A7643-28D7-40AC-AA89-F535FCA048F3}"/>
              </a:ext>
            </a:extLst>
          </p:cNvPr>
          <p:cNvGraphicFramePr>
            <a:graphicFrameLocks noGrp="1"/>
          </p:cNvGraphicFramePr>
          <p:nvPr>
            <p:extLst>
              <p:ext uri="{D42A27DB-BD31-4B8C-83A1-F6EECF244321}">
                <p14:modId xmlns:p14="http://schemas.microsoft.com/office/powerpoint/2010/main" val="2147287719"/>
              </p:ext>
            </p:extLst>
          </p:nvPr>
        </p:nvGraphicFramePr>
        <p:xfrm>
          <a:off x="1086225" y="3672473"/>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28" name="Rectangle 27" hidden="1">
            <a:extLst>
              <a:ext uri="{FF2B5EF4-FFF2-40B4-BE49-F238E27FC236}">
                <a16:creationId xmlns:a16="http://schemas.microsoft.com/office/drawing/2014/main" id="{8E286AC3-6B7D-468C-ABFC-122BF4AF533D}"/>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127" name="Text Box 6">
            <a:extLst>
              <a:ext uri="{FF2B5EF4-FFF2-40B4-BE49-F238E27FC236}">
                <a16:creationId xmlns:a16="http://schemas.microsoft.com/office/drawing/2014/main" id="{3C3BAE8A-95B3-4A29-A139-4DAAF5F4D1A9}"/>
              </a:ext>
            </a:extLst>
          </p:cNvPr>
          <p:cNvSpPr txBox="1">
            <a:spLocks noChangeArrowheads="1"/>
          </p:cNvSpPr>
          <p:nvPr/>
        </p:nvSpPr>
        <p:spPr bwMode="gray">
          <a:xfrm>
            <a:off x="284197" y="2524732"/>
            <a:ext cx="719103" cy="571961"/>
          </a:xfrm>
          <a:prstGeom prst="rect">
            <a:avLst/>
          </a:prstGeom>
          <a:noFill/>
          <a:ln w="9525" algn="ctr">
            <a:noFill/>
            <a:miter lim="800000"/>
            <a:headEnd/>
            <a:tailEnd/>
          </a:ln>
          <a:effectLst/>
        </p:spPr>
        <p:txBody>
          <a:bodyPr wrap="none" lIns="0" tIns="0" rIns="0" bIns="0"/>
          <a:lstStyle/>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2021</a:t>
            </a:r>
          </a:p>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65%</a:t>
            </a:r>
          </a:p>
        </p:txBody>
      </p:sp>
      <p:sp>
        <p:nvSpPr>
          <p:cNvPr id="231" name="Rectangle 230" hidden="1">
            <a:extLst>
              <a:ext uri="{FF2B5EF4-FFF2-40B4-BE49-F238E27FC236}">
                <a16:creationId xmlns:a16="http://schemas.microsoft.com/office/drawing/2014/main" id="{2153BE7B-B61E-4F24-B072-DDDE7A6F38DE}"/>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35" name="Rectangle 234" hidden="1">
            <a:extLst>
              <a:ext uri="{FF2B5EF4-FFF2-40B4-BE49-F238E27FC236}">
                <a16:creationId xmlns:a16="http://schemas.microsoft.com/office/drawing/2014/main" id="{360D64EF-C283-4521-BE24-CB2B5E8351B5}"/>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graphicFrame>
        <p:nvGraphicFramePr>
          <p:cNvPr id="68" name="Chart 67">
            <a:extLst>
              <a:ext uri="{FF2B5EF4-FFF2-40B4-BE49-F238E27FC236}">
                <a16:creationId xmlns:a16="http://schemas.microsoft.com/office/drawing/2014/main" id="{645EA0D5-3200-499A-BCEC-21E4528819E1}"/>
              </a:ext>
            </a:extLst>
          </p:cNvPr>
          <p:cNvGraphicFramePr/>
          <p:nvPr>
            <p:custDataLst>
              <p:tags r:id="rId7"/>
            </p:custDataLst>
            <p:extLst>
              <p:ext uri="{D42A27DB-BD31-4B8C-83A1-F6EECF244321}">
                <p14:modId xmlns:p14="http://schemas.microsoft.com/office/powerpoint/2010/main" val="1301839074"/>
              </p:ext>
            </p:extLst>
          </p:nvPr>
        </p:nvGraphicFramePr>
        <p:xfrm>
          <a:off x="6224588" y="4884738"/>
          <a:ext cx="5391150" cy="671512"/>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70" name="Chart 69">
            <a:extLst>
              <a:ext uri="{FF2B5EF4-FFF2-40B4-BE49-F238E27FC236}">
                <a16:creationId xmlns:a16="http://schemas.microsoft.com/office/drawing/2014/main" id="{4754B442-1875-44AD-A3F5-19EA7BBA4683}"/>
              </a:ext>
            </a:extLst>
          </p:cNvPr>
          <p:cNvGraphicFramePr/>
          <p:nvPr>
            <p:custDataLst>
              <p:tags r:id="rId8"/>
            </p:custDataLst>
            <p:extLst>
              <p:ext uri="{D42A27DB-BD31-4B8C-83A1-F6EECF244321}">
                <p14:modId xmlns:p14="http://schemas.microsoft.com/office/powerpoint/2010/main" val="3866909357"/>
              </p:ext>
            </p:extLst>
          </p:nvPr>
        </p:nvGraphicFramePr>
        <p:xfrm>
          <a:off x="6224588" y="4049713"/>
          <a:ext cx="5391150" cy="666750"/>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72" name="Chart 71">
            <a:extLst>
              <a:ext uri="{FF2B5EF4-FFF2-40B4-BE49-F238E27FC236}">
                <a16:creationId xmlns:a16="http://schemas.microsoft.com/office/drawing/2014/main" id="{8A90F0CA-1947-47E2-B5F2-8D59D86E9247}"/>
              </a:ext>
            </a:extLst>
          </p:cNvPr>
          <p:cNvGraphicFramePr/>
          <p:nvPr>
            <p:custDataLst>
              <p:tags r:id="rId9"/>
            </p:custDataLst>
            <p:extLst>
              <p:ext uri="{D42A27DB-BD31-4B8C-83A1-F6EECF244321}">
                <p14:modId xmlns:p14="http://schemas.microsoft.com/office/powerpoint/2010/main" val="1202413137"/>
              </p:ext>
            </p:extLst>
          </p:nvPr>
        </p:nvGraphicFramePr>
        <p:xfrm>
          <a:off x="6224588" y="3054350"/>
          <a:ext cx="5391150" cy="685800"/>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73" name="Chart 72">
            <a:extLst>
              <a:ext uri="{FF2B5EF4-FFF2-40B4-BE49-F238E27FC236}">
                <a16:creationId xmlns:a16="http://schemas.microsoft.com/office/drawing/2014/main" id="{F4287032-AB80-4BDA-8B87-7851E865EB3F}"/>
              </a:ext>
            </a:extLst>
          </p:cNvPr>
          <p:cNvGraphicFramePr/>
          <p:nvPr>
            <p:custDataLst>
              <p:tags r:id="rId10"/>
            </p:custDataLst>
            <p:extLst>
              <p:ext uri="{D42A27DB-BD31-4B8C-83A1-F6EECF244321}">
                <p14:modId xmlns:p14="http://schemas.microsoft.com/office/powerpoint/2010/main" val="881349036"/>
              </p:ext>
            </p:extLst>
          </p:nvPr>
        </p:nvGraphicFramePr>
        <p:xfrm>
          <a:off x="6224588" y="2047875"/>
          <a:ext cx="5391150" cy="690563"/>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60" name="Table 24">
            <a:extLst>
              <a:ext uri="{FF2B5EF4-FFF2-40B4-BE49-F238E27FC236}">
                <a16:creationId xmlns:a16="http://schemas.microsoft.com/office/drawing/2014/main" id="{521AA365-5F6B-4ABB-97F5-D3CCBF537213}"/>
              </a:ext>
            </a:extLst>
          </p:cNvPr>
          <p:cNvGraphicFramePr>
            <a:graphicFrameLocks noGrp="1"/>
          </p:cNvGraphicFramePr>
          <p:nvPr>
            <p:extLst>
              <p:ext uri="{D42A27DB-BD31-4B8C-83A1-F6EECF244321}">
                <p14:modId xmlns:p14="http://schemas.microsoft.com/office/powerpoint/2010/main" val="2883157859"/>
              </p:ext>
            </p:extLst>
          </p:nvPr>
        </p:nvGraphicFramePr>
        <p:xfrm>
          <a:off x="6357937" y="5651500"/>
          <a:ext cx="5121350" cy="426720"/>
        </p:xfrm>
        <a:graphic>
          <a:graphicData uri="http://schemas.openxmlformats.org/drawingml/2006/table">
            <a:tbl>
              <a:tblPr firstRow="1" bandRow="1">
                <a:tableStyleId>{5C22544A-7EE6-4342-B048-85BDC9FD1C3A}</a:tableStyleId>
              </a:tblPr>
              <a:tblGrid>
                <a:gridCol w="1024270">
                  <a:extLst>
                    <a:ext uri="{9D8B030D-6E8A-4147-A177-3AD203B41FA5}">
                      <a16:colId xmlns:a16="http://schemas.microsoft.com/office/drawing/2014/main" val="990895528"/>
                    </a:ext>
                  </a:extLst>
                </a:gridCol>
                <a:gridCol w="1024270">
                  <a:extLst>
                    <a:ext uri="{9D8B030D-6E8A-4147-A177-3AD203B41FA5}">
                      <a16:colId xmlns:a16="http://schemas.microsoft.com/office/drawing/2014/main" val="2760582408"/>
                    </a:ext>
                  </a:extLst>
                </a:gridCol>
                <a:gridCol w="1024270">
                  <a:extLst>
                    <a:ext uri="{9D8B030D-6E8A-4147-A177-3AD203B41FA5}">
                      <a16:colId xmlns:a16="http://schemas.microsoft.com/office/drawing/2014/main" val="298241908"/>
                    </a:ext>
                  </a:extLst>
                </a:gridCol>
                <a:gridCol w="1024270">
                  <a:extLst>
                    <a:ext uri="{9D8B030D-6E8A-4147-A177-3AD203B41FA5}">
                      <a16:colId xmlns:a16="http://schemas.microsoft.com/office/drawing/2014/main" val="621898148"/>
                    </a:ext>
                  </a:extLst>
                </a:gridCol>
                <a:gridCol w="1024270">
                  <a:extLst>
                    <a:ext uri="{9D8B030D-6E8A-4147-A177-3AD203B41FA5}">
                      <a16:colId xmlns:a16="http://schemas.microsoft.com/office/drawing/2014/main" val="3745219669"/>
                    </a:ext>
                  </a:extLst>
                </a:gridCol>
              </a:tblGrid>
              <a:tr h="304082">
                <a:tc>
                  <a:txBody>
                    <a:bodyPr/>
                    <a:lstStyle/>
                    <a:p>
                      <a:pPr algn="ctr"/>
                      <a:r>
                        <a:rPr lang="en-US" sz="1100" b="0" dirty="0">
                          <a:solidFill>
                            <a:srgbClr val="29BA74"/>
                          </a:solidFill>
                        </a:rPr>
                        <a:t>A/C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Case Leadership</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MDP</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Specialty Businesses</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BST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61" name="Table 60">
            <a:extLst>
              <a:ext uri="{FF2B5EF4-FFF2-40B4-BE49-F238E27FC236}">
                <a16:creationId xmlns:a16="http://schemas.microsoft.com/office/drawing/2014/main" id="{DF509A8B-6904-4D62-B82E-FE87F727F768}"/>
              </a:ext>
            </a:extLst>
          </p:cNvPr>
          <p:cNvGraphicFramePr>
            <a:graphicFrameLocks noGrp="1"/>
          </p:cNvGraphicFramePr>
          <p:nvPr/>
        </p:nvGraphicFramePr>
        <p:xfrm>
          <a:off x="6357937"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62" name="ee4pHeader2">
            <a:extLst>
              <a:ext uri="{FF2B5EF4-FFF2-40B4-BE49-F238E27FC236}">
                <a16:creationId xmlns:a16="http://schemas.microsoft.com/office/drawing/2014/main" id="{5DE4E7CF-B17E-4156-B7C2-19E783FE54CA}"/>
              </a:ext>
            </a:extLst>
          </p:cNvPr>
          <p:cNvSpPr txBox="1"/>
          <p:nvPr/>
        </p:nvSpPr>
        <p:spPr>
          <a:xfrm>
            <a:off x="5793166" y="1525216"/>
            <a:ext cx="5770034"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a:ea typeface="+mn-ea"/>
                <a:cs typeface="+mn-cs"/>
              </a:rPr>
              <a:t>By role and region</a:t>
            </a:r>
          </a:p>
        </p:txBody>
      </p:sp>
      <p:graphicFrame>
        <p:nvGraphicFramePr>
          <p:cNvPr id="115" name="Table 114">
            <a:extLst>
              <a:ext uri="{FF2B5EF4-FFF2-40B4-BE49-F238E27FC236}">
                <a16:creationId xmlns:a16="http://schemas.microsoft.com/office/drawing/2014/main" id="{59CF6CAE-F4BE-4AF9-AF19-DC012FF259A2}"/>
              </a:ext>
            </a:extLst>
          </p:cNvPr>
          <p:cNvGraphicFramePr>
            <a:graphicFrameLocks noGrp="1"/>
          </p:cNvGraphicFramePr>
          <p:nvPr/>
        </p:nvGraphicFramePr>
        <p:xfrm>
          <a:off x="7416801"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6" name="Table 115">
            <a:extLst>
              <a:ext uri="{FF2B5EF4-FFF2-40B4-BE49-F238E27FC236}">
                <a16:creationId xmlns:a16="http://schemas.microsoft.com/office/drawing/2014/main" id="{75419261-413C-4357-95C3-A8647BD9CF98}"/>
              </a:ext>
            </a:extLst>
          </p:cNvPr>
          <p:cNvGraphicFramePr>
            <a:graphicFrameLocks noGrp="1"/>
          </p:cNvGraphicFramePr>
          <p:nvPr/>
        </p:nvGraphicFramePr>
        <p:xfrm>
          <a:off x="9494798"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7" name="Table 116">
            <a:extLst>
              <a:ext uri="{FF2B5EF4-FFF2-40B4-BE49-F238E27FC236}">
                <a16:creationId xmlns:a16="http://schemas.microsoft.com/office/drawing/2014/main" id="{D6F63E5D-0B26-445E-8CAC-D6A425954A96}"/>
              </a:ext>
            </a:extLst>
          </p:cNvPr>
          <p:cNvGraphicFramePr>
            <a:graphicFrameLocks noGrp="1"/>
          </p:cNvGraphicFramePr>
          <p:nvPr/>
        </p:nvGraphicFramePr>
        <p:xfrm>
          <a:off x="10534720"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8" name="Table 117">
            <a:extLst>
              <a:ext uri="{FF2B5EF4-FFF2-40B4-BE49-F238E27FC236}">
                <a16:creationId xmlns:a16="http://schemas.microsoft.com/office/drawing/2014/main" id="{29B6F972-BB50-4345-88B1-A0582F839FF0}"/>
              </a:ext>
            </a:extLst>
          </p:cNvPr>
          <p:cNvGraphicFramePr>
            <a:graphicFrameLocks noGrp="1"/>
          </p:cNvGraphicFramePr>
          <p:nvPr/>
        </p:nvGraphicFramePr>
        <p:xfrm>
          <a:off x="8450498"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1" name="Table 150">
            <a:extLst>
              <a:ext uri="{FF2B5EF4-FFF2-40B4-BE49-F238E27FC236}">
                <a16:creationId xmlns:a16="http://schemas.microsoft.com/office/drawing/2014/main" id="{49C40AF1-4BBD-476C-8B2A-29170C7A3039}"/>
              </a:ext>
            </a:extLst>
          </p:cNvPr>
          <p:cNvGraphicFramePr>
            <a:graphicFrameLocks noGrp="1"/>
          </p:cNvGraphicFramePr>
          <p:nvPr/>
        </p:nvGraphicFramePr>
        <p:xfrm>
          <a:off x="6357937"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2" name="Table 151">
            <a:extLst>
              <a:ext uri="{FF2B5EF4-FFF2-40B4-BE49-F238E27FC236}">
                <a16:creationId xmlns:a16="http://schemas.microsoft.com/office/drawing/2014/main" id="{8F8DB4EF-7624-4540-AA1F-1C312EC03027}"/>
              </a:ext>
            </a:extLst>
          </p:cNvPr>
          <p:cNvGraphicFramePr>
            <a:graphicFrameLocks noGrp="1"/>
          </p:cNvGraphicFramePr>
          <p:nvPr/>
        </p:nvGraphicFramePr>
        <p:xfrm>
          <a:off x="7416801"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3" name="Table 152">
            <a:extLst>
              <a:ext uri="{FF2B5EF4-FFF2-40B4-BE49-F238E27FC236}">
                <a16:creationId xmlns:a16="http://schemas.microsoft.com/office/drawing/2014/main" id="{C6949046-20DB-4F8A-A25C-D53F81AF0205}"/>
              </a:ext>
            </a:extLst>
          </p:cNvPr>
          <p:cNvGraphicFramePr>
            <a:graphicFrameLocks noGrp="1"/>
          </p:cNvGraphicFramePr>
          <p:nvPr/>
        </p:nvGraphicFramePr>
        <p:xfrm>
          <a:off x="9494798"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4" name="Table 153">
            <a:extLst>
              <a:ext uri="{FF2B5EF4-FFF2-40B4-BE49-F238E27FC236}">
                <a16:creationId xmlns:a16="http://schemas.microsoft.com/office/drawing/2014/main" id="{1A34033B-ECDA-40B3-B9D8-EEE9A6D8152F}"/>
              </a:ext>
            </a:extLst>
          </p:cNvPr>
          <p:cNvGraphicFramePr>
            <a:graphicFrameLocks noGrp="1"/>
          </p:cNvGraphicFramePr>
          <p:nvPr/>
        </p:nvGraphicFramePr>
        <p:xfrm>
          <a:off x="10534720"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5" name="Table 154">
            <a:extLst>
              <a:ext uri="{FF2B5EF4-FFF2-40B4-BE49-F238E27FC236}">
                <a16:creationId xmlns:a16="http://schemas.microsoft.com/office/drawing/2014/main" id="{BAFFDECE-01BF-42B7-B3F8-864C1740B1BE}"/>
              </a:ext>
            </a:extLst>
          </p:cNvPr>
          <p:cNvGraphicFramePr>
            <a:graphicFrameLocks noGrp="1"/>
          </p:cNvGraphicFramePr>
          <p:nvPr/>
        </p:nvGraphicFramePr>
        <p:xfrm>
          <a:off x="8458887"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6" name="Table 155">
            <a:extLst>
              <a:ext uri="{FF2B5EF4-FFF2-40B4-BE49-F238E27FC236}">
                <a16:creationId xmlns:a16="http://schemas.microsoft.com/office/drawing/2014/main" id="{5764E849-55FD-4CB3-85D4-C18FB08EDD47}"/>
              </a:ext>
            </a:extLst>
          </p:cNvPr>
          <p:cNvGraphicFramePr>
            <a:graphicFrameLocks noGrp="1"/>
          </p:cNvGraphicFramePr>
          <p:nvPr/>
        </p:nvGraphicFramePr>
        <p:xfrm>
          <a:off x="6361078"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7" name="Table 156">
            <a:extLst>
              <a:ext uri="{FF2B5EF4-FFF2-40B4-BE49-F238E27FC236}">
                <a16:creationId xmlns:a16="http://schemas.microsoft.com/office/drawing/2014/main" id="{2F32C6A5-8D73-4C0E-90CD-A5F77397D6D6}"/>
              </a:ext>
            </a:extLst>
          </p:cNvPr>
          <p:cNvGraphicFramePr>
            <a:graphicFrameLocks noGrp="1"/>
          </p:cNvGraphicFramePr>
          <p:nvPr/>
        </p:nvGraphicFramePr>
        <p:xfrm>
          <a:off x="7419942"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8" name="Table 157">
            <a:extLst>
              <a:ext uri="{FF2B5EF4-FFF2-40B4-BE49-F238E27FC236}">
                <a16:creationId xmlns:a16="http://schemas.microsoft.com/office/drawing/2014/main" id="{FF3CE056-8C19-448E-A99B-CE6B90DB1638}"/>
              </a:ext>
            </a:extLst>
          </p:cNvPr>
          <p:cNvGraphicFramePr>
            <a:graphicFrameLocks noGrp="1"/>
          </p:cNvGraphicFramePr>
          <p:nvPr/>
        </p:nvGraphicFramePr>
        <p:xfrm>
          <a:off x="9497939"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9" name="Table 158">
            <a:extLst>
              <a:ext uri="{FF2B5EF4-FFF2-40B4-BE49-F238E27FC236}">
                <a16:creationId xmlns:a16="http://schemas.microsoft.com/office/drawing/2014/main" id="{DF4BD1A3-0079-41D8-A481-1B6455F886A8}"/>
              </a:ext>
            </a:extLst>
          </p:cNvPr>
          <p:cNvGraphicFramePr>
            <a:graphicFrameLocks noGrp="1"/>
          </p:cNvGraphicFramePr>
          <p:nvPr/>
        </p:nvGraphicFramePr>
        <p:xfrm>
          <a:off x="10537861"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0" name="Table 159">
            <a:extLst>
              <a:ext uri="{FF2B5EF4-FFF2-40B4-BE49-F238E27FC236}">
                <a16:creationId xmlns:a16="http://schemas.microsoft.com/office/drawing/2014/main" id="{F8E9109D-38F9-47C6-A19A-31AE8389638A}"/>
              </a:ext>
            </a:extLst>
          </p:cNvPr>
          <p:cNvGraphicFramePr>
            <a:graphicFrameLocks noGrp="1"/>
          </p:cNvGraphicFramePr>
          <p:nvPr/>
        </p:nvGraphicFramePr>
        <p:xfrm>
          <a:off x="8462028"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2" name="Table 161">
            <a:extLst>
              <a:ext uri="{FF2B5EF4-FFF2-40B4-BE49-F238E27FC236}">
                <a16:creationId xmlns:a16="http://schemas.microsoft.com/office/drawing/2014/main" id="{6FE4A5E0-CD2C-4768-A380-5E1F08DD55E2}"/>
              </a:ext>
            </a:extLst>
          </p:cNvPr>
          <p:cNvGraphicFramePr>
            <a:graphicFrameLocks noGrp="1"/>
          </p:cNvGraphicFramePr>
          <p:nvPr/>
        </p:nvGraphicFramePr>
        <p:xfrm>
          <a:off x="6357937"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3" name="Table 162">
            <a:extLst>
              <a:ext uri="{FF2B5EF4-FFF2-40B4-BE49-F238E27FC236}">
                <a16:creationId xmlns:a16="http://schemas.microsoft.com/office/drawing/2014/main" id="{EEB2AAA4-3153-416D-8194-0ECD248B1ABF}"/>
              </a:ext>
            </a:extLst>
          </p:cNvPr>
          <p:cNvGraphicFramePr>
            <a:graphicFrameLocks noGrp="1"/>
          </p:cNvGraphicFramePr>
          <p:nvPr/>
        </p:nvGraphicFramePr>
        <p:xfrm>
          <a:off x="7416801"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4" name="Table 163">
            <a:extLst>
              <a:ext uri="{FF2B5EF4-FFF2-40B4-BE49-F238E27FC236}">
                <a16:creationId xmlns:a16="http://schemas.microsoft.com/office/drawing/2014/main" id="{BD93B29E-D530-4172-90F7-63EE0FE47F68}"/>
              </a:ext>
            </a:extLst>
          </p:cNvPr>
          <p:cNvGraphicFramePr>
            <a:graphicFrameLocks noGrp="1"/>
          </p:cNvGraphicFramePr>
          <p:nvPr/>
        </p:nvGraphicFramePr>
        <p:xfrm>
          <a:off x="9494798"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5" name="Table 164">
            <a:extLst>
              <a:ext uri="{FF2B5EF4-FFF2-40B4-BE49-F238E27FC236}">
                <a16:creationId xmlns:a16="http://schemas.microsoft.com/office/drawing/2014/main" id="{4EB8F5AA-5B86-44AE-9461-7996934743D2}"/>
              </a:ext>
            </a:extLst>
          </p:cNvPr>
          <p:cNvGraphicFramePr>
            <a:graphicFrameLocks noGrp="1"/>
          </p:cNvGraphicFramePr>
          <p:nvPr/>
        </p:nvGraphicFramePr>
        <p:xfrm>
          <a:off x="10534720"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6" name="Table 165">
            <a:extLst>
              <a:ext uri="{FF2B5EF4-FFF2-40B4-BE49-F238E27FC236}">
                <a16:creationId xmlns:a16="http://schemas.microsoft.com/office/drawing/2014/main" id="{D25FB213-2EDE-44F9-AFBD-065BA0B66A20}"/>
              </a:ext>
            </a:extLst>
          </p:cNvPr>
          <p:cNvGraphicFramePr>
            <a:graphicFrameLocks noGrp="1"/>
          </p:cNvGraphicFramePr>
          <p:nvPr/>
        </p:nvGraphicFramePr>
        <p:xfrm>
          <a:off x="8458887"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167" name="Rectangle 8">
            <a:extLst>
              <a:ext uri="{FF2B5EF4-FFF2-40B4-BE49-F238E27FC236}">
                <a16:creationId xmlns:a16="http://schemas.microsoft.com/office/drawing/2014/main" id="{41DE5FBE-68AA-4A1E-9B34-E083547601E9}"/>
              </a:ext>
            </a:extLst>
          </p:cNvPr>
          <p:cNvSpPr>
            <a:spLocks noChangeArrowheads="1"/>
          </p:cNvSpPr>
          <p:nvPr/>
        </p:nvSpPr>
        <p:spPr bwMode="auto">
          <a:xfrm>
            <a:off x="5518761" y="2352675"/>
            <a:ext cx="674057" cy="222372"/>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BBAD87"/>
                </a:solidFill>
              </a14:hiddenFill>
            </a:ext>
            <a:ext uri="{91240B29-F687-4F45-9708-019B960494DF}">
              <a14:hiddenLine xmlns:a14="http://schemas.microsoft.com/office/drawing/2010/main" w="9525" algn="ctr">
                <a:solidFill>
                  <a:srgbClr val="BBAD87"/>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AP</a:t>
            </a:r>
          </a:p>
        </p:txBody>
      </p:sp>
      <p:sp>
        <p:nvSpPr>
          <p:cNvPr id="168" name="Rectangle 9">
            <a:extLst>
              <a:ext uri="{FF2B5EF4-FFF2-40B4-BE49-F238E27FC236}">
                <a16:creationId xmlns:a16="http://schemas.microsoft.com/office/drawing/2014/main" id="{095F63E4-9AAD-4703-BDFB-14FB552CD752}"/>
              </a:ext>
            </a:extLst>
          </p:cNvPr>
          <p:cNvSpPr>
            <a:spLocks noChangeArrowheads="1"/>
          </p:cNvSpPr>
          <p:nvPr/>
        </p:nvSpPr>
        <p:spPr bwMode="auto">
          <a:xfrm>
            <a:off x="5518761" y="33591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folHlink"/>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169" name="Rectangle 10">
            <a:extLst>
              <a:ext uri="{FF2B5EF4-FFF2-40B4-BE49-F238E27FC236}">
                <a16:creationId xmlns:a16="http://schemas.microsoft.com/office/drawing/2014/main" id="{AF83FA90-04F8-431D-B090-9485E70024F4}"/>
              </a:ext>
            </a:extLst>
          </p:cNvPr>
          <p:cNvSpPr>
            <a:spLocks noChangeArrowheads="1"/>
          </p:cNvSpPr>
          <p:nvPr/>
        </p:nvSpPr>
        <p:spPr bwMode="auto">
          <a:xfrm>
            <a:off x="5518761" y="43497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algn="ctr">
                <a:solidFill>
                  <a:srgbClr val="ACC6D0"/>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170" name="Rectangle 10">
            <a:extLst>
              <a:ext uri="{FF2B5EF4-FFF2-40B4-BE49-F238E27FC236}">
                <a16:creationId xmlns:a16="http://schemas.microsoft.com/office/drawing/2014/main" id="{24E619F3-D0C1-43D5-AEAA-5F2E1B936A9B}"/>
              </a:ext>
            </a:extLst>
          </p:cNvPr>
          <p:cNvSpPr>
            <a:spLocks noChangeArrowheads="1"/>
          </p:cNvSpPr>
          <p:nvPr/>
        </p:nvSpPr>
        <p:spPr bwMode="auto">
          <a:xfrm>
            <a:off x="5518761" y="5186898"/>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E7D475"/>
                </a:solidFill>
              </a14:hiddenFill>
            </a:ext>
            <a:ext uri="{91240B29-F687-4F45-9708-019B960494DF}">
              <a14:hiddenLine xmlns:a14="http://schemas.microsoft.com/office/drawing/2010/main" w="9525" algn="ctr">
                <a:solidFill>
                  <a:srgbClr val="E7D475"/>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WESA</a:t>
            </a:r>
          </a:p>
        </p:txBody>
      </p:sp>
      <p:sp>
        <p:nvSpPr>
          <p:cNvPr id="12" name="Rectangle 11" hidden="1">
            <a:extLst>
              <a:ext uri="{FF2B5EF4-FFF2-40B4-BE49-F238E27FC236}">
                <a16:creationId xmlns:a16="http://schemas.microsoft.com/office/drawing/2014/main" id="{61E9520E-BD4A-487A-8179-F7CFA208D6BA}"/>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19" name="Rectangle 18" hidden="1">
            <a:extLst>
              <a:ext uri="{FF2B5EF4-FFF2-40B4-BE49-F238E27FC236}">
                <a16:creationId xmlns:a16="http://schemas.microsoft.com/office/drawing/2014/main" id="{1D1A9D0E-CC90-4909-8A53-8D33CC95DC91}"/>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graphicFrame>
        <p:nvGraphicFramePr>
          <p:cNvPr id="84" name="Chart 83">
            <a:extLst>
              <a:ext uri="{FF2B5EF4-FFF2-40B4-BE49-F238E27FC236}">
                <a16:creationId xmlns:a16="http://schemas.microsoft.com/office/drawing/2014/main" id="{F17D15F0-AD2F-4F6D-8B2F-20079EFD64DA}"/>
              </a:ext>
            </a:extLst>
          </p:cNvPr>
          <p:cNvGraphicFramePr/>
          <p:nvPr>
            <p:custDataLst>
              <p:tags r:id="rId11"/>
            </p:custDataLst>
            <p:extLst>
              <p:ext uri="{D42A27DB-BD31-4B8C-83A1-F6EECF244321}">
                <p14:modId xmlns:p14="http://schemas.microsoft.com/office/powerpoint/2010/main" val="2745975958"/>
              </p:ext>
            </p:extLst>
          </p:nvPr>
        </p:nvGraphicFramePr>
        <p:xfrm>
          <a:off x="904875" y="4064000"/>
          <a:ext cx="4695825" cy="1431925"/>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75" name="Table 24">
            <a:extLst>
              <a:ext uri="{FF2B5EF4-FFF2-40B4-BE49-F238E27FC236}">
                <a16:creationId xmlns:a16="http://schemas.microsoft.com/office/drawing/2014/main" id="{8B1041B2-92E0-4390-8E33-2440637C8CD7}"/>
              </a:ext>
            </a:extLst>
          </p:cNvPr>
          <p:cNvGraphicFramePr>
            <a:graphicFrameLocks noGrp="1"/>
          </p:cNvGraphicFramePr>
          <p:nvPr/>
        </p:nvGraphicFramePr>
        <p:xfrm>
          <a:off x="1041401" y="5651500"/>
          <a:ext cx="4476750" cy="42672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990895528"/>
                    </a:ext>
                  </a:extLst>
                </a:gridCol>
                <a:gridCol w="895350">
                  <a:extLst>
                    <a:ext uri="{9D8B030D-6E8A-4147-A177-3AD203B41FA5}">
                      <a16:colId xmlns:a16="http://schemas.microsoft.com/office/drawing/2014/main" val="2760582408"/>
                    </a:ext>
                  </a:extLst>
                </a:gridCol>
                <a:gridCol w="895350">
                  <a:extLst>
                    <a:ext uri="{9D8B030D-6E8A-4147-A177-3AD203B41FA5}">
                      <a16:colId xmlns:a16="http://schemas.microsoft.com/office/drawing/2014/main" val="298241908"/>
                    </a:ext>
                  </a:extLst>
                </a:gridCol>
                <a:gridCol w="895350">
                  <a:extLst>
                    <a:ext uri="{9D8B030D-6E8A-4147-A177-3AD203B41FA5}">
                      <a16:colId xmlns:a16="http://schemas.microsoft.com/office/drawing/2014/main" val="621898148"/>
                    </a:ext>
                  </a:extLst>
                </a:gridCol>
                <a:gridCol w="895350">
                  <a:extLst>
                    <a:ext uri="{9D8B030D-6E8A-4147-A177-3AD203B41FA5}">
                      <a16:colId xmlns:a16="http://schemas.microsoft.com/office/drawing/2014/main" val="3745219669"/>
                    </a:ext>
                  </a:extLst>
                </a:gridCol>
              </a:tblGrid>
              <a:tr h="304082">
                <a:tc>
                  <a:txBody>
                    <a:bodyPr/>
                    <a:lstStyle/>
                    <a:p>
                      <a:pPr algn="ctr"/>
                      <a:r>
                        <a:rPr lang="en-US" sz="1100" b="0" dirty="0">
                          <a:solidFill>
                            <a:srgbClr val="29BA74"/>
                          </a:solidFill>
                        </a:rPr>
                        <a:t>A/C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Case Leadership</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MDP</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Specialty Businesses</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BST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76" name="Table 75">
            <a:extLst>
              <a:ext uri="{FF2B5EF4-FFF2-40B4-BE49-F238E27FC236}">
                <a16:creationId xmlns:a16="http://schemas.microsoft.com/office/drawing/2014/main" id="{B445318E-8727-40C1-8A95-C63C6AAB07CE}"/>
              </a:ext>
            </a:extLst>
          </p:cNvPr>
          <p:cNvGraphicFramePr>
            <a:graphicFrameLocks noGrp="1"/>
          </p:cNvGraphicFramePr>
          <p:nvPr/>
        </p:nvGraphicFramePr>
        <p:xfrm>
          <a:off x="1041400" y="5426074"/>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7" name="Table 76">
            <a:extLst>
              <a:ext uri="{FF2B5EF4-FFF2-40B4-BE49-F238E27FC236}">
                <a16:creationId xmlns:a16="http://schemas.microsoft.com/office/drawing/2014/main" id="{BD44C02F-A70E-4919-8234-3CE6AEE08A40}"/>
              </a:ext>
            </a:extLst>
          </p:cNvPr>
          <p:cNvGraphicFramePr>
            <a:graphicFrameLocks noGrp="1"/>
          </p:cNvGraphicFramePr>
          <p:nvPr/>
        </p:nvGraphicFramePr>
        <p:xfrm>
          <a:off x="1938293" y="5422674"/>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8" name="Table 77">
            <a:extLst>
              <a:ext uri="{FF2B5EF4-FFF2-40B4-BE49-F238E27FC236}">
                <a16:creationId xmlns:a16="http://schemas.microsoft.com/office/drawing/2014/main" id="{5240202E-E891-40DF-B47C-4F359640DD85}"/>
              </a:ext>
            </a:extLst>
          </p:cNvPr>
          <p:cNvGraphicFramePr>
            <a:graphicFrameLocks noGrp="1"/>
          </p:cNvGraphicFramePr>
          <p:nvPr/>
        </p:nvGraphicFramePr>
        <p:xfrm>
          <a:off x="4652504" y="5429252"/>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9" name="Table 78">
            <a:extLst>
              <a:ext uri="{FF2B5EF4-FFF2-40B4-BE49-F238E27FC236}">
                <a16:creationId xmlns:a16="http://schemas.microsoft.com/office/drawing/2014/main" id="{D560032B-68CD-4882-9360-FD15B6F0B344}"/>
              </a:ext>
            </a:extLst>
          </p:cNvPr>
          <p:cNvGraphicFramePr>
            <a:graphicFrameLocks noGrp="1"/>
          </p:cNvGraphicFramePr>
          <p:nvPr/>
        </p:nvGraphicFramePr>
        <p:xfrm>
          <a:off x="2863807" y="5420256"/>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80" name="Table 79">
            <a:extLst>
              <a:ext uri="{FF2B5EF4-FFF2-40B4-BE49-F238E27FC236}">
                <a16:creationId xmlns:a16="http://schemas.microsoft.com/office/drawing/2014/main" id="{32ED413F-C473-43CF-B3D5-AD15D03C1170}"/>
              </a:ext>
            </a:extLst>
          </p:cNvPr>
          <p:cNvGraphicFramePr>
            <a:graphicFrameLocks noGrp="1"/>
          </p:cNvGraphicFramePr>
          <p:nvPr/>
        </p:nvGraphicFramePr>
        <p:xfrm>
          <a:off x="3777075" y="5426931"/>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632781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110DFD73-717C-4476-A103-E8ECE3C0093F}"/>
              </a:ext>
            </a:extLst>
          </p:cNvPr>
          <p:cNvGraphicFramePr>
            <a:graphicFrameLocks noChangeAspect="1"/>
          </p:cNvGraphicFramePr>
          <p:nvPr>
            <p:custDataLst>
              <p:tags r:id="rId3"/>
            </p:custDataLst>
            <p:extLst>
              <p:ext uri="{D42A27DB-BD31-4B8C-83A1-F6EECF244321}">
                <p14:modId xmlns:p14="http://schemas.microsoft.com/office/powerpoint/2010/main" val="957276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405" name="think-cell Slide" r:id="rId7" imgW="592" imgH="591" progId="TCLayout.ActiveDocument.1">
                  <p:embed/>
                </p:oleObj>
              </mc:Choice>
              <mc:Fallback>
                <p:oleObj name="think-cell Slide" r:id="rId7" imgW="592" imgH="591" progId="TCLayout.ActiveDocument.1">
                  <p:embed/>
                  <p:pic>
                    <p:nvPicPr>
                      <p:cNvPr id="5" name="Object 4" hidden="1">
                        <a:extLst>
                          <a:ext uri="{FF2B5EF4-FFF2-40B4-BE49-F238E27FC236}">
                            <a16:creationId xmlns:a16="http://schemas.microsoft.com/office/drawing/2014/main" id="{110DFD73-717C-4476-A103-E8ECE3C0093F}"/>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60A4540-974B-4824-AB50-97E1EBAB9E08}"/>
              </a:ext>
            </a:extLst>
          </p:cNvPr>
          <p:cNvSpPr/>
          <p:nvPr>
            <p:custDataLst>
              <p:tags r:id="rId4"/>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rebuchet MS" panose="020B0603020202020204" pitchFamily="34" charset="0"/>
              <a:ea typeface="+mn-ea"/>
              <a:cs typeface="+mn-cs"/>
              <a:sym typeface="Trebuchet MS" panose="020B0603020202020204" pitchFamily="34" charset="0"/>
            </a:endParaRPr>
          </a:p>
        </p:txBody>
      </p:sp>
      <p:sp>
        <p:nvSpPr>
          <p:cNvPr id="2" name="Title 1"/>
          <p:cNvSpPr>
            <a:spLocks noGrp="1"/>
          </p:cNvSpPr>
          <p:nvPr>
            <p:ph type="title"/>
          </p:nvPr>
        </p:nvSpPr>
        <p:spPr>
          <a:xfrm>
            <a:off x="630000" y="622800"/>
            <a:ext cx="10933200" cy="941796"/>
          </a:xfrm>
          <a:prstGeom prst="rect">
            <a:avLst/>
          </a:prstGeom>
        </p:spPr>
        <p:txBody>
          <a:bodyPr vert="horz">
            <a:spAutoFit/>
          </a:bodyPr>
          <a:lstStyle/>
          <a:p>
            <a:r>
              <a:rPr lang="en-US" dirty="0"/>
              <a:t>2021 learning platform results decreased driven by sustainability issues and virtual fatigue – all tracks</a:t>
            </a:r>
            <a:endParaRPr lang="en-US" sz="1600" dirty="0">
              <a:solidFill>
                <a:srgbClr val="575757">
                  <a:lumMod val="100000"/>
                </a:srgbClr>
              </a:solidFill>
              <a:latin typeface="Trebuchet MS" panose="020B0603020202020204" pitchFamily="34" charset="0"/>
            </a:endParaRPr>
          </a:p>
        </p:txBody>
      </p:sp>
      <p:sp>
        <p:nvSpPr>
          <p:cNvPr id="14" name="ee4pHeader1"/>
          <p:cNvSpPr txBox="1"/>
          <p:nvPr/>
        </p:nvSpPr>
        <p:spPr>
          <a:xfrm>
            <a:off x="630001" y="3489621"/>
            <a:ext cx="1947672" cy="759600"/>
          </a:xfrm>
          <a:prstGeom prst="rect">
            <a:avLst/>
          </a:prstGeom>
          <a:noFill/>
          <a:ln cap="rnd">
            <a:noFill/>
          </a:ln>
        </p:spPr>
        <p:txBody>
          <a:bodyPr wrap="square" lIns="0" tIns="0" rIns="0" bIns="0" rtlCol="0" anchor="b" anchorCtr="0">
            <a:no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9BA74"/>
                </a:solidFill>
                <a:effectLst/>
                <a:uLnTx/>
                <a:uFillTx/>
                <a:latin typeface="Trebuchet MS"/>
                <a:ea typeface="+mn-ea"/>
                <a:cs typeface="+mn-cs"/>
              </a:rPr>
              <a:t>Overall satisfaction</a:t>
            </a:r>
          </a:p>
        </p:txBody>
      </p:sp>
      <p:sp>
        <p:nvSpPr>
          <p:cNvPr id="19" name="ee4pHeader2"/>
          <p:cNvSpPr txBox="1"/>
          <p:nvPr/>
        </p:nvSpPr>
        <p:spPr>
          <a:xfrm>
            <a:off x="5165310" y="3489621"/>
            <a:ext cx="1947672" cy="759600"/>
          </a:xfrm>
          <a:prstGeom prst="rect">
            <a:avLst/>
          </a:prstGeom>
          <a:noFill/>
          <a:ln cap="rnd">
            <a:noFill/>
          </a:ln>
        </p:spPr>
        <p:txBody>
          <a:bodyPr wrap="square" lIns="0" tIns="0" rIns="0" bIns="0" rtlCol="0" anchor="b" anchorCtr="0">
            <a:no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9BA74"/>
                </a:solidFill>
                <a:effectLst/>
                <a:uLnTx/>
                <a:uFillTx/>
                <a:latin typeface="Trebuchet MS"/>
                <a:ea typeface="+mn-ea"/>
                <a:cs typeface="+mn-cs"/>
              </a:rPr>
              <a:t>Live training builds skills</a:t>
            </a:r>
            <a:endParaRPr kumimoji="0" lang="en-US" sz="2400" b="0" i="0" u="none" strike="noStrike" kern="1200" cap="none" spc="0" normalizeH="0" baseline="30000" noProof="0" dirty="0">
              <a:ln>
                <a:noFill/>
              </a:ln>
              <a:solidFill>
                <a:srgbClr val="29BA74"/>
              </a:solidFill>
              <a:effectLst/>
              <a:uLnTx/>
              <a:uFillTx/>
              <a:latin typeface="Trebuchet MS"/>
              <a:ea typeface="+mn-ea"/>
              <a:cs typeface="+mn-cs"/>
            </a:endParaRPr>
          </a:p>
        </p:txBody>
      </p:sp>
      <p:sp>
        <p:nvSpPr>
          <p:cNvPr id="21" name="ee4pHeader3"/>
          <p:cNvSpPr txBox="1"/>
          <p:nvPr/>
        </p:nvSpPr>
        <p:spPr>
          <a:xfrm>
            <a:off x="7484965" y="3489621"/>
            <a:ext cx="1947672" cy="759600"/>
          </a:xfrm>
          <a:prstGeom prst="rect">
            <a:avLst/>
          </a:prstGeom>
          <a:noFill/>
          <a:ln cap="rnd">
            <a:noFill/>
          </a:ln>
        </p:spPr>
        <p:txBody>
          <a:bodyPr wrap="square" lIns="0" tIns="0" rIns="0" bIns="0" rtlCol="0" anchor="b" anchorCtr="0">
            <a:no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9BA74"/>
                </a:solidFill>
                <a:effectLst/>
                <a:uLnTx/>
                <a:uFillTx/>
                <a:latin typeface="Trebuchet MS"/>
                <a:ea typeface="+mn-ea"/>
                <a:cs typeface="+mn-cs"/>
              </a:rPr>
              <a:t>Building affiliation</a:t>
            </a:r>
          </a:p>
        </p:txBody>
      </p:sp>
      <p:sp>
        <p:nvSpPr>
          <p:cNvPr id="23" name="ee4pHeader4"/>
          <p:cNvSpPr txBox="1"/>
          <p:nvPr/>
        </p:nvSpPr>
        <p:spPr>
          <a:xfrm>
            <a:off x="2888478" y="3489621"/>
            <a:ext cx="1947672" cy="759600"/>
          </a:xfrm>
          <a:prstGeom prst="rect">
            <a:avLst/>
          </a:prstGeom>
          <a:noFill/>
          <a:ln cap="rnd">
            <a:noFill/>
          </a:ln>
        </p:spPr>
        <p:txBody>
          <a:bodyPr wrap="square" lIns="0" tIns="0" rIns="0" bIns="0" rtlCol="0" anchor="b" anchorCtr="0">
            <a:no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9BA74"/>
                </a:solidFill>
                <a:effectLst/>
                <a:uLnTx/>
                <a:uFillTx/>
                <a:latin typeface="Trebuchet MS"/>
                <a:ea typeface="+mn-ea"/>
                <a:cs typeface="+mn-cs"/>
              </a:rPr>
              <a:t>Support to attend</a:t>
            </a:r>
          </a:p>
        </p:txBody>
      </p:sp>
      <p:sp>
        <p:nvSpPr>
          <p:cNvPr id="25" name="ee4pHeader5"/>
          <p:cNvSpPr txBox="1"/>
          <p:nvPr/>
        </p:nvSpPr>
        <p:spPr>
          <a:xfrm>
            <a:off x="9615528" y="3489621"/>
            <a:ext cx="1947672" cy="759600"/>
          </a:xfrm>
          <a:prstGeom prst="rect">
            <a:avLst/>
          </a:prstGeom>
          <a:noFill/>
          <a:ln cap="rnd">
            <a:noFill/>
          </a:ln>
        </p:spPr>
        <p:txBody>
          <a:bodyPr wrap="square" lIns="0" tIns="0" rIns="0" bIns="0" rtlCol="0" anchor="b" anchorCtr="0">
            <a:no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29BA74"/>
                </a:solidFill>
                <a:effectLst/>
                <a:uLnTx/>
                <a:uFillTx/>
                <a:latin typeface="Trebuchet MS"/>
                <a:ea typeface="+mn-ea"/>
                <a:cs typeface="+mn-cs"/>
              </a:rPr>
              <a:t>Online learning</a:t>
            </a:r>
            <a:endParaRPr kumimoji="0" lang="en-US" sz="2400" b="0" i="0" u="none" strike="noStrike" kern="1200" cap="none" spc="0" normalizeH="0" baseline="30000" noProof="0" dirty="0">
              <a:ln>
                <a:noFill/>
              </a:ln>
              <a:solidFill>
                <a:srgbClr val="29BA74"/>
              </a:solidFill>
              <a:effectLst/>
              <a:uLnTx/>
              <a:uFillTx/>
              <a:latin typeface="Trebuchet MS"/>
              <a:ea typeface="+mn-ea"/>
              <a:cs typeface="+mn-cs"/>
            </a:endParaRPr>
          </a:p>
        </p:txBody>
      </p:sp>
      <p:sp>
        <p:nvSpPr>
          <p:cNvPr id="3" name="Rectangle 2">
            <a:extLst>
              <a:ext uri="{FF2B5EF4-FFF2-40B4-BE49-F238E27FC236}">
                <a16:creationId xmlns:a16="http://schemas.microsoft.com/office/drawing/2014/main" id="{14F297BF-1433-4E66-9A47-B4B29C3755C2}"/>
              </a:ext>
            </a:extLst>
          </p:cNvPr>
          <p:cNvSpPr/>
          <p:nvPr/>
        </p:nvSpPr>
        <p:spPr>
          <a:xfrm>
            <a:off x="598663" y="4333497"/>
            <a:ext cx="1947670" cy="9848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575757"/>
                </a:solidFill>
                <a:effectLst/>
                <a:uLnTx/>
                <a:uFillTx/>
                <a:latin typeface="Trebuchet MS" panose="020B0603020202020204" pitchFamily="34" charset="0"/>
                <a:ea typeface="+mn-ea"/>
                <a:cs typeface="+mn-cs"/>
              </a:rPr>
              <a:t>66%</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75757"/>
                </a:solidFill>
                <a:effectLst/>
                <a:uLnTx/>
                <a:uFillTx/>
                <a:latin typeface="Trebuchet MS" panose="020B0603020202020204" pitchFamily="34" charset="0"/>
                <a:ea typeface="+mn-ea"/>
                <a:cs typeface="+mn-cs"/>
              </a:rPr>
              <a:t>   10pts</a:t>
            </a:r>
          </a:p>
        </p:txBody>
      </p:sp>
      <p:sp>
        <p:nvSpPr>
          <p:cNvPr id="16" name="Rectangle 15">
            <a:extLst>
              <a:ext uri="{FF2B5EF4-FFF2-40B4-BE49-F238E27FC236}">
                <a16:creationId xmlns:a16="http://schemas.microsoft.com/office/drawing/2014/main" id="{152EDF21-874E-405E-AD70-981F2C6DE113}"/>
              </a:ext>
            </a:extLst>
          </p:cNvPr>
          <p:cNvSpPr/>
          <p:nvPr/>
        </p:nvSpPr>
        <p:spPr>
          <a:xfrm>
            <a:off x="5162998" y="4333497"/>
            <a:ext cx="1947670" cy="9848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575757"/>
                </a:solidFill>
                <a:effectLst/>
                <a:uLnTx/>
                <a:uFillTx/>
                <a:latin typeface="Trebuchet MS" panose="020B0603020202020204" pitchFamily="34" charset="0"/>
                <a:ea typeface="+mn-ea"/>
                <a:cs typeface="+mn-cs"/>
              </a:rPr>
              <a:t>65%</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75757"/>
                </a:solidFill>
                <a:effectLst/>
                <a:uLnTx/>
                <a:uFillTx/>
                <a:latin typeface="Trebuchet MS" panose="020B0603020202020204" pitchFamily="34" charset="0"/>
                <a:ea typeface="+mn-ea"/>
                <a:cs typeface="+mn-cs"/>
              </a:rPr>
              <a:t> 15pts</a:t>
            </a:r>
          </a:p>
        </p:txBody>
      </p:sp>
      <p:sp>
        <p:nvSpPr>
          <p:cNvPr id="17" name="Rectangle 16">
            <a:extLst>
              <a:ext uri="{FF2B5EF4-FFF2-40B4-BE49-F238E27FC236}">
                <a16:creationId xmlns:a16="http://schemas.microsoft.com/office/drawing/2014/main" id="{6523F086-9353-4E53-9294-8346AC2A05F1}"/>
              </a:ext>
            </a:extLst>
          </p:cNvPr>
          <p:cNvSpPr/>
          <p:nvPr/>
        </p:nvSpPr>
        <p:spPr>
          <a:xfrm>
            <a:off x="7462397" y="4333497"/>
            <a:ext cx="1947670" cy="9848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575757"/>
                </a:solidFill>
                <a:effectLst/>
                <a:uLnTx/>
                <a:uFillTx/>
                <a:latin typeface="Trebuchet MS" panose="020B0603020202020204" pitchFamily="34" charset="0"/>
                <a:ea typeface="+mn-ea"/>
                <a:cs typeface="+mn-cs"/>
              </a:rPr>
              <a:t>57%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75757"/>
                </a:solidFill>
                <a:effectLst/>
                <a:uLnTx/>
                <a:uFillTx/>
                <a:latin typeface="Trebuchet MS" panose="020B0603020202020204" pitchFamily="34" charset="0"/>
                <a:ea typeface="+mn-ea"/>
                <a:cs typeface="+mn-cs"/>
              </a:rPr>
              <a:t>  23pts</a:t>
            </a:r>
          </a:p>
        </p:txBody>
      </p:sp>
      <p:sp>
        <p:nvSpPr>
          <p:cNvPr id="18" name="Rectangle 17">
            <a:extLst>
              <a:ext uri="{FF2B5EF4-FFF2-40B4-BE49-F238E27FC236}">
                <a16:creationId xmlns:a16="http://schemas.microsoft.com/office/drawing/2014/main" id="{7635C77C-A535-4F06-AE96-EBD5A9304EFB}"/>
              </a:ext>
            </a:extLst>
          </p:cNvPr>
          <p:cNvSpPr/>
          <p:nvPr/>
        </p:nvSpPr>
        <p:spPr>
          <a:xfrm>
            <a:off x="2871090" y="4333497"/>
            <a:ext cx="1947670" cy="9848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575757"/>
                </a:solidFill>
                <a:effectLst/>
                <a:uLnTx/>
                <a:uFillTx/>
                <a:latin typeface="Trebuchet MS" panose="020B0603020202020204" pitchFamily="34" charset="0"/>
                <a:ea typeface="+mn-ea"/>
                <a:cs typeface="+mn-cs"/>
              </a:rPr>
              <a:t>67%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75757"/>
                </a:solidFill>
                <a:effectLst/>
                <a:uLnTx/>
                <a:uFillTx/>
                <a:latin typeface="Trebuchet MS" panose="020B0603020202020204" pitchFamily="34" charset="0"/>
                <a:ea typeface="+mn-ea"/>
                <a:cs typeface="+mn-cs"/>
              </a:rPr>
              <a:t>9pts</a:t>
            </a:r>
          </a:p>
        </p:txBody>
      </p:sp>
      <p:sp>
        <p:nvSpPr>
          <p:cNvPr id="27" name="Rectangle 26">
            <a:extLst>
              <a:ext uri="{FF2B5EF4-FFF2-40B4-BE49-F238E27FC236}">
                <a16:creationId xmlns:a16="http://schemas.microsoft.com/office/drawing/2014/main" id="{A3F153FA-BEF6-4060-8AC3-3CD4527B2601}"/>
              </a:ext>
            </a:extLst>
          </p:cNvPr>
          <p:cNvSpPr/>
          <p:nvPr/>
        </p:nvSpPr>
        <p:spPr>
          <a:xfrm>
            <a:off x="9615526" y="4333497"/>
            <a:ext cx="1947670" cy="984885"/>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0" cap="none" spc="0" normalizeH="0" baseline="0" noProof="0" dirty="0">
                <a:ln>
                  <a:noFill/>
                </a:ln>
                <a:solidFill>
                  <a:srgbClr val="575757"/>
                </a:solidFill>
                <a:effectLst/>
                <a:uLnTx/>
                <a:uFillTx/>
                <a:latin typeface="Trebuchet MS" panose="020B0603020202020204" pitchFamily="34" charset="0"/>
                <a:ea typeface="+mn-ea"/>
                <a:cs typeface="+mn-cs"/>
              </a:rPr>
              <a:t>49%</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575757"/>
                </a:solidFill>
                <a:effectLst/>
                <a:uLnTx/>
                <a:uFillTx/>
                <a:latin typeface="Trebuchet MS" panose="020B0603020202020204" pitchFamily="34" charset="0"/>
                <a:ea typeface="+mn-ea"/>
                <a:cs typeface="+mn-cs"/>
              </a:rPr>
              <a:t>9pts</a:t>
            </a:r>
          </a:p>
        </p:txBody>
      </p:sp>
      <p:sp>
        <p:nvSpPr>
          <p:cNvPr id="28" name="ee4pFootnotes">
            <a:extLst>
              <a:ext uri="{FF2B5EF4-FFF2-40B4-BE49-F238E27FC236}">
                <a16:creationId xmlns:a16="http://schemas.microsoft.com/office/drawing/2014/main" id="{945A68F1-ADAA-40CB-8783-3829D3191EB0}"/>
              </a:ext>
            </a:extLst>
          </p:cNvPr>
          <p:cNvSpPr>
            <a:spLocks noChangeArrowheads="1"/>
          </p:cNvSpPr>
          <p:nvPr/>
        </p:nvSpPr>
        <p:spPr bwMode="gray">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50000"/>
                  </a:prstClr>
                </a:solidFill>
                <a:effectLst/>
                <a:uLnTx/>
                <a:uFillTx/>
                <a:latin typeface="Trebuchet MS" panose="020B0603020202020204" pitchFamily="34" charset="0"/>
                <a:ea typeface="+mn-ea"/>
                <a:cs typeface="+mn-cs"/>
                <a:sym typeface="Trebuchet MS" panose="020B0603020202020204" pitchFamily="34" charset="0"/>
              </a:rPr>
              <a:t>Source: 2021 People Survey</a:t>
            </a:r>
          </a:p>
        </p:txBody>
      </p:sp>
      <p:sp>
        <p:nvSpPr>
          <p:cNvPr id="8" name="Isosceles Triangle 7">
            <a:extLst>
              <a:ext uri="{FF2B5EF4-FFF2-40B4-BE49-F238E27FC236}">
                <a16:creationId xmlns:a16="http://schemas.microsoft.com/office/drawing/2014/main" id="{5A60E8D6-369D-463E-B845-748A2CCA9220}"/>
              </a:ext>
            </a:extLst>
          </p:cNvPr>
          <p:cNvSpPr/>
          <p:nvPr/>
        </p:nvSpPr>
        <p:spPr>
          <a:xfrm rot="10800000">
            <a:off x="1227980" y="5058530"/>
            <a:ext cx="130484" cy="112486"/>
          </a:xfrm>
          <a:prstGeom prst="triangl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41" name="Isosceles Triangle 40">
            <a:extLst>
              <a:ext uri="{FF2B5EF4-FFF2-40B4-BE49-F238E27FC236}">
                <a16:creationId xmlns:a16="http://schemas.microsoft.com/office/drawing/2014/main" id="{507348F3-C547-442F-8DA7-09F7D46501B0}"/>
              </a:ext>
            </a:extLst>
          </p:cNvPr>
          <p:cNvSpPr/>
          <p:nvPr/>
        </p:nvSpPr>
        <p:spPr>
          <a:xfrm rot="10800000">
            <a:off x="5745523" y="5068690"/>
            <a:ext cx="130484" cy="112486"/>
          </a:xfrm>
          <a:prstGeom prst="triangl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42" name="Isosceles Triangle 41">
            <a:extLst>
              <a:ext uri="{FF2B5EF4-FFF2-40B4-BE49-F238E27FC236}">
                <a16:creationId xmlns:a16="http://schemas.microsoft.com/office/drawing/2014/main" id="{BDE8E496-B5FA-4D40-B7CB-A960D2F7428C}"/>
              </a:ext>
            </a:extLst>
          </p:cNvPr>
          <p:cNvSpPr/>
          <p:nvPr/>
        </p:nvSpPr>
        <p:spPr>
          <a:xfrm rot="10800000">
            <a:off x="8052598" y="5078851"/>
            <a:ext cx="130484" cy="112486"/>
          </a:xfrm>
          <a:prstGeom prst="triangl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43" name="Isosceles Triangle 42">
            <a:extLst>
              <a:ext uri="{FF2B5EF4-FFF2-40B4-BE49-F238E27FC236}">
                <a16:creationId xmlns:a16="http://schemas.microsoft.com/office/drawing/2014/main" id="{2F4C0618-B7D3-42EB-8FC7-A8FDE660EBBC}"/>
              </a:ext>
            </a:extLst>
          </p:cNvPr>
          <p:cNvSpPr/>
          <p:nvPr/>
        </p:nvSpPr>
        <p:spPr>
          <a:xfrm rot="10800000">
            <a:off x="3435858" y="5068691"/>
            <a:ext cx="130484" cy="112486"/>
          </a:xfrm>
          <a:prstGeom prst="triangl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44" name="Isosceles Triangle 43">
            <a:extLst>
              <a:ext uri="{FF2B5EF4-FFF2-40B4-BE49-F238E27FC236}">
                <a16:creationId xmlns:a16="http://schemas.microsoft.com/office/drawing/2014/main" id="{2A07E9FB-5686-421C-A730-13EF2835E077}"/>
              </a:ext>
            </a:extLst>
          </p:cNvPr>
          <p:cNvSpPr/>
          <p:nvPr/>
        </p:nvSpPr>
        <p:spPr>
          <a:xfrm rot="10800000">
            <a:off x="10145435" y="5068691"/>
            <a:ext cx="130484" cy="112486"/>
          </a:xfrm>
          <a:prstGeom prst="triangle">
            <a:avLst/>
          </a:prstGeom>
          <a:solidFill>
            <a:srgbClr val="E71C57"/>
          </a:solidFill>
          <a:ln w="9525" cap="rnd" cmpd="sng" algn="ctr">
            <a:solidFill>
              <a:srgbClr val="E71C57"/>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45" name="Text Box 26">
            <a:extLst>
              <a:ext uri="{FF2B5EF4-FFF2-40B4-BE49-F238E27FC236}">
                <a16:creationId xmlns:a16="http://schemas.microsoft.com/office/drawing/2014/main" id="{A4535F0D-C52F-43F8-BA35-7226C42CD7E3}"/>
              </a:ext>
            </a:extLst>
          </p:cNvPr>
          <p:cNvSpPr txBox="1">
            <a:spLocks noChangeArrowheads="1"/>
          </p:cNvSpPr>
          <p:nvPr/>
        </p:nvSpPr>
        <p:spPr bwMode="auto">
          <a:xfrm>
            <a:off x="11059670" y="5039014"/>
            <a:ext cx="593111" cy="215444"/>
          </a:xfrm>
          <a:prstGeom prst="rect">
            <a:avLst/>
          </a:prstGeom>
          <a:noFill/>
          <a:ln w="9525" algn="ctr">
            <a:noFill/>
            <a:miter lim="800000"/>
            <a:headEnd type="none" w="lg" len="lg"/>
            <a:tailEnd type="none" w="lg" len="lg"/>
          </a:ln>
          <a:effec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 ∆ 2020</a:t>
            </a:r>
          </a:p>
        </p:txBody>
      </p:sp>
      <p:grpSp>
        <p:nvGrpSpPr>
          <p:cNvPr id="29" name="bcgIcons_PlantTree">
            <a:extLst>
              <a:ext uri="{FF2B5EF4-FFF2-40B4-BE49-F238E27FC236}">
                <a16:creationId xmlns:a16="http://schemas.microsoft.com/office/drawing/2014/main" id="{BC29B199-DE87-4B2B-9A43-417D1B101EF2}"/>
              </a:ext>
            </a:extLst>
          </p:cNvPr>
          <p:cNvGrpSpPr>
            <a:grpSpLocks noChangeAspect="1"/>
          </p:cNvGrpSpPr>
          <p:nvPr/>
        </p:nvGrpSpPr>
        <p:grpSpPr bwMode="auto">
          <a:xfrm>
            <a:off x="1148624" y="2555040"/>
            <a:ext cx="910421" cy="911265"/>
            <a:chOff x="1682" y="0"/>
            <a:chExt cx="4316" cy="4320"/>
          </a:xfrm>
        </p:grpSpPr>
        <p:sp>
          <p:nvSpPr>
            <p:cNvPr id="30" name="AutoShape 33">
              <a:extLst>
                <a:ext uri="{FF2B5EF4-FFF2-40B4-BE49-F238E27FC236}">
                  <a16:creationId xmlns:a16="http://schemas.microsoft.com/office/drawing/2014/main" id="{7BCFE0EF-390F-440D-8181-9230D2B57A8F}"/>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31" name="Freeform 35">
              <a:extLst>
                <a:ext uri="{FF2B5EF4-FFF2-40B4-BE49-F238E27FC236}">
                  <a16:creationId xmlns:a16="http://schemas.microsoft.com/office/drawing/2014/main" id="{C2B41A6C-35D0-4F3B-A06B-E6AD5A936B6C}"/>
                </a:ext>
              </a:extLst>
            </p:cNvPr>
            <p:cNvSpPr>
              <a:spLocks noEditPoints="1"/>
            </p:cNvSpPr>
            <p:nvPr/>
          </p:nvSpPr>
          <p:spPr bwMode="auto">
            <a:xfrm>
              <a:off x="2186" y="533"/>
              <a:ext cx="3308" cy="3003"/>
            </a:xfrm>
            <a:custGeom>
              <a:avLst/>
              <a:gdLst>
                <a:gd name="T0" fmla="*/ 1593 w 1766"/>
                <a:gd name="T1" fmla="*/ 1139 h 1602"/>
                <a:gd name="T2" fmla="*/ 1358 w 1766"/>
                <a:gd name="T3" fmla="*/ 1054 h 1602"/>
                <a:gd name="T4" fmla="*/ 1528 w 1766"/>
                <a:gd name="T5" fmla="*/ 845 h 1602"/>
                <a:gd name="T6" fmla="*/ 1535 w 1766"/>
                <a:gd name="T7" fmla="*/ 679 h 1602"/>
                <a:gd name="T8" fmla="*/ 1148 w 1766"/>
                <a:gd name="T9" fmla="*/ 129 h 1602"/>
                <a:gd name="T10" fmla="*/ 1202 w 1766"/>
                <a:gd name="T11" fmla="*/ 0 h 1602"/>
                <a:gd name="T12" fmla="*/ 1148 w 1766"/>
                <a:gd name="T13" fmla="*/ 129 h 1602"/>
                <a:gd name="T14" fmla="*/ 245 w 1766"/>
                <a:gd name="T15" fmla="*/ 902 h 1602"/>
                <a:gd name="T16" fmla="*/ 390 w 1766"/>
                <a:gd name="T17" fmla="*/ 1096 h 1602"/>
                <a:gd name="T18" fmla="*/ 153 w 1766"/>
                <a:gd name="T19" fmla="*/ 719 h 1602"/>
                <a:gd name="T20" fmla="*/ 60 w 1766"/>
                <a:gd name="T21" fmla="*/ 615 h 1602"/>
                <a:gd name="T22" fmla="*/ 644 w 1766"/>
                <a:gd name="T23" fmla="*/ 272 h 1602"/>
                <a:gd name="T24" fmla="*/ 695 w 1766"/>
                <a:gd name="T25" fmla="*/ 114 h 1602"/>
                <a:gd name="T26" fmla="*/ 644 w 1766"/>
                <a:gd name="T27" fmla="*/ 272 h 1602"/>
                <a:gd name="T28" fmla="*/ 407 w 1766"/>
                <a:gd name="T29" fmla="*/ 1276 h 1602"/>
                <a:gd name="T30" fmla="*/ 433 w 1766"/>
                <a:gd name="T31" fmla="*/ 1208 h 1602"/>
                <a:gd name="T32" fmla="*/ 402 w 1766"/>
                <a:gd name="T33" fmla="*/ 1148 h 1602"/>
                <a:gd name="T34" fmla="*/ 613 w 1766"/>
                <a:gd name="T35" fmla="*/ 1265 h 1602"/>
                <a:gd name="T36" fmla="*/ 1314 w 1766"/>
                <a:gd name="T37" fmla="*/ 1268 h 1602"/>
                <a:gd name="T38" fmla="*/ 1059 w 1766"/>
                <a:gd name="T39" fmla="*/ 1135 h 1602"/>
                <a:gd name="T40" fmla="*/ 1221 w 1766"/>
                <a:gd name="T41" fmla="*/ 828 h 1602"/>
                <a:gd name="T42" fmla="*/ 1270 w 1766"/>
                <a:gd name="T43" fmla="*/ 400 h 1602"/>
                <a:gd name="T44" fmla="*/ 913 w 1766"/>
                <a:gd name="T45" fmla="*/ 812 h 1602"/>
                <a:gd name="T46" fmla="*/ 862 w 1766"/>
                <a:gd name="T47" fmla="*/ 468 h 1602"/>
                <a:gd name="T48" fmla="*/ 495 w 1766"/>
                <a:gd name="T49" fmla="*/ 385 h 1602"/>
                <a:gd name="T50" fmla="*/ 834 w 1766"/>
                <a:gd name="T51" fmla="*/ 1192 h 1602"/>
                <a:gd name="T52" fmla="*/ 515 w 1766"/>
                <a:gd name="T53" fmla="*/ 849 h 1602"/>
                <a:gd name="T54" fmla="*/ 448 w 1766"/>
                <a:gd name="T55" fmla="*/ 1260 h 1602"/>
                <a:gd name="T56" fmla="*/ 829 w 1766"/>
                <a:gd name="T57" fmla="*/ 1316 h 1602"/>
                <a:gd name="T58" fmla="*/ 820 w 1766"/>
                <a:gd name="T59" fmla="*/ 1538 h 1602"/>
                <a:gd name="T60" fmla="*/ 942 w 1766"/>
                <a:gd name="T61" fmla="*/ 1538 h 1602"/>
                <a:gd name="T62" fmla="*/ 1032 w 1766"/>
                <a:gd name="T63" fmla="*/ 1175 h 1602"/>
                <a:gd name="T64" fmla="*/ 469 w 1766"/>
                <a:gd name="T65" fmla="*/ 828 h 1602"/>
                <a:gd name="T66" fmla="*/ 580 w 1766"/>
                <a:gd name="T67" fmla="*/ 801 h 1602"/>
                <a:gd name="T68" fmla="*/ 350 w 1766"/>
                <a:gd name="T69" fmla="*/ 588 h 1602"/>
                <a:gd name="T70" fmla="*/ 536 w 1766"/>
                <a:gd name="T71" fmla="*/ 542 h 1602"/>
                <a:gd name="T72" fmla="*/ 467 w 1766"/>
                <a:gd name="T73" fmla="*/ 351 h 1602"/>
                <a:gd name="T74" fmla="*/ 634 w 1766"/>
                <a:gd name="T75" fmla="*/ 469 h 1602"/>
                <a:gd name="T76" fmla="*/ 394 w 1766"/>
                <a:gd name="T77" fmla="*/ 454 h 1602"/>
                <a:gd name="T78" fmla="*/ 1261 w 1766"/>
                <a:gd name="T79" fmla="*/ 338 h 1602"/>
                <a:gd name="T80" fmla="*/ 1307 w 1766"/>
                <a:gd name="T81" fmla="*/ 424 h 1602"/>
                <a:gd name="T82" fmla="*/ 1401 w 1766"/>
                <a:gd name="T83" fmla="*/ 206 h 1602"/>
                <a:gd name="T84" fmla="*/ 1218 w 1766"/>
                <a:gd name="T85" fmla="*/ 359 h 1602"/>
                <a:gd name="T86" fmla="*/ 884 w 1766"/>
                <a:gd name="T87" fmla="*/ 406 h 1602"/>
                <a:gd name="T88" fmla="*/ 951 w 1766"/>
                <a:gd name="T89" fmla="*/ 656 h 1602"/>
                <a:gd name="T90" fmla="*/ 710 w 1766"/>
                <a:gd name="T91" fmla="*/ 422 h 1602"/>
                <a:gd name="T92" fmla="*/ 1419 w 1766"/>
                <a:gd name="T93" fmla="*/ 588 h 1602"/>
                <a:gd name="T94" fmla="*/ 1187 w 1766"/>
                <a:gd name="T95" fmla="*/ 801 h 1602"/>
                <a:gd name="T96" fmla="*/ 1297 w 1766"/>
                <a:gd name="T97" fmla="*/ 828 h 1602"/>
                <a:gd name="T98" fmla="*/ 1381 w 1766"/>
                <a:gd name="T99" fmla="*/ 911 h 1602"/>
                <a:gd name="T100" fmla="*/ 1211 w 1766"/>
                <a:gd name="T101" fmla="*/ 1152 h 1602"/>
                <a:gd name="T102" fmla="*/ 1371 w 1766"/>
                <a:gd name="T103" fmla="*/ 1273 h 1602"/>
                <a:gd name="T104" fmla="*/ 1300 w 1766"/>
                <a:gd name="T105" fmla="*/ 1310 h 1602"/>
                <a:gd name="T106" fmla="*/ 1539 w 1766"/>
                <a:gd name="T107" fmla="*/ 1340 h 1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766" h="1602">
                  <a:moveTo>
                    <a:pt x="1521" y="902"/>
                  </a:moveTo>
                  <a:cubicBezTo>
                    <a:pt x="1637" y="866"/>
                    <a:pt x="1766" y="956"/>
                    <a:pt x="1766" y="956"/>
                  </a:cubicBezTo>
                  <a:cubicBezTo>
                    <a:pt x="1766" y="956"/>
                    <a:pt x="1708" y="1104"/>
                    <a:pt x="1593" y="1139"/>
                  </a:cubicBezTo>
                  <a:cubicBezTo>
                    <a:pt x="1518" y="1162"/>
                    <a:pt x="1424" y="1120"/>
                    <a:pt x="1377" y="1096"/>
                  </a:cubicBezTo>
                  <a:cubicBezTo>
                    <a:pt x="1377" y="1096"/>
                    <a:pt x="1578" y="1032"/>
                    <a:pt x="1567" y="1005"/>
                  </a:cubicBezTo>
                  <a:cubicBezTo>
                    <a:pt x="1556" y="979"/>
                    <a:pt x="1358" y="1054"/>
                    <a:pt x="1358" y="1054"/>
                  </a:cubicBezTo>
                  <a:cubicBezTo>
                    <a:pt x="1383" y="1008"/>
                    <a:pt x="1445" y="924"/>
                    <a:pt x="1521" y="902"/>
                  </a:cubicBezTo>
                  <a:close/>
                  <a:moveTo>
                    <a:pt x="1601" y="719"/>
                  </a:moveTo>
                  <a:cubicBezTo>
                    <a:pt x="1618" y="730"/>
                    <a:pt x="1528" y="845"/>
                    <a:pt x="1528" y="845"/>
                  </a:cubicBezTo>
                  <a:cubicBezTo>
                    <a:pt x="1564" y="840"/>
                    <a:pt x="1634" y="828"/>
                    <a:pt x="1667" y="785"/>
                  </a:cubicBezTo>
                  <a:cubicBezTo>
                    <a:pt x="1721" y="721"/>
                    <a:pt x="1696" y="615"/>
                    <a:pt x="1696" y="615"/>
                  </a:cubicBezTo>
                  <a:cubicBezTo>
                    <a:pt x="1696" y="615"/>
                    <a:pt x="1587" y="614"/>
                    <a:pt x="1535" y="679"/>
                  </a:cubicBezTo>
                  <a:cubicBezTo>
                    <a:pt x="1500" y="721"/>
                    <a:pt x="1497" y="792"/>
                    <a:pt x="1500" y="829"/>
                  </a:cubicBezTo>
                  <a:cubicBezTo>
                    <a:pt x="1500" y="829"/>
                    <a:pt x="1584" y="708"/>
                    <a:pt x="1601" y="719"/>
                  </a:cubicBezTo>
                  <a:close/>
                  <a:moveTo>
                    <a:pt x="1148" y="129"/>
                  </a:moveTo>
                  <a:cubicBezTo>
                    <a:pt x="1168" y="134"/>
                    <a:pt x="1122" y="272"/>
                    <a:pt x="1122" y="272"/>
                  </a:cubicBezTo>
                  <a:cubicBezTo>
                    <a:pt x="1155" y="255"/>
                    <a:pt x="1215" y="220"/>
                    <a:pt x="1234" y="169"/>
                  </a:cubicBezTo>
                  <a:cubicBezTo>
                    <a:pt x="1260" y="90"/>
                    <a:pt x="1202" y="0"/>
                    <a:pt x="1202" y="0"/>
                  </a:cubicBezTo>
                  <a:cubicBezTo>
                    <a:pt x="1202" y="0"/>
                    <a:pt x="1099" y="36"/>
                    <a:pt x="1072" y="114"/>
                  </a:cubicBezTo>
                  <a:cubicBezTo>
                    <a:pt x="1054" y="165"/>
                    <a:pt x="1076" y="232"/>
                    <a:pt x="1091" y="266"/>
                  </a:cubicBezTo>
                  <a:cubicBezTo>
                    <a:pt x="1091" y="266"/>
                    <a:pt x="1129" y="125"/>
                    <a:pt x="1148" y="129"/>
                  </a:cubicBezTo>
                  <a:close/>
                  <a:moveTo>
                    <a:pt x="198" y="1005"/>
                  </a:moveTo>
                  <a:cubicBezTo>
                    <a:pt x="211" y="979"/>
                    <a:pt x="409" y="1054"/>
                    <a:pt x="409" y="1054"/>
                  </a:cubicBezTo>
                  <a:cubicBezTo>
                    <a:pt x="383" y="1008"/>
                    <a:pt x="320" y="924"/>
                    <a:pt x="245" y="902"/>
                  </a:cubicBezTo>
                  <a:cubicBezTo>
                    <a:pt x="130" y="866"/>
                    <a:pt x="0" y="956"/>
                    <a:pt x="0" y="956"/>
                  </a:cubicBezTo>
                  <a:cubicBezTo>
                    <a:pt x="0" y="956"/>
                    <a:pt x="58" y="1104"/>
                    <a:pt x="174" y="1139"/>
                  </a:cubicBezTo>
                  <a:cubicBezTo>
                    <a:pt x="249" y="1162"/>
                    <a:pt x="342" y="1120"/>
                    <a:pt x="390" y="1096"/>
                  </a:cubicBezTo>
                  <a:cubicBezTo>
                    <a:pt x="390" y="1096"/>
                    <a:pt x="187" y="1032"/>
                    <a:pt x="198" y="1005"/>
                  </a:cubicBezTo>
                  <a:close/>
                  <a:moveTo>
                    <a:pt x="225" y="845"/>
                  </a:moveTo>
                  <a:cubicBezTo>
                    <a:pt x="225" y="845"/>
                    <a:pt x="136" y="730"/>
                    <a:pt x="153" y="719"/>
                  </a:cubicBezTo>
                  <a:cubicBezTo>
                    <a:pt x="170" y="708"/>
                    <a:pt x="253" y="829"/>
                    <a:pt x="253" y="829"/>
                  </a:cubicBezTo>
                  <a:cubicBezTo>
                    <a:pt x="255" y="792"/>
                    <a:pt x="252" y="721"/>
                    <a:pt x="218" y="679"/>
                  </a:cubicBezTo>
                  <a:cubicBezTo>
                    <a:pt x="167" y="614"/>
                    <a:pt x="60" y="615"/>
                    <a:pt x="60" y="615"/>
                  </a:cubicBezTo>
                  <a:cubicBezTo>
                    <a:pt x="60" y="615"/>
                    <a:pt x="35" y="721"/>
                    <a:pt x="87" y="785"/>
                  </a:cubicBezTo>
                  <a:cubicBezTo>
                    <a:pt x="121" y="828"/>
                    <a:pt x="190" y="840"/>
                    <a:pt x="225" y="845"/>
                  </a:cubicBezTo>
                  <a:close/>
                  <a:moveTo>
                    <a:pt x="644" y="272"/>
                  </a:moveTo>
                  <a:cubicBezTo>
                    <a:pt x="644" y="272"/>
                    <a:pt x="598" y="134"/>
                    <a:pt x="618" y="129"/>
                  </a:cubicBezTo>
                  <a:cubicBezTo>
                    <a:pt x="637" y="125"/>
                    <a:pt x="676" y="266"/>
                    <a:pt x="676" y="266"/>
                  </a:cubicBezTo>
                  <a:cubicBezTo>
                    <a:pt x="691" y="232"/>
                    <a:pt x="712" y="165"/>
                    <a:pt x="695" y="114"/>
                  </a:cubicBezTo>
                  <a:cubicBezTo>
                    <a:pt x="668" y="36"/>
                    <a:pt x="566" y="0"/>
                    <a:pt x="566" y="0"/>
                  </a:cubicBezTo>
                  <a:cubicBezTo>
                    <a:pt x="566" y="0"/>
                    <a:pt x="506" y="90"/>
                    <a:pt x="533" y="169"/>
                  </a:cubicBezTo>
                  <a:cubicBezTo>
                    <a:pt x="550" y="220"/>
                    <a:pt x="612" y="255"/>
                    <a:pt x="644" y="272"/>
                  </a:cubicBezTo>
                  <a:close/>
                  <a:moveTo>
                    <a:pt x="477" y="1310"/>
                  </a:moveTo>
                  <a:cubicBezTo>
                    <a:pt x="471" y="1312"/>
                    <a:pt x="466" y="1312"/>
                    <a:pt x="460" y="1312"/>
                  </a:cubicBezTo>
                  <a:cubicBezTo>
                    <a:pt x="437" y="1312"/>
                    <a:pt x="416" y="1298"/>
                    <a:pt x="407" y="1276"/>
                  </a:cubicBezTo>
                  <a:cubicBezTo>
                    <a:pt x="406" y="1273"/>
                    <a:pt x="406" y="1273"/>
                    <a:pt x="406" y="1273"/>
                  </a:cubicBezTo>
                  <a:cubicBezTo>
                    <a:pt x="405" y="1269"/>
                    <a:pt x="405" y="1269"/>
                    <a:pt x="405" y="1269"/>
                  </a:cubicBezTo>
                  <a:cubicBezTo>
                    <a:pt x="400" y="1245"/>
                    <a:pt x="411" y="1220"/>
                    <a:pt x="433" y="1208"/>
                  </a:cubicBezTo>
                  <a:cubicBezTo>
                    <a:pt x="435" y="1206"/>
                    <a:pt x="435" y="1206"/>
                    <a:pt x="435" y="1206"/>
                  </a:cubicBezTo>
                  <a:cubicBezTo>
                    <a:pt x="567" y="1152"/>
                    <a:pt x="567" y="1152"/>
                    <a:pt x="567" y="1152"/>
                  </a:cubicBezTo>
                  <a:cubicBezTo>
                    <a:pt x="519" y="1137"/>
                    <a:pt x="458" y="1127"/>
                    <a:pt x="402" y="1148"/>
                  </a:cubicBezTo>
                  <a:cubicBezTo>
                    <a:pt x="290" y="1190"/>
                    <a:pt x="241" y="1340"/>
                    <a:pt x="241" y="1340"/>
                  </a:cubicBezTo>
                  <a:cubicBezTo>
                    <a:pt x="241" y="1340"/>
                    <a:pt x="376" y="1421"/>
                    <a:pt x="489" y="1378"/>
                  </a:cubicBezTo>
                  <a:cubicBezTo>
                    <a:pt x="546" y="1357"/>
                    <a:pt x="587" y="1308"/>
                    <a:pt x="613" y="1265"/>
                  </a:cubicBezTo>
                  <a:lnTo>
                    <a:pt x="477" y="1310"/>
                  </a:lnTo>
                  <a:close/>
                  <a:moveTo>
                    <a:pt x="1032" y="1175"/>
                  </a:moveTo>
                  <a:cubicBezTo>
                    <a:pt x="1314" y="1268"/>
                    <a:pt x="1314" y="1268"/>
                    <a:pt x="1314" y="1268"/>
                  </a:cubicBezTo>
                  <a:cubicBezTo>
                    <a:pt x="1319" y="1270"/>
                    <a:pt x="1326" y="1266"/>
                    <a:pt x="1329" y="1260"/>
                  </a:cubicBezTo>
                  <a:cubicBezTo>
                    <a:pt x="1330" y="1254"/>
                    <a:pt x="1327" y="1249"/>
                    <a:pt x="1322" y="1246"/>
                  </a:cubicBezTo>
                  <a:cubicBezTo>
                    <a:pt x="1059" y="1135"/>
                    <a:pt x="1059" y="1135"/>
                    <a:pt x="1059" y="1135"/>
                  </a:cubicBezTo>
                  <a:cubicBezTo>
                    <a:pt x="1251" y="849"/>
                    <a:pt x="1251" y="849"/>
                    <a:pt x="1251" y="849"/>
                  </a:cubicBezTo>
                  <a:cubicBezTo>
                    <a:pt x="1257" y="842"/>
                    <a:pt x="1255" y="830"/>
                    <a:pt x="1245" y="825"/>
                  </a:cubicBezTo>
                  <a:cubicBezTo>
                    <a:pt x="1238" y="819"/>
                    <a:pt x="1227" y="820"/>
                    <a:pt x="1221" y="828"/>
                  </a:cubicBezTo>
                  <a:cubicBezTo>
                    <a:pt x="928" y="1198"/>
                    <a:pt x="928" y="1198"/>
                    <a:pt x="928" y="1198"/>
                  </a:cubicBezTo>
                  <a:cubicBezTo>
                    <a:pt x="917" y="922"/>
                    <a:pt x="917" y="922"/>
                    <a:pt x="917" y="922"/>
                  </a:cubicBezTo>
                  <a:cubicBezTo>
                    <a:pt x="1270" y="400"/>
                    <a:pt x="1270" y="400"/>
                    <a:pt x="1270" y="400"/>
                  </a:cubicBezTo>
                  <a:cubicBezTo>
                    <a:pt x="1273" y="395"/>
                    <a:pt x="1273" y="388"/>
                    <a:pt x="1268" y="385"/>
                  </a:cubicBezTo>
                  <a:cubicBezTo>
                    <a:pt x="1263" y="380"/>
                    <a:pt x="1256" y="381"/>
                    <a:pt x="1252" y="386"/>
                  </a:cubicBezTo>
                  <a:cubicBezTo>
                    <a:pt x="913" y="812"/>
                    <a:pt x="913" y="812"/>
                    <a:pt x="913" y="812"/>
                  </a:cubicBezTo>
                  <a:cubicBezTo>
                    <a:pt x="899" y="468"/>
                    <a:pt x="899" y="468"/>
                    <a:pt x="899" y="468"/>
                  </a:cubicBezTo>
                  <a:cubicBezTo>
                    <a:pt x="898" y="458"/>
                    <a:pt x="891" y="450"/>
                    <a:pt x="881" y="450"/>
                  </a:cubicBezTo>
                  <a:cubicBezTo>
                    <a:pt x="871" y="449"/>
                    <a:pt x="863" y="457"/>
                    <a:pt x="862" y="468"/>
                  </a:cubicBezTo>
                  <a:cubicBezTo>
                    <a:pt x="849" y="810"/>
                    <a:pt x="849" y="810"/>
                    <a:pt x="849" y="810"/>
                  </a:cubicBezTo>
                  <a:cubicBezTo>
                    <a:pt x="511" y="386"/>
                    <a:pt x="511" y="386"/>
                    <a:pt x="511" y="386"/>
                  </a:cubicBezTo>
                  <a:cubicBezTo>
                    <a:pt x="507" y="381"/>
                    <a:pt x="500" y="380"/>
                    <a:pt x="495" y="385"/>
                  </a:cubicBezTo>
                  <a:cubicBezTo>
                    <a:pt x="490" y="388"/>
                    <a:pt x="490" y="395"/>
                    <a:pt x="493" y="400"/>
                  </a:cubicBezTo>
                  <a:cubicBezTo>
                    <a:pt x="844" y="920"/>
                    <a:pt x="844" y="920"/>
                    <a:pt x="844" y="920"/>
                  </a:cubicBezTo>
                  <a:cubicBezTo>
                    <a:pt x="834" y="1192"/>
                    <a:pt x="834" y="1192"/>
                    <a:pt x="834" y="1192"/>
                  </a:cubicBezTo>
                  <a:cubicBezTo>
                    <a:pt x="545" y="828"/>
                    <a:pt x="545" y="828"/>
                    <a:pt x="545" y="828"/>
                  </a:cubicBezTo>
                  <a:cubicBezTo>
                    <a:pt x="539" y="820"/>
                    <a:pt x="529" y="819"/>
                    <a:pt x="521" y="825"/>
                  </a:cubicBezTo>
                  <a:cubicBezTo>
                    <a:pt x="512" y="830"/>
                    <a:pt x="510" y="842"/>
                    <a:pt x="515" y="849"/>
                  </a:cubicBezTo>
                  <a:cubicBezTo>
                    <a:pt x="710" y="1140"/>
                    <a:pt x="710" y="1140"/>
                    <a:pt x="710" y="1140"/>
                  </a:cubicBezTo>
                  <a:cubicBezTo>
                    <a:pt x="455" y="1246"/>
                    <a:pt x="455" y="1246"/>
                    <a:pt x="455" y="1246"/>
                  </a:cubicBezTo>
                  <a:cubicBezTo>
                    <a:pt x="450" y="1249"/>
                    <a:pt x="447" y="1254"/>
                    <a:pt x="448" y="1260"/>
                  </a:cubicBezTo>
                  <a:cubicBezTo>
                    <a:pt x="451" y="1266"/>
                    <a:pt x="457" y="1270"/>
                    <a:pt x="463" y="1268"/>
                  </a:cubicBezTo>
                  <a:cubicBezTo>
                    <a:pt x="736" y="1178"/>
                    <a:pt x="736" y="1178"/>
                    <a:pt x="736" y="1178"/>
                  </a:cubicBezTo>
                  <a:cubicBezTo>
                    <a:pt x="829" y="1316"/>
                    <a:pt x="829" y="1316"/>
                    <a:pt x="829" y="1316"/>
                  </a:cubicBezTo>
                  <a:cubicBezTo>
                    <a:pt x="823" y="1486"/>
                    <a:pt x="823" y="1486"/>
                    <a:pt x="823" y="1486"/>
                  </a:cubicBezTo>
                  <a:cubicBezTo>
                    <a:pt x="820" y="1538"/>
                    <a:pt x="820" y="1538"/>
                    <a:pt x="820" y="1538"/>
                  </a:cubicBezTo>
                  <a:cubicBezTo>
                    <a:pt x="820" y="1538"/>
                    <a:pt x="820" y="1538"/>
                    <a:pt x="820" y="1538"/>
                  </a:cubicBezTo>
                  <a:cubicBezTo>
                    <a:pt x="820" y="1540"/>
                    <a:pt x="820" y="1542"/>
                    <a:pt x="820" y="1543"/>
                  </a:cubicBezTo>
                  <a:cubicBezTo>
                    <a:pt x="822" y="1577"/>
                    <a:pt x="850" y="1602"/>
                    <a:pt x="883" y="1602"/>
                  </a:cubicBezTo>
                  <a:cubicBezTo>
                    <a:pt x="917" y="1600"/>
                    <a:pt x="943" y="1572"/>
                    <a:pt x="942" y="1538"/>
                  </a:cubicBezTo>
                  <a:cubicBezTo>
                    <a:pt x="933" y="1322"/>
                    <a:pt x="933" y="1322"/>
                    <a:pt x="933" y="1322"/>
                  </a:cubicBezTo>
                  <a:cubicBezTo>
                    <a:pt x="1032" y="1175"/>
                    <a:pt x="1032" y="1175"/>
                    <a:pt x="1032" y="1175"/>
                  </a:cubicBezTo>
                  <a:cubicBezTo>
                    <a:pt x="1032" y="1175"/>
                    <a:pt x="1032" y="1175"/>
                    <a:pt x="1032" y="1175"/>
                  </a:cubicBezTo>
                  <a:close/>
                  <a:moveTo>
                    <a:pt x="583" y="1029"/>
                  </a:moveTo>
                  <a:cubicBezTo>
                    <a:pt x="479" y="874"/>
                    <a:pt x="479" y="874"/>
                    <a:pt x="479" y="874"/>
                  </a:cubicBezTo>
                  <a:cubicBezTo>
                    <a:pt x="470" y="861"/>
                    <a:pt x="466" y="844"/>
                    <a:pt x="469" y="828"/>
                  </a:cubicBezTo>
                  <a:cubicBezTo>
                    <a:pt x="473" y="812"/>
                    <a:pt x="482" y="797"/>
                    <a:pt x="497" y="788"/>
                  </a:cubicBezTo>
                  <a:cubicBezTo>
                    <a:pt x="507" y="781"/>
                    <a:pt x="519" y="777"/>
                    <a:pt x="531" y="777"/>
                  </a:cubicBezTo>
                  <a:cubicBezTo>
                    <a:pt x="550" y="777"/>
                    <a:pt x="568" y="786"/>
                    <a:pt x="580" y="801"/>
                  </a:cubicBezTo>
                  <a:cubicBezTo>
                    <a:pt x="700" y="952"/>
                    <a:pt x="700" y="952"/>
                    <a:pt x="700" y="952"/>
                  </a:cubicBezTo>
                  <a:cubicBezTo>
                    <a:pt x="704" y="884"/>
                    <a:pt x="698" y="792"/>
                    <a:pt x="647" y="722"/>
                  </a:cubicBezTo>
                  <a:cubicBezTo>
                    <a:pt x="554" y="596"/>
                    <a:pt x="350" y="588"/>
                    <a:pt x="350" y="588"/>
                  </a:cubicBezTo>
                  <a:cubicBezTo>
                    <a:pt x="350" y="588"/>
                    <a:pt x="295" y="785"/>
                    <a:pt x="388" y="911"/>
                  </a:cubicBezTo>
                  <a:cubicBezTo>
                    <a:pt x="437" y="978"/>
                    <a:pt x="518" y="1012"/>
                    <a:pt x="583" y="1029"/>
                  </a:cubicBezTo>
                  <a:close/>
                  <a:moveTo>
                    <a:pt x="536" y="542"/>
                  </a:moveTo>
                  <a:cubicBezTo>
                    <a:pt x="456" y="424"/>
                    <a:pt x="456" y="424"/>
                    <a:pt x="456" y="424"/>
                  </a:cubicBezTo>
                  <a:cubicBezTo>
                    <a:pt x="456" y="423"/>
                    <a:pt x="456" y="423"/>
                    <a:pt x="456" y="423"/>
                  </a:cubicBezTo>
                  <a:cubicBezTo>
                    <a:pt x="441" y="399"/>
                    <a:pt x="445" y="369"/>
                    <a:pt x="467" y="351"/>
                  </a:cubicBezTo>
                  <a:cubicBezTo>
                    <a:pt x="476" y="342"/>
                    <a:pt x="489" y="338"/>
                    <a:pt x="503" y="338"/>
                  </a:cubicBezTo>
                  <a:cubicBezTo>
                    <a:pt x="519" y="338"/>
                    <a:pt x="535" y="345"/>
                    <a:pt x="546" y="359"/>
                  </a:cubicBezTo>
                  <a:cubicBezTo>
                    <a:pt x="634" y="469"/>
                    <a:pt x="634" y="469"/>
                    <a:pt x="634" y="469"/>
                  </a:cubicBezTo>
                  <a:cubicBezTo>
                    <a:pt x="635" y="419"/>
                    <a:pt x="628" y="357"/>
                    <a:pt x="592" y="308"/>
                  </a:cubicBezTo>
                  <a:cubicBezTo>
                    <a:pt x="520" y="211"/>
                    <a:pt x="363" y="206"/>
                    <a:pt x="363" y="206"/>
                  </a:cubicBezTo>
                  <a:cubicBezTo>
                    <a:pt x="363" y="206"/>
                    <a:pt x="321" y="357"/>
                    <a:pt x="394" y="454"/>
                  </a:cubicBezTo>
                  <a:cubicBezTo>
                    <a:pt x="429" y="504"/>
                    <a:pt x="488" y="529"/>
                    <a:pt x="536" y="542"/>
                  </a:cubicBezTo>
                  <a:close/>
                  <a:moveTo>
                    <a:pt x="1218" y="359"/>
                  </a:moveTo>
                  <a:cubicBezTo>
                    <a:pt x="1228" y="345"/>
                    <a:pt x="1244" y="338"/>
                    <a:pt x="1261" y="338"/>
                  </a:cubicBezTo>
                  <a:cubicBezTo>
                    <a:pt x="1274" y="338"/>
                    <a:pt x="1287" y="342"/>
                    <a:pt x="1297" y="351"/>
                  </a:cubicBezTo>
                  <a:cubicBezTo>
                    <a:pt x="1318" y="369"/>
                    <a:pt x="1323" y="399"/>
                    <a:pt x="1308" y="423"/>
                  </a:cubicBezTo>
                  <a:cubicBezTo>
                    <a:pt x="1307" y="424"/>
                    <a:pt x="1307" y="424"/>
                    <a:pt x="1307" y="424"/>
                  </a:cubicBezTo>
                  <a:cubicBezTo>
                    <a:pt x="1227" y="542"/>
                    <a:pt x="1227" y="542"/>
                    <a:pt x="1227" y="542"/>
                  </a:cubicBezTo>
                  <a:cubicBezTo>
                    <a:pt x="1276" y="529"/>
                    <a:pt x="1334" y="504"/>
                    <a:pt x="1370" y="454"/>
                  </a:cubicBezTo>
                  <a:cubicBezTo>
                    <a:pt x="1442" y="357"/>
                    <a:pt x="1401" y="206"/>
                    <a:pt x="1401" y="206"/>
                  </a:cubicBezTo>
                  <a:cubicBezTo>
                    <a:pt x="1401" y="206"/>
                    <a:pt x="1243" y="211"/>
                    <a:pt x="1171" y="308"/>
                  </a:cubicBezTo>
                  <a:cubicBezTo>
                    <a:pt x="1135" y="357"/>
                    <a:pt x="1128" y="419"/>
                    <a:pt x="1129" y="470"/>
                  </a:cubicBezTo>
                  <a:lnTo>
                    <a:pt x="1218" y="359"/>
                  </a:lnTo>
                  <a:close/>
                  <a:moveTo>
                    <a:pt x="819" y="465"/>
                  </a:moveTo>
                  <a:cubicBezTo>
                    <a:pt x="820" y="432"/>
                    <a:pt x="847" y="406"/>
                    <a:pt x="879" y="406"/>
                  </a:cubicBezTo>
                  <a:cubicBezTo>
                    <a:pt x="881" y="406"/>
                    <a:pt x="882" y="406"/>
                    <a:pt x="884" y="406"/>
                  </a:cubicBezTo>
                  <a:cubicBezTo>
                    <a:pt x="914" y="408"/>
                    <a:pt x="939" y="431"/>
                    <a:pt x="943" y="462"/>
                  </a:cubicBezTo>
                  <a:cubicBezTo>
                    <a:pt x="943" y="464"/>
                    <a:pt x="943" y="464"/>
                    <a:pt x="943" y="464"/>
                  </a:cubicBezTo>
                  <a:cubicBezTo>
                    <a:pt x="951" y="656"/>
                    <a:pt x="951" y="656"/>
                    <a:pt x="951" y="656"/>
                  </a:cubicBezTo>
                  <a:cubicBezTo>
                    <a:pt x="998" y="600"/>
                    <a:pt x="1053" y="516"/>
                    <a:pt x="1053" y="422"/>
                  </a:cubicBezTo>
                  <a:cubicBezTo>
                    <a:pt x="1053" y="255"/>
                    <a:pt x="881" y="119"/>
                    <a:pt x="881" y="119"/>
                  </a:cubicBezTo>
                  <a:cubicBezTo>
                    <a:pt x="881" y="119"/>
                    <a:pt x="710" y="255"/>
                    <a:pt x="710" y="422"/>
                  </a:cubicBezTo>
                  <a:cubicBezTo>
                    <a:pt x="710" y="516"/>
                    <a:pt x="764" y="599"/>
                    <a:pt x="811" y="655"/>
                  </a:cubicBezTo>
                  <a:lnTo>
                    <a:pt x="819" y="465"/>
                  </a:lnTo>
                  <a:close/>
                  <a:moveTo>
                    <a:pt x="1419" y="588"/>
                  </a:moveTo>
                  <a:cubicBezTo>
                    <a:pt x="1419" y="588"/>
                    <a:pt x="1214" y="596"/>
                    <a:pt x="1121" y="722"/>
                  </a:cubicBezTo>
                  <a:cubicBezTo>
                    <a:pt x="1071" y="792"/>
                    <a:pt x="1064" y="882"/>
                    <a:pt x="1068" y="950"/>
                  </a:cubicBezTo>
                  <a:cubicBezTo>
                    <a:pt x="1187" y="801"/>
                    <a:pt x="1187" y="801"/>
                    <a:pt x="1187" y="801"/>
                  </a:cubicBezTo>
                  <a:cubicBezTo>
                    <a:pt x="1198" y="786"/>
                    <a:pt x="1216" y="777"/>
                    <a:pt x="1235" y="777"/>
                  </a:cubicBezTo>
                  <a:cubicBezTo>
                    <a:pt x="1247" y="777"/>
                    <a:pt x="1260" y="781"/>
                    <a:pt x="1270" y="788"/>
                  </a:cubicBezTo>
                  <a:cubicBezTo>
                    <a:pt x="1284" y="797"/>
                    <a:pt x="1294" y="812"/>
                    <a:pt x="1297" y="828"/>
                  </a:cubicBezTo>
                  <a:cubicBezTo>
                    <a:pt x="1300" y="844"/>
                    <a:pt x="1296" y="861"/>
                    <a:pt x="1287" y="874"/>
                  </a:cubicBezTo>
                  <a:cubicBezTo>
                    <a:pt x="1182" y="1030"/>
                    <a:pt x="1182" y="1030"/>
                    <a:pt x="1182" y="1030"/>
                  </a:cubicBezTo>
                  <a:cubicBezTo>
                    <a:pt x="1248" y="1013"/>
                    <a:pt x="1331" y="979"/>
                    <a:pt x="1381" y="911"/>
                  </a:cubicBezTo>
                  <a:cubicBezTo>
                    <a:pt x="1474" y="785"/>
                    <a:pt x="1419" y="588"/>
                    <a:pt x="1419" y="588"/>
                  </a:cubicBezTo>
                  <a:close/>
                  <a:moveTo>
                    <a:pt x="1376" y="1148"/>
                  </a:moveTo>
                  <a:cubicBezTo>
                    <a:pt x="1320" y="1127"/>
                    <a:pt x="1259" y="1137"/>
                    <a:pt x="1211" y="1152"/>
                  </a:cubicBezTo>
                  <a:cubicBezTo>
                    <a:pt x="1340" y="1206"/>
                    <a:pt x="1340" y="1206"/>
                    <a:pt x="1340" y="1206"/>
                  </a:cubicBezTo>
                  <a:cubicBezTo>
                    <a:pt x="1364" y="1217"/>
                    <a:pt x="1377" y="1243"/>
                    <a:pt x="1372" y="1269"/>
                  </a:cubicBezTo>
                  <a:cubicBezTo>
                    <a:pt x="1371" y="1273"/>
                    <a:pt x="1371" y="1273"/>
                    <a:pt x="1371" y="1273"/>
                  </a:cubicBezTo>
                  <a:cubicBezTo>
                    <a:pt x="1369" y="1276"/>
                    <a:pt x="1369" y="1276"/>
                    <a:pt x="1369" y="1276"/>
                  </a:cubicBezTo>
                  <a:cubicBezTo>
                    <a:pt x="1361" y="1298"/>
                    <a:pt x="1340" y="1312"/>
                    <a:pt x="1317" y="1312"/>
                  </a:cubicBezTo>
                  <a:cubicBezTo>
                    <a:pt x="1311" y="1312"/>
                    <a:pt x="1305" y="1312"/>
                    <a:pt x="1300" y="1310"/>
                  </a:cubicBezTo>
                  <a:cubicBezTo>
                    <a:pt x="1164" y="1265"/>
                    <a:pt x="1164" y="1265"/>
                    <a:pt x="1164" y="1265"/>
                  </a:cubicBezTo>
                  <a:cubicBezTo>
                    <a:pt x="1191" y="1308"/>
                    <a:pt x="1232" y="1357"/>
                    <a:pt x="1290" y="1378"/>
                  </a:cubicBezTo>
                  <a:cubicBezTo>
                    <a:pt x="1404" y="1421"/>
                    <a:pt x="1539" y="1340"/>
                    <a:pt x="1539" y="1340"/>
                  </a:cubicBezTo>
                  <a:cubicBezTo>
                    <a:pt x="1539" y="1340"/>
                    <a:pt x="1491" y="1190"/>
                    <a:pt x="1376" y="114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32" name="Freeform 36">
              <a:extLst>
                <a:ext uri="{FF2B5EF4-FFF2-40B4-BE49-F238E27FC236}">
                  <a16:creationId xmlns:a16="http://schemas.microsoft.com/office/drawing/2014/main" id="{F7612F7B-A7AB-4EC1-821C-020562B6CD09}"/>
                </a:ext>
              </a:extLst>
            </p:cNvPr>
            <p:cNvSpPr>
              <a:spLocks noEditPoints="1"/>
            </p:cNvSpPr>
            <p:nvPr/>
          </p:nvSpPr>
          <p:spPr bwMode="auto">
            <a:xfrm>
              <a:off x="2171" y="448"/>
              <a:ext cx="3334" cy="3413"/>
            </a:xfrm>
            <a:custGeom>
              <a:avLst/>
              <a:gdLst>
                <a:gd name="T0" fmla="*/ 0 w 1780"/>
                <a:gd name="T1" fmla="*/ 1199 h 1820"/>
                <a:gd name="T2" fmla="*/ 79 w 1780"/>
                <a:gd name="T3" fmla="*/ 888 h 1820"/>
                <a:gd name="T4" fmla="*/ 42 w 1780"/>
                <a:gd name="T5" fmla="*/ 924 h 1820"/>
                <a:gd name="T6" fmla="*/ 128 w 1780"/>
                <a:gd name="T7" fmla="*/ 452 h 1820"/>
                <a:gd name="T8" fmla="*/ 164 w 1780"/>
                <a:gd name="T9" fmla="*/ 488 h 1820"/>
                <a:gd name="T10" fmla="*/ 223 w 1780"/>
                <a:gd name="T11" fmla="*/ 452 h 1820"/>
                <a:gd name="T12" fmla="*/ 407 w 1780"/>
                <a:gd name="T13" fmla="*/ 165 h 1820"/>
                <a:gd name="T14" fmla="*/ 370 w 1780"/>
                <a:gd name="T15" fmla="*/ 201 h 1820"/>
                <a:gd name="T16" fmla="*/ 208 w 1780"/>
                <a:gd name="T17" fmla="*/ 531 h 1820"/>
                <a:gd name="T18" fmla="*/ 244 w 1780"/>
                <a:gd name="T19" fmla="*/ 567 h 1820"/>
                <a:gd name="T20" fmla="*/ 10 w 1780"/>
                <a:gd name="T21" fmla="*/ 1335 h 1820"/>
                <a:gd name="T22" fmla="*/ 190 w 1780"/>
                <a:gd name="T23" fmla="*/ 1274 h 1820"/>
                <a:gd name="T24" fmla="*/ 154 w 1780"/>
                <a:gd name="T25" fmla="*/ 1310 h 1820"/>
                <a:gd name="T26" fmla="*/ 189 w 1780"/>
                <a:gd name="T27" fmla="*/ 337 h 1820"/>
                <a:gd name="T28" fmla="*/ 225 w 1780"/>
                <a:gd name="T29" fmla="*/ 373 h 1820"/>
                <a:gd name="T30" fmla="*/ 436 w 1780"/>
                <a:gd name="T31" fmla="*/ 189 h 1820"/>
                <a:gd name="T32" fmla="*/ 748 w 1780"/>
                <a:gd name="T33" fmla="*/ 36 h 1820"/>
                <a:gd name="T34" fmla="*/ 711 w 1780"/>
                <a:gd name="T35" fmla="*/ 72 h 1820"/>
                <a:gd name="T36" fmla="*/ 773 w 1780"/>
                <a:gd name="T37" fmla="*/ 108 h 1820"/>
                <a:gd name="T38" fmla="*/ 810 w 1780"/>
                <a:gd name="T39" fmla="*/ 144 h 1820"/>
                <a:gd name="T40" fmla="*/ 783 w 1780"/>
                <a:gd name="T41" fmla="*/ 53 h 1820"/>
                <a:gd name="T42" fmla="*/ 1708 w 1780"/>
                <a:gd name="T43" fmla="*/ 1199 h 1820"/>
                <a:gd name="T44" fmla="*/ 1745 w 1780"/>
                <a:gd name="T45" fmla="*/ 1163 h 1820"/>
                <a:gd name="T46" fmla="*/ 1738 w 1780"/>
                <a:gd name="T47" fmla="*/ 924 h 1820"/>
                <a:gd name="T48" fmla="*/ 1701 w 1780"/>
                <a:gd name="T49" fmla="*/ 888 h 1820"/>
                <a:gd name="T50" fmla="*/ 1688 w 1780"/>
                <a:gd name="T51" fmla="*/ 488 h 1820"/>
                <a:gd name="T52" fmla="*/ 1485 w 1780"/>
                <a:gd name="T53" fmla="*/ 452 h 1820"/>
                <a:gd name="T54" fmla="*/ 1521 w 1780"/>
                <a:gd name="T55" fmla="*/ 416 h 1820"/>
                <a:gd name="T56" fmla="*/ 1410 w 1780"/>
                <a:gd name="T57" fmla="*/ 201 h 1820"/>
                <a:gd name="T58" fmla="*/ 1373 w 1780"/>
                <a:gd name="T59" fmla="*/ 165 h 1820"/>
                <a:gd name="T60" fmla="*/ 1608 w 1780"/>
                <a:gd name="T61" fmla="*/ 567 h 1820"/>
                <a:gd name="T62" fmla="*/ 1698 w 1780"/>
                <a:gd name="T63" fmla="*/ 1335 h 1820"/>
                <a:gd name="T64" fmla="*/ 1734 w 1780"/>
                <a:gd name="T65" fmla="*/ 1299 h 1820"/>
                <a:gd name="T66" fmla="*/ 1626 w 1780"/>
                <a:gd name="T67" fmla="*/ 1310 h 1820"/>
                <a:gd name="T68" fmla="*/ 1590 w 1780"/>
                <a:gd name="T69" fmla="*/ 1274 h 1820"/>
                <a:gd name="T70" fmla="*/ 1627 w 1780"/>
                <a:gd name="T71" fmla="*/ 373 h 1820"/>
                <a:gd name="T72" fmla="*/ 1272 w 1780"/>
                <a:gd name="T73" fmla="*/ 189 h 1820"/>
                <a:gd name="T74" fmla="*/ 1309 w 1780"/>
                <a:gd name="T75" fmla="*/ 153 h 1820"/>
                <a:gd name="T76" fmla="*/ 1069 w 1780"/>
                <a:gd name="T77" fmla="*/ 72 h 1820"/>
                <a:gd name="T78" fmla="*/ 1032 w 1780"/>
                <a:gd name="T79" fmla="*/ 36 h 1820"/>
                <a:gd name="T80" fmla="*/ 1042 w 1780"/>
                <a:gd name="T81" fmla="*/ 144 h 1820"/>
                <a:gd name="T82" fmla="*/ 925 w 1780"/>
                <a:gd name="T83" fmla="*/ 53 h 1820"/>
                <a:gd name="T84" fmla="*/ 961 w 1780"/>
                <a:gd name="T85" fmla="*/ 17 h 1820"/>
                <a:gd name="T86" fmla="*/ 405 w 1780"/>
                <a:gd name="T87" fmla="*/ 1656 h 1820"/>
                <a:gd name="T88" fmla="*/ 158 w 1780"/>
                <a:gd name="T89" fmla="*/ 1820 h 1820"/>
                <a:gd name="T90" fmla="*/ 789 w 1780"/>
                <a:gd name="T91" fmla="*/ 1469 h 1820"/>
                <a:gd name="T92" fmla="*/ 989 w 1780"/>
                <a:gd name="T93" fmla="*/ 1469 h 1820"/>
                <a:gd name="T94" fmla="*/ 1622 w 1780"/>
                <a:gd name="T95" fmla="*/ 1820 h 1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780" h="1820">
                  <a:moveTo>
                    <a:pt x="72" y="1199"/>
                  </a:moveTo>
                  <a:cubicBezTo>
                    <a:pt x="72" y="1218"/>
                    <a:pt x="56" y="1235"/>
                    <a:pt x="35" y="1235"/>
                  </a:cubicBezTo>
                  <a:cubicBezTo>
                    <a:pt x="16" y="1235"/>
                    <a:pt x="0" y="1218"/>
                    <a:pt x="0" y="1199"/>
                  </a:cubicBezTo>
                  <a:cubicBezTo>
                    <a:pt x="0" y="1179"/>
                    <a:pt x="16" y="1163"/>
                    <a:pt x="35" y="1163"/>
                  </a:cubicBezTo>
                  <a:cubicBezTo>
                    <a:pt x="56" y="1163"/>
                    <a:pt x="72" y="1179"/>
                    <a:pt x="72" y="1199"/>
                  </a:cubicBezTo>
                  <a:close/>
                  <a:moveTo>
                    <a:pt x="79" y="888"/>
                  </a:moveTo>
                  <a:cubicBezTo>
                    <a:pt x="79" y="868"/>
                    <a:pt x="63" y="852"/>
                    <a:pt x="42" y="852"/>
                  </a:cubicBezTo>
                  <a:cubicBezTo>
                    <a:pt x="23" y="852"/>
                    <a:pt x="7" y="868"/>
                    <a:pt x="7" y="888"/>
                  </a:cubicBezTo>
                  <a:cubicBezTo>
                    <a:pt x="7" y="907"/>
                    <a:pt x="23" y="924"/>
                    <a:pt x="42" y="924"/>
                  </a:cubicBezTo>
                  <a:cubicBezTo>
                    <a:pt x="63" y="924"/>
                    <a:pt x="79" y="907"/>
                    <a:pt x="79" y="888"/>
                  </a:cubicBezTo>
                  <a:close/>
                  <a:moveTo>
                    <a:pt x="164" y="488"/>
                  </a:moveTo>
                  <a:cubicBezTo>
                    <a:pt x="164" y="468"/>
                    <a:pt x="148" y="452"/>
                    <a:pt x="128" y="452"/>
                  </a:cubicBezTo>
                  <a:cubicBezTo>
                    <a:pt x="109" y="452"/>
                    <a:pt x="92" y="468"/>
                    <a:pt x="92" y="488"/>
                  </a:cubicBezTo>
                  <a:cubicBezTo>
                    <a:pt x="92" y="507"/>
                    <a:pt x="109" y="524"/>
                    <a:pt x="128" y="524"/>
                  </a:cubicBezTo>
                  <a:cubicBezTo>
                    <a:pt x="148" y="524"/>
                    <a:pt x="164" y="507"/>
                    <a:pt x="164" y="488"/>
                  </a:cubicBezTo>
                  <a:close/>
                  <a:moveTo>
                    <a:pt x="295" y="452"/>
                  </a:moveTo>
                  <a:cubicBezTo>
                    <a:pt x="295" y="432"/>
                    <a:pt x="279" y="416"/>
                    <a:pt x="259" y="416"/>
                  </a:cubicBezTo>
                  <a:cubicBezTo>
                    <a:pt x="239" y="416"/>
                    <a:pt x="223" y="432"/>
                    <a:pt x="223" y="452"/>
                  </a:cubicBezTo>
                  <a:cubicBezTo>
                    <a:pt x="223" y="471"/>
                    <a:pt x="239" y="488"/>
                    <a:pt x="259" y="488"/>
                  </a:cubicBezTo>
                  <a:cubicBezTo>
                    <a:pt x="279" y="488"/>
                    <a:pt x="295" y="471"/>
                    <a:pt x="295" y="452"/>
                  </a:cubicBezTo>
                  <a:close/>
                  <a:moveTo>
                    <a:pt x="407" y="165"/>
                  </a:moveTo>
                  <a:cubicBezTo>
                    <a:pt x="407" y="145"/>
                    <a:pt x="391" y="129"/>
                    <a:pt x="370" y="129"/>
                  </a:cubicBezTo>
                  <a:cubicBezTo>
                    <a:pt x="351" y="129"/>
                    <a:pt x="335" y="145"/>
                    <a:pt x="335" y="165"/>
                  </a:cubicBezTo>
                  <a:cubicBezTo>
                    <a:pt x="335" y="184"/>
                    <a:pt x="351" y="201"/>
                    <a:pt x="370" y="201"/>
                  </a:cubicBezTo>
                  <a:cubicBezTo>
                    <a:pt x="391" y="201"/>
                    <a:pt x="407" y="184"/>
                    <a:pt x="407" y="165"/>
                  </a:cubicBezTo>
                  <a:close/>
                  <a:moveTo>
                    <a:pt x="244" y="567"/>
                  </a:moveTo>
                  <a:cubicBezTo>
                    <a:pt x="244" y="547"/>
                    <a:pt x="228" y="531"/>
                    <a:pt x="208" y="531"/>
                  </a:cubicBezTo>
                  <a:cubicBezTo>
                    <a:pt x="189" y="531"/>
                    <a:pt x="172" y="547"/>
                    <a:pt x="172" y="567"/>
                  </a:cubicBezTo>
                  <a:cubicBezTo>
                    <a:pt x="172" y="586"/>
                    <a:pt x="189" y="603"/>
                    <a:pt x="208" y="603"/>
                  </a:cubicBezTo>
                  <a:cubicBezTo>
                    <a:pt x="228" y="603"/>
                    <a:pt x="244" y="586"/>
                    <a:pt x="244" y="567"/>
                  </a:cubicBezTo>
                  <a:close/>
                  <a:moveTo>
                    <a:pt x="82" y="1335"/>
                  </a:moveTo>
                  <a:cubicBezTo>
                    <a:pt x="82" y="1314"/>
                    <a:pt x="66" y="1299"/>
                    <a:pt x="46" y="1299"/>
                  </a:cubicBezTo>
                  <a:cubicBezTo>
                    <a:pt x="27" y="1299"/>
                    <a:pt x="10" y="1314"/>
                    <a:pt x="10" y="1335"/>
                  </a:cubicBezTo>
                  <a:cubicBezTo>
                    <a:pt x="10" y="1354"/>
                    <a:pt x="27" y="1371"/>
                    <a:pt x="46" y="1371"/>
                  </a:cubicBezTo>
                  <a:cubicBezTo>
                    <a:pt x="66" y="1371"/>
                    <a:pt x="82" y="1354"/>
                    <a:pt x="82" y="1335"/>
                  </a:cubicBezTo>
                  <a:close/>
                  <a:moveTo>
                    <a:pt x="190" y="1274"/>
                  </a:moveTo>
                  <a:cubicBezTo>
                    <a:pt x="190" y="1253"/>
                    <a:pt x="174" y="1238"/>
                    <a:pt x="154" y="1238"/>
                  </a:cubicBezTo>
                  <a:cubicBezTo>
                    <a:pt x="135" y="1238"/>
                    <a:pt x="118" y="1253"/>
                    <a:pt x="118" y="1274"/>
                  </a:cubicBezTo>
                  <a:cubicBezTo>
                    <a:pt x="118" y="1293"/>
                    <a:pt x="135" y="1310"/>
                    <a:pt x="154" y="1310"/>
                  </a:cubicBezTo>
                  <a:cubicBezTo>
                    <a:pt x="174" y="1310"/>
                    <a:pt x="190" y="1293"/>
                    <a:pt x="190" y="1274"/>
                  </a:cubicBezTo>
                  <a:close/>
                  <a:moveTo>
                    <a:pt x="225" y="373"/>
                  </a:moveTo>
                  <a:cubicBezTo>
                    <a:pt x="225" y="353"/>
                    <a:pt x="209" y="337"/>
                    <a:pt x="189" y="337"/>
                  </a:cubicBezTo>
                  <a:cubicBezTo>
                    <a:pt x="170" y="337"/>
                    <a:pt x="153" y="353"/>
                    <a:pt x="153" y="373"/>
                  </a:cubicBezTo>
                  <a:cubicBezTo>
                    <a:pt x="153" y="392"/>
                    <a:pt x="170" y="409"/>
                    <a:pt x="189" y="409"/>
                  </a:cubicBezTo>
                  <a:cubicBezTo>
                    <a:pt x="209" y="409"/>
                    <a:pt x="225" y="392"/>
                    <a:pt x="225" y="373"/>
                  </a:cubicBezTo>
                  <a:close/>
                  <a:moveTo>
                    <a:pt x="508" y="189"/>
                  </a:moveTo>
                  <a:cubicBezTo>
                    <a:pt x="508" y="169"/>
                    <a:pt x="492" y="153"/>
                    <a:pt x="471" y="153"/>
                  </a:cubicBezTo>
                  <a:cubicBezTo>
                    <a:pt x="452" y="153"/>
                    <a:pt x="436" y="169"/>
                    <a:pt x="436" y="189"/>
                  </a:cubicBezTo>
                  <a:cubicBezTo>
                    <a:pt x="436" y="209"/>
                    <a:pt x="452" y="225"/>
                    <a:pt x="471" y="225"/>
                  </a:cubicBezTo>
                  <a:cubicBezTo>
                    <a:pt x="492" y="225"/>
                    <a:pt x="508" y="209"/>
                    <a:pt x="508" y="189"/>
                  </a:cubicBezTo>
                  <a:close/>
                  <a:moveTo>
                    <a:pt x="748" y="36"/>
                  </a:moveTo>
                  <a:cubicBezTo>
                    <a:pt x="748" y="16"/>
                    <a:pt x="732" y="0"/>
                    <a:pt x="711" y="0"/>
                  </a:cubicBezTo>
                  <a:cubicBezTo>
                    <a:pt x="692" y="0"/>
                    <a:pt x="676" y="16"/>
                    <a:pt x="676" y="36"/>
                  </a:cubicBezTo>
                  <a:cubicBezTo>
                    <a:pt x="676" y="55"/>
                    <a:pt x="692" y="72"/>
                    <a:pt x="711" y="72"/>
                  </a:cubicBezTo>
                  <a:cubicBezTo>
                    <a:pt x="732" y="72"/>
                    <a:pt x="748" y="55"/>
                    <a:pt x="748" y="36"/>
                  </a:cubicBezTo>
                  <a:close/>
                  <a:moveTo>
                    <a:pt x="810" y="144"/>
                  </a:moveTo>
                  <a:cubicBezTo>
                    <a:pt x="810" y="124"/>
                    <a:pt x="794" y="108"/>
                    <a:pt x="773" y="108"/>
                  </a:cubicBezTo>
                  <a:cubicBezTo>
                    <a:pt x="754" y="108"/>
                    <a:pt x="738" y="124"/>
                    <a:pt x="738" y="144"/>
                  </a:cubicBezTo>
                  <a:cubicBezTo>
                    <a:pt x="738" y="163"/>
                    <a:pt x="754" y="180"/>
                    <a:pt x="773" y="180"/>
                  </a:cubicBezTo>
                  <a:cubicBezTo>
                    <a:pt x="794" y="180"/>
                    <a:pt x="810" y="163"/>
                    <a:pt x="810" y="144"/>
                  </a:cubicBezTo>
                  <a:close/>
                  <a:moveTo>
                    <a:pt x="855" y="53"/>
                  </a:moveTo>
                  <a:cubicBezTo>
                    <a:pt x="855" y="33"/>
                    <a:pt x="839" y="17"/>
                    <a:pt x="819" y="17"/>
                  </a:cubicBezTo>
                  <a:cubicBezTo>
                    <a:pt x="799" y="17"/>
                    <a:pt x="783" y="33"/>
                    <a:pt x="783" y="53"/>
                  </a:cubicBezTo>
                  <a:cubicBezTo>
                    <a:pt x="783" y="73"/>
                    <a:pt x="799" y="89"/>
                    <a:pt x="819" y="89"/>
                  </a:cubicBezTo>
                  <a:cubicBezTo>
                    <a:pt x="839" y="89"/>
                    <a:pt x="855" y="73"/>
                    <a:pt x="855" y="53"/>
                  </a:cubicBezTo>
                  <a:close/>
                  <a:moveTo>
                    <a:pt x="1708" y="1199"/>
                  </a:moveTo>
                  <a:cubicBezTo>
                    <a:pt x="1708" y="1218"/>
                    <a:pt x="1724" y="1235"/>
                    <a:pt x="1745" y="1235"/>
                  </a:cubicBezTo>
                  <a:cubicBezTo>
                    <a:pt x="1764" y="1235"/>
                    <a:pt x="1780" y="1218"/>
                    <a:pt x="1780" y="1199"/>
                  </a:cubicBezTo>
                  <a:cubicBezTo>
                    <a:pt x="1780" y="1179"/>
                    <a:pt x="1764" y="1163"/>
                    <a:pt x="1745" y="1163"/>
                  </a:cubicBezTo>
                  <a:cubicBezTo>
                    <a:pt x="1724" y="1163"/>
                    <a:pt x="1708" y="1179"/>
                    <a:pt x="1708" y="1199"/>
                  </a:cubicBezTo>
                  <a:close/>
                  <a:moveTo>
                    <a:pt x="1701" y="888"/>
                  </a:moveTo>
                  <a:cubicBezTo>
                    <a:pt x="1701" y="907"/>
                    <a:pt x="1717" y="924"/>
                    <a:pt x="1738" y="924"/>
                  </a:cubicBezTo>
                  <a:cubicBezTo>
                    <a:pt x="1757" y="924"/>
                    <a:pt x="1773" y="907"/>
                    <a:pt x="1773" y="888"/>
                  </a:cubicBezTo>
                  <a:cubicBezTo>
                    <a:pt x="1773" y="868"/>
                    <a:pt x="1757" y="852"/>
                    <a:pt x="1738" y="852"/>
                  </a:cubicBezTo>
                  <a:cubicBezTo>
                    <a:pt x="1717" y="852"/>
                    <a:pt x="1701" y="868"/>
                    <a:pt x="1701" y="888"/>
                  </a:cubicBezTo>
                  <a:close/>
                  <a:moveTo>
                    <a:pt x="1616" y="488"/>
                  </a:moveTo>
                  <a:cubicBezTo>
                    <a:pt x="1616" y="507"/>
                    <a:pt x="1632" y="524"/>
                    <a:pt x="1652" y="524"/>
                  </a:cubicBezTo>
                  <a:cubicBezTo>
                    <a:pt x="1671" y="524"/>
                    <a:pt x="1688" y="507"/>
                    <a:pt x="1688" y="488"/>
                  </a:cubicBezTo>
                  <a:cubicBezTo>
                    <a:pt x="1688" y="468"/>
                    <a:pt x="1671" y="452"/>
                    <a:pt x="1652" y="452"/>
                  </a:cubicBezTo>
                  <a:cubicBezTo>
                    <a:pt x="1632" y="452"/>
                    <a:pt x="1616" y="468"/>
                    <a:pt x="1616" y="488"/>
                  </a:cubicBezTo>
                  <a:close/>
                  <a:moveTo>
                    <a:pt x="1485" y="452"/>
                  </a:moveTo>
                  <a:cubicBezTo>
                    <a:pt x="1485" y="471"/>
                    <a:pt x="1501" y="488"/>
                    <a:pt x="1521" y="488"/>
                  </a:cubicBezTo>
                  <a:cubicBezTo>
                    <a:pt x="1541" y="488"/>
                    <a:pt x="1557" y="471"/>
                    <a:pt x="1557" y="452"/>
                  </a:cubicBezTo>
                  <a:cubicBezTo>
                    <a:pt x="1557" y="432"/>
                    <a:pt x="1541" y="416"/>
                    <a:pt x="1521" y="416"/>
                  </a:cubicBezTo>
                  <a:cubicBezTo>
                    <a:pt x="1501" y="416"/>
                    <a:pt x="1485" y="432"/>
                    <a:pt x="1485" y="452"/>
                  </a:cubicBezTo>
                  <a:close/>
                  <a:moveTo>
                    <a:pt x="1373" y="165"/>
                  </a:moveTo>
                  <a:cubicBezTo>
                    <a:pt x="1373" y="184"/>
                    <a:pt x="1389" y="201"/>
                    <a:pt x="1410" y="201"/>
                  </a:cubicBezTo>
                  <a:cubicBezTo>
                    <a:pt x="1429" y="201"/>
                    <a:pt x="1445" y="184"/>
                    <a:pt x="1445" y="165"/>
                  </a:cubicBezTo>
                  <a:cubicBezTo>
                    <a:pt x="1445" y="145"/>
                    <a:pt x="1429" y="129"/>
                    <a:pt x="1410" y="129"/>
                  </a:cubicBezTo>
                  <a:cubicBezTo>
                    <a:pt x="1389" y="129"/>
                    <a:pt x="1373" y="145"/>
                    <a:pt x="1373" y="165"/>
                  </a:cubicBezTo>
                  <a:close/>
                  <a:moveTo>
                    <a:pt x="1536" y="567"/>
                  </a:moveTo>
                  <a:cubicBezTo>
                    <a:pt x="1536" y="586"/>
                    <a:pt x="1552" y="603"/>
                    <a:pt x="1572" y="603"/>
                  </a:cubicBezTo>
                  <a:cubicBezTo>
                    <a:pt x="1591" y="603"/>
                    <a:pt x="1608" y="586"/>
                    <a:pt x="1608" y="567"/>
                  </a:cubicBezTo>
                  <a:cubicBezTo>
                    <a:pt x="1608" y="547"/>
                    <a:pt x="1591" y="531"/>
                    <a:pt x="1572" y="531"/>
                  </a:cubicBezTo>
                  <a:cubicBezTo>
                    <a:pt x="1552" y="531"/>
                    <a:pt x="1536" y="547"/>
                    <a:pt x="1536" y="567"/>
                  </a:cubicBezTo>
                  <a:close/>
                  <a:moveTo>
                    <a:pt x="1698" y="1335"/>
                  </a:moveTo>
                  <a:cubicBezTo>
                    <a:pt x="1698" y="1354"/>
                    <a:pt x="1714" y="1371"/>
                    <a:pt x="1734" y="1371"/>
                  </a:cubicBezTo>
                  <a:cubicBezTo>
                    <a:pt x="1753" y="1371"/>
                    <a:pt x="1770" y="1354"/>
                    <a:pt x="1770" y="1335"/>
                  </a:cubicBezTo>
                  <a:cubicBezTo>
                    <a:pt x="1770" y="1314"/>
                    <a:pt x="1753" y="1299"/>
                    <a:pt x="1734" y="1299"/>
                  </a:cubicBezTo>
                  <a:cubicBezTo>
                    <a:pt x="1714" y="1299"/>
                    <a:pt x="1698" y="1314"/>
                    <a:pt x="1698" y="1335"/>
                  </a:cubicBezTo>
                  <a:close/>
                  <a:moveTo>
                    <a:pt x="1590" y="1274"/>
                  </a:moveTo>
                  <a:cubicBezTo>
                    <a:pt x="1590" y="1293"/>
                    <a:pt x="1606" y="1310"/>
                    <a:pt x="1626" y="1310"/>
                  </a:cubicBezTo>
                  <a:cubicBezTo>
                    <a:pt x="1645" y="1310"/>
                    <a:pt x="1662" y="1293"/>
                    <a:pt x="1662" y="1274"/>
                  </a:cubicBezTo>
                  <a:cubicBezTo>
                    <a:pt x="1662" y="1253"/>
                    <a:pt x="1645" y="1238"/>
                    <a:pt x="1626" y="1238"/>
                  </a:cubicBezTo>
                  <a:cubicBezTo>
                    <a:pt x="1606" y="1238"/>
                    <a:pt x="1590" y="1253"/>
                    <a:pt x="1590" y="1274"/>
                  </a:cubicBezTo>
                  <a:close/>
                  <a:moveTo>
                    <a:pt x="1555" y="373"/>
                  </a:moveTo>
                  <a:cubicBezTo>
                    <a:pt x="1555" y="392"/>
                    <a:pt x="1571" y="409"/>
                    <a:pt x="1591" y="409"/>
                  </a:cubicBezTo>
                  <a:cubicBezTo>
                    <a:pt x="1610" y="409"/>
                    <a:pt x="1627" y="392"/>
                    <a:pt x="1627" y="373"/>
                  </a:cubicBezTo>
                  <a:cubicBezTo>
                    <a:pt x="1627" y="353"/>
                    <a:pt x="1610" y="337"/>
                    <a:pt x="1591" y="337"/>
                  </a:cubicBezTo>
                  <a:cubicBezTo>
                    <a:pt x="1571" y="337"/>
                    <a:pt x="1555" y="353"/>
                    <a:pt x="1555" y="373"/>
                  </a:cubicBezTo>
                  <a:close/>
                  <a:moveTo>
                    <a:pt x="1272" y="189"/>
                  </a:moveTo>
                  <a:cubicBezTo>
                    <a:pt x="1272" y="209"/>
                    <a:pt x="1288" y="225"/>
                    <a:pt x="1309" y="225"/>
                  </a:cubicBezTo>
                  <a:cubicBezTo>
                    <a:pt x="1328" y="225"/>
                    <a:pt x="1344" y="209"/>
                    <a:pt x="1344" y="189"/>
                  </a:cubicBezTo>
                  <a:cubicBezTo>
                    <a:pt x="1344" y="169"/>
                    <a:pt x="1328" y="153"/>
                    <a:pt x="1309" y="153"/>
                  </a:cubicBezTo>
                  <a:cubicBezTo>
                    <a:pt x="1288" y="153"/>
                    <a:pt x="1272" y="169"/>
                    <a:pt x="1272" y="189"/>
                  </a:cubicBezTo>
                  <a:close/>
                  <a:moveTo>
                    <a:pt x="1032" y="36"/>
                  </a:moveTo>
                  <a:cubicBezTo>
                    <a:pt x="1032" y="55"/>
                    <a:pt x="1048" y="72"/>
                    <a:pt x="1069" y="72"/>
                  </a:cubicBezTo>
                  <a:cubicBezTo>
                    <a:pt x="1088" y="72"/>
                    <a:pt x="1104" y="55"/>
                    <a:pt x="1104" y="36"/>
                  </a:cubicBezTo>
                  <a:cubicBezTo>
                    <a:pt x="1104" y="16"/>
                    <a:pt x="1088" y="0"/>
                    <a:pt x="1069" y="0"/>
                  </a:cubicBezTo>
                  <a:cubicBezTo>
                    <a:pt x="1048" y="0"/>
                    <a:pt x="1032" y="16"/>
                    <a:pt x="1032" y="36"/>
                  </a:cubicBezTo>
                  <a:close/>
                  <a:moveTo>
                    <a:pt x="970" y="144"/>
                  </a:moveTo>
                  <a:cubicBezTo>
                    <a:pt x="970" y="163"/>
                    <a:pt x="986" y="180"/>
                    <a:pt x="1007" y="180"/>
                  </a:cubicBezTo>
                  <a:cubicBezTo>
                    <a:pt x="1026" y="180"/>
                    <a:pt x="1042" y="163"/>
                    <a:pt x="1042" y="144"/>
                  </a:cubicBezTo>
                  <a:cubicBezTo>
                    <a:pt x="1042" y="124"/>
                    <a:pt x="1026" y="108"/>
                    <a:pt x="1007" y="108"/>
                  </a:cubicBezTo>
                  <a:cubicBezTo>
                    <a:pt x="986" y="108"/>
                    <a:pt x="970" y="124"/>
                    <a:pt x="970" y="144"/>
                  </a:cubicBezTo>
                  <a:close/>
                  <a:moveTo>
                    <a:pt x="925" y="53"/>
                  </a:moveTo>
                  <a:cubicBezTo>
                    <a:pt x="925" y="73"/>
                    <a:pt x="941" y="89"/>
                    <a:pt x="961" y="89"/>
                  </a:cubicBezTo>
                  <a:cubicBezTo>
                    <a:pt x="981" y="89"/>
                    <a:pt x="997" y="73"/>
                    <a:pt x="997" y="53"/>
                  </a:cubicBezTo>
                  <a:cubicBezTo>
                    <a:pt x="997" y="33"/>
                    <a:pt x="981" y="17"/>
                    <a:pt x="961" y="17"/>
                  </a:cubicBezTo>
                  <a:cubicBezTo>
                    <a:pt x="941" y="17"/>
                    <a:pt x="925" y="33"/>
                    <a:pt x="925" y="53"/>
                  </a:cubicBezTo>
                  <a:close/>
                  <a:moveTo>
                    <a:pt x="789" y="1469"/>
                  </a:moveTo>
                  <a:cubicBezTo>
                    <a:pt x="632" y="1496"/>
                    <a:pt x="508" y="1583"/>
                    <a:pt x="405" y="1656"/>
                  </a:cubicBezTo>
                  <a:cubicBezTo>
                    <a:pt x="314" y="1720"/>
                    <a:pt x="235" y="1776"/>
                    <a:pt x="158" y="1776"/>
                  </a:cubicBezTo>
                  <a:cubicBezTo>
                    <a:pt x="145" y="1776"/>
                    <a:pt x="136" y="1786"/>
                    <a:pt x="136" y="1798"/>
                  </a:cubicBezTo>
                  <a:cubicBezTo>
                    <a:pt x="136" y="1810"/>
                    <a:pt x="145" y="1820"/>
                    <a:pt x="158" y="1820"/>
                  </a:cubicBezTo>
                  <a:cubicBezTo>
                    <a:pt x="249" y="1820"/>
                    <a:pt x="333" y="1761"/>
                    <a:pt x="431" y="1692"/>
                  </a:cubicBezTo>
                  <a:cubicBezTo>
                    <a:pt x="532" y="1620"/>
                    <a:pt x="645" y="1541"/>
                    <a:pt x="788" y="1514"/>
                  </a:cubicBezTo>
                  <a:lnTo>
                    <a:pt x="789" y="1469"/>
                  </a:lnTo>
                  <a:close/>
                  <a:moveTo>
                    <a:pt x="1622" y="1776"/>
                  </a:moveTo>
                  <a:cubicBezTo>
                    <a:pt x="1545" y="1776"/>
                    <a:pt x="1466" y="1720"/>
                    <a:pt x="1375" y="1656"/>
                  </a:cubicBezTo>
                  <a:cubicBezTo>
                    <a:pt x="1272" y="1583"/>
                    <a:pt x="1148" y="1496"/>
                    <a:pt x="989" y="1469"/>
                  </a:cubicBezTo>
                  <a:cubicBezTo>
                    <a:pt x="991" y="1513"/>
                    <a:pt x="991" y="1513"/>
                    <a:pt x="991" y="1513"/>
                  </a:cubicBezTo>
                  <a:cubicBezTo>
                    <a:pt x="1134" y="1540"/>
                    <a:pt x="1247" y="1620"/>
                    <a:pt x="1349" y="1692"/>
                  </a:cubicBezTo>
                  <a:cubicBezTo>
                    <a:pt x="1447" y="1761"/>
                    <a:pt x="1531" y="1820"/>
                    <a:pt x="1622" y="1820"/>
                  </a:cubicBezTo>
                  <a:cubicBezTo>
                    <a:pt x="1635" y="1820"/>
                    <a:pt x="1644" y="1810"/>
                    <a:pt x="1644" y="1798"/>
                  </a:cubicBezTo>
                  <a:cubicBezTo>
                    <a:pt x="1644" y="1786"/>
                    <a:pt x="1635" y="1776"/>
                    <a:pt x="1622" y="17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nvGrpSpPr>
          <p:cNvPr id="33" name="Group 32">
            <a:extLst>
              <a:ext uri="{FF2B5EF4-FFF2-40B4-BE49-F238E27FC236}">
                <a16:creationId xmlns:a16="http://schemas.microsoft.com/office/drawing/2014/main" id="{9FC077A8-6F16-4DC8-9C90-DB3FB18384DA}"/>
              </a:ext>
            </a:extLst>
          </p:cNvPr>
          <p:cNvGrpSpPr>
            <a:grpSpLocks noChangeAspect="1"/>
          </p:cNvGrpSpPr>
          <p:nvPr/>
        </p:nvGrpSpPr>
        <p:grpSpPr>
          <a:xfrm>
            <a:off x="5687285" y="2555040"/>
            <a:ext cx="910421" cy="911265"/>
            <a:chOff x="5273803" y="2606040"/>
            <a:chExt cx="1644396" cy="1645920"/>
          </a:xfrm>
        </p:grpSpPr>
        <p:sp>
          <p:nvSpPr>
            <p:cNvPr id="34" name="AutoShape 38">
              <a:extLst>
                <a:ext uri="{FF2B5EF4-FFF2-40B4-BE49-F238E27FC236}">
                  <a16:creationId xmlns:a16="http://schemas.microsoft.com/office/drawing/2014/main" id="{14C23438-20A0-46A9-B5C9-7F01BA04ADAF}"/>
                </a:ext>
              </a:extLst>
            </p:cNvPr>
            <p:cNvSpPr>
              <a:spLocks noChangeAspect="1" noChangeArrowheads="1" noTextEdit="1"/>
            </p:cNvSpPr>
            <p:nvPr/>
          </p:nvSpPr>
          <p:spPr bwMode="auto">
            <a:xfrm>
              <a:off x="5273803" y="2606040"/>
              <a:ext cx="1644396" cy="1645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nvGrpSpPr>
            <p:cNvPr id="35" name="Group 34">
              <a:extLst>
                <a:ext uri="{FF2B5EF4-FFF2-40B4-BE49-F238E27FC236}">
                  <a16:creationId xmlns:a16="http://schemas.microsoft.com/office/drawing/2014/main" id="{1FD9BBE3-4662-43CA-8724-6BEA9F77E805}"/>
                </a:ext>
              </a:extLst>
            </p:cNvPr>
            <p:cNvGrpSpPr/>
            <p:nvPr/>
          </p:nvGrpSpPr>
          <p:grpSpPr>
            <a:xfrm>
              <a:off x="5377816" y="2865501"/>
              <a:ext cx="1434846" cy="1099185"/>
              <a:chOff x="5377816" y="2865501"/>
              <a:chExt cx="1434846" cy="1099185"/>
            </a:xfrm>
          </p:grpSpPr>
          <p:sp>
            <p:nvSpPr>
              <p:cNvPr id="36" name="Freeform 40">
                <a:extLst>
                  <a:ext uri="{FF2B5EF4-FFF2-40B4-BE49-F238E27FC236}">
                    <a16:creationId xmlns:a16="http://schemas.microsoft.com/office/drawing/2014/main" id="{F99F64AD-A2A0-46AF-A0A4-1F3D51871E9A}"/>
                  </a:ext>
                </a:extLst>
              </p:cNvPr>
              <p:cNvSpPr>
                <a:spLocks noEditPoints="1"/>
              </p:cNvSpPr>
              <p:nvPr/>
            </p:nvSpPr>
            <p:spPr bwMode="auto">
              <a:xfrm>
                <a:off x="5377816" y="2865501"/>
                <a:ext cx="1434846" cy="1099185"/>
              </a:xfrm>
              <a:custGeom>
                <a:avLst/>
                <a:gdLst>
                  <a:gd name="T0" fmla="*/ 169 w 2010"/>
                  <a:gd name="T1" fmla="*/ 1334 h 1539"/>
                  <a:gd name="T2" fmla="*/ 470 w 2010"/>
                  <a:gd name="T3" fmla="*/ 1306 h 1539"/>
                  <a:gd name="T4" fmla="*/ 938 w 2010"/>
                  <a:gd name="T5" fmla="*/ 1306 h 1539"/>
                  <a:gd name="T6" fmla="*/ 637 w 2010"/>
                  <a:gd name="T7" fmla="*/ 1334 h 1539"/>
                  <a:gd name="T8" fmla="*/ 936 w 2010"/>
                  <a:gd name="T9" fmla="*/ 1337 h 1539"/>
                  <a:gd name="T10" fmla="*/ 1072 w 2010"/>
                  <a:gd name="T11" fmla="*/ 1306 h 1539"/>
                  <a:gd name="T12" fmla="*/ 1373 w 2010"/>
                  <a:gd name="T13" fmla="*/ 1334 h 1539"/>
                  <a:gd name="T14" fmla="*/ 1875 w 2010"/>
                  <a:gd name="T15" fmla="*/ 1306 h 1539"/>
                  <a:gd name="T16" fmla="*/ 1573 w 2010"/>
                  <a:gd name="T17" fmla="*/ 1334 h 1539"/>
                  <a:gd name="T18" fmla="*/ 1872 w 2010"/>
                  <a:gd name="T19" fmla="*/ 1337 h 1539"/>
                  <a:gd name="T20" fmla="*/ 468 w 2010"/>
                  <a:gd name="T21" fmla="*/ 948 h 1539"/>
                  <a:gd name="T22" fmla="*/ 138 w 2010"/>
                  <a:gd name="T23" fmla="*/ 948 h 1539"/>
                  <a:gd name="T24" fmla="*/ 938 w 2010"/>
                  <a:gd name="T25" fmla="*/ 917 h 1539"/>
                  <a:gd name="T26" fmla="*/ 637 w 2010"/>
                  <a:gd name="T27" fmla="*/ 945 h 1539"/>
                  <a:gd name="T28" fmla="*/ 936 w 2010"/>
                  <a:gd name="T29" fmla="*/ 948 h 1539"/>
                  <a:gd name="T30" fmla="*/ 1404 w 2010"/>
                  <a:gd name="T31" fmla="*/ 948 h 1539"/>
                  <a:gd name="T32" fmla="*/ 1074 w 2010"/>
                  <a:gd name="T33" fmla="*/ 948 h 1539"/>
                  <a:gd name="T34" fmla="*/ 1875 w 2010"/>
                  <a:gd name="T35" fmla="*/ 917 h 1539"/>
                  <a:gd name="T36" fmla="*/ 1573 w 2010"/>
                  <a:gd name="T37" fmla="*/ 945 h 1539"/>
                  <a:gd name="T38" fmla="*/ 1872 w 2010"/>
                  <a:gd name="T39" fmla="*/ 948 h 1539"/>
                  <a:gd name="T40" fmla="*/ 1999 w 2010"/>
                  <a:gd name="T41" fmla="*/ 1531 h 1539"/>
                  <a:gd name="T42" fmla="*/ 1670 w 2010"/>
                  <a:gd name="T43" fmla="*/ 1531 h 1539"/>
                  <a:gd name="T44" fmla="*/ 343 w 2010"/>
                  <a:gd name="T45" fmla="*/ 1500 h 1539"/>
                  <a:gd name="T46" fmla="*/ 42 w 2010"/>
                  <a:gd name="T47" fmla="*/ 1528 h 1539"/>
                  <a:gd name="T48" fmla="*/ 340 w 2010"/>
                  <a:gd name="T49" fmla="*/ 1531 h 1539"/>
                  <a:gd name="T50" fmla="*/ 1170 w 2010"/>
                  <a:gd name="T51" fmla="*/ 1531 h 1539"/>
                  <a:gd name="T52" fmla="*/ 840 w 2010"/>
                  <a:gd name="T53" fmla="*/ 1531 h 1539"/>
                  <a:gd name="T54" fmla="*/ 758 w 2010"/>
                  <a:gd name="T55" fmla="*/ 1500 h 1539"/>
                  <a:gd name="T56" fmla="*/ 456 w 2010"/>
                  <a:gd name="T57" fmla="*/ 1528 h 1539"/>
                  <a:gd name="T58" fmla="*/ 755 w 2010"/>
                  <a:gd name="T59" fmla="*/ 1531 h 1539"/>
                  <a:gd name="T60" fmla="*/ 1585 w 2010"/>
                  <a:gd name="T61" fmla="*/ 1531 h 1539"/>
                  <a:gd name="T62" fmla="*/ 1255 w 2010"/>
                  <a:gd name="T63" fmla="*/ 1531 h 1539"/>
                  <a:gd name="T64" fmla="*/ 2002 w 2010"/>
                  <a:gd name="T65" fmla="*/ 1111 h 1539"/>
                  <a:gd name="T66" fmla="*/ 1701 w 2010"/>
                  <a:gd name="T67" fmla="*/ 1139 h 1539"/>
                  <a:gd name="T68" fmla="*/ 1999 w 2010"/>
                  <a:gd name="T69" fmla="*/ 1142 h 1539"/>
                  <a:gd name="T70" fmla="*/ 8 w 2010"/>
                  <a:gd name="T71" fmla="*/ 1111 h 1539"/>
                  <a:gd name="T72" fmla="*/ 309 w 2010"/>
                  <a:gd name="T73" fmla="*/ 1139 h 1539"/>
                  <a:gd name="T74" fmla="*/ 1172 w 2010"/>
                  <a:gd name="T75" fmla="*/ 1111 h 1539"/>
                  <a:gd name="T76" fmla="*/ 871 w 2010"/>
                  <a:gd name="T77" fmla="*/ 1139 h 1539"/>
                  <a:gd name="T78" fmla="*/ 1170 w 2010"/>
                  <a:gd name="T79" fmla="*/ 1142 h 1539"/>
                  <a:gd name="T80" fmla="*/ 423 w 2010"/>
                  <a:gd name="T81" fmla="*/ 1111 h 1539"/>
                  <a:gd name="T82" fmla="*/ 724 w 2010"/>
                  <a:gd name="T83" fmla="*/ 1139 h 1539"/>
                  <a:gd name="T84" fmla="*/ 1587 w 2010"/>
                  <a:gd name="T85" fmla="*/ 1111 h 1539"/>
                  <a:gd name="T86" fmla="*/ 1286 w 2010"/>
                  <a:gd name="T87" fmla="*/ 1139 h 1539"/>
                  <a:gd name="T88" fmla="*/ 1585 w 2010"/>
                  <a:gd name="T89" fmla="*/ 1142 h 1539"/>
                  <a:gd name="T90" fmla="*/ 532 w 2010"/>
                  <a:gd name="T91" fmla="*/ 0 h 1539"/>
                  <a:gd name="T92" fmla="*/ 1478 w 2010"/>
                  <a:gd name="T93" fmla="*/ 618 h 1539"/>
                  <a:gd name="T94" fmla="*/ 1456 w 2010"/>
                  <a:gd name="T95" fmla="*/ 574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010" h="1539">
                    <a:moveTo>
                      <a:pt x="454" y="1342"/>
                    </a:moveTo>
                    <a:cubicBezTo>
                      <a:pt x="447" y="1342"/>
                      <a:pt x="441" y="1339"/>
                      <a:pt x="437" y="1334"/>
                    </a:cubicBezTo>
                    <a:cubicBezTo>
                      <a:pt x="403" y="1294"/>
                      <a:pt x="355" y="1272"/>
                      <a:pt x="303" y="1272"/>
                    </a:cubicBezTo>
                    <a:cubicBezTo>
                      <a:pt x="251" y="1272"/>
                      <a:pt x="202" y="1294"/>
                      <a:pt x="169" y="1334"/>
                    </a:cubicBezTo>
                    <a:cubicBezTo>
                      <a:pt x="161" y="1343"/>
                      <a:pt x="147" y="1344"/>
                      <a:pt x="138" y="1337"/>
                    </a:cubicBezTo>
                    <a:cubicBezTo>
                      <a:pt x="129" y="1329"/>
                      <a:pt x="128" y="1315"/>
                      <a:pt x="135" y="1306"/>
                    </a:cubicBezTo>
                    <a:cubicBezTo>
                      <a:pt x="177" y="1256"/>
                      <a:pt x="238" y="1228"/>
                      <a:pt x="303" y="1228"/>
                    </a:cubicBezTo>
                    <a:cubicBezTo>
                      <a:pt x="368" y="1228"/>
                      <a:pt x="429" y="1256"/>
                      <a:pt x="470" y="1306"/>
                    </a:cubicBezTo>
                    <a:cubicBezTo>
                      <a:pt x="478" y="1315"/>
                      <a:pt x="477" y="1329"/>
                      <a:pt x="468" y="1337"/>
                    </a:cubicBezTo>
                    <a:cubicBezTo>
                      <a:pt x="464" y="1340"/>
                      <a:pt x="458" y="1342"/>
                      <a:pt x="454" y="1342"/>
                    </a:cubicBezTo>
                    <a:close/>
                    <a:moveTo>
                      <a:pt x="936" y="1337"/>
                    </a:moveTo>
                    <a:cubicBezTo>
                      <a:pt x="945" y="1329"/>
                      <a:pt x="946" y="1315"/>
                      <a:pt x="938" y="1306"/>
                    </a:cubicBezTo>
                    <a:cubicBezTo>
                      <a:pt x="897" y="1256"/>
                      <a:pt x="836" y="1228"/>
                      <a:pt x="771" y="1228"/>
                    </a:cubicBezTo>
                    <a:cubicBezTo>
                      <a:pt x="706" y="1228"/>
                      <a:pt x="645" y="1256"/>
                      <a:pt x="603" y="1306"/>
                    </a:cubicBezTo>
                    <a:cubicBezTo>
                      <a:pt x="596" y="1315"/>
                      <a:pt x="597" y="1329"/>
                      <a:pt x="606" y="1337"/>
                    </a:cubicBezTo>
                    <a:cubicBezTo>
                      <a:pt x="615" y="1344"/>
                      <a:pt x="629" y="1343"/>
                      <a:pt x="637" y="1334"/>
                    </a:cubicBezTo>
                    <a:cubicBezTo>
                      <a:pt x="670" y="1294"/>
                      <a:pt x="719" y="1272"/>
                      <a:pt x="771" y="1272"/>
                    </a:cubicBezTo>
                    <a:cubicBezTo>
                      <a:pt x="823" y="1272"/>
                      <a:pt x="871" y="1294"/>
                      <a:pt x="905" y="1334"/>
                    </a:cubicBezTo>
                    <a:cubicBezTo>
                      <a:pt x="909" y="1339"/>
                      <a:pt x="915" y="1342"/>
                      <a:pt x="922" y="1342"/>
                    </a:cubicBezTo>
                    <a:cubicBezTo>
                      <a:pt x="927" y="1342"/>
                      <a:pt x="932" y="1340"/>
                      <a:pt x="936" y="1337"/>
                    </a:cubicBezTo>
                    <a:close/>
                    <a:moveTo>
                      <a:pt x="1404" y="1337"/>
                    </a:moveTo>
                    <a:cubicBezTo>
                      <a:pt x="1413" y="1329"/>
                      <a:pt x="1414" y="1315"/>
                      <a:pt x="1407" y="1306"/>
                    </a:cubicBezTo>
                    <a:cubicBezTo>
                      <a:pt x="1365" y="1256"/>
                      <a:pt x="1304" y="1228"/>
                      <a:pt x="1239" y="1228"/>
                    </a:cubicBezTo>
                    <a:cubicBezTo>
                      <a:pt x="1174" y="1228"/>
                      <a:pt x="1113" y="1256"/>
                      <a:pt x="1072" y="1306"/>
                    </a:cubicBezTo>
                    <a:cubicBezTo>
                      <a:pt x="1064" y="1315"/>
                      <a:pt x="1065" y="1329"/>
                      <a:pt x="1074" y="1337"/>
                    </a:cubicBezTo>
                    <a:cubicBezTo>
                      <a:pt x="1084" y="1344"/>
                      <a:pt x="1097" y="1343"/>
                      <a:pt x="1105" y="1334"/>
                    </a:cubicBezTo>
                    <a:cubicBezTo>
                      <a:pt x="1139" y="1294"/>
                      <a:pt x="1187" y="1272"/>
                      <a:pt x="1239" y="1272"/>
                    </a:cubicBezTo>
                    <a:cubicBezTo>
                      <a:pt x="1291" y="1272"/>
                      <a:pt x="1340" y="1294"/>
                      <a:pt x="1373" y="1334"/>
                    </a:cubicBezTo>
                    <a:cubicBezTo>
                      <a:pt x="1377" y="1339"/>
                      <a:pt x="1383" y="1342"/>
                      <a:pt x="1390" y="1342"/>
                    </a:cubicBezTo>
                    <a:cubicBezTo>
                      <a:pt x="1395" y="1342"/>
                      <a:pt x="1400" y="1340"/>
                      <a:pt x="1404" y="1337"/>
                    </a:cubicBezTo>
                    <a:close/>
                    <a:moveTo>
                      <a:pt x="1872" y="1337"/>
                    </a:moveTo>
                    <a:cubicBezTo>
                      <a:pt x="1881" y="1329"/>
                      <a:pt x="1882" y="1315"/>
                      <a:pt x="1875" y="1306"/>
                    </a:cubicBezTo>
                    <a:cubicBezTo>
                      <a:pt x="1833" y="1256"/>
                      <a:pt x="1772" y="1228"/>
                      <a:pt x="1707" y="1228"/>
                    </a:cubicBezTo>
                    <a:cubicBezTo>
                      <a:pt x="1642" y="1228"/>
                      <a:pt x="1581" y="1256"/>
                      <a:pt x="1540" y="1306"/>
                    </a:cubicBezTo>
                    <a:cubicBezTo>
                      <a:pt x="1532" y="1315"/>
                      <a:pt x="1533" y="1329"/>
                      <a:pt x="1542" y="1337"/>
                    </a:cubicBezTo>
                    <a:cubicBezTo>
                      <a:pt x="1552" y="1344"/>
                      <a:pt x="1566" y="1343"/>
                      <a:pt x="1573" y="1334"/>
                    </a:cubicBezTo>
                    <a:cubicBezTo>
                      <a:pt x="1607" y="1294"/>
                      <a:pt x="1655" y="1272"/>
                      <a:pt x="1707" y="1272"/>
                    </a:cubicBezTo>
                    <a:cubicBezTo>
                      <a:pt x="1759" y="1272"/>
                      <a:pt x="1808" y="1294"/>
                      <a:pt x="1841" y="1334"/>
                    </a:cubicBezTo>
                    <a:cubicBezTo>
                      <a:pt x="1845" y="1339"/>
                      <a:pt x="1852" y="1342"/>
                      <a:pt x="1858" y="1342"/>
                    </a:cubicBezTo>
                    <a:cubicBezTo>
                      <a:pt x="1863" y="1342"/>
                      <a:pt x="1868" y="1340"/>
                      <a:pt x="1872" y="1337"/>
                    </a:cubicBezTo>
                    <a:close/>
                    <a:moveTo>
                      <a:pt x="169" y="945"/>
                    </a:moveTo>
                    <a:cubicBezTo>
                      <a:pt x="202" y="905"/>
                      <a:pt x="251" y="883"/>
                      <a:pt x="303" y="883"/>
                    </a:cubicBezTo>
                    <a:cubicBezTo>
                      <a:pt x="355" y="883"/>
                      <a:pt x="403" y="905"/>
                      <a:pt x="437" y="945"/>
                    </a:cubicBezTo>
                    <a:cubicBezTo>
                      <a:pt x="444" y="954"/>
                      <a:pt x="458" y="955"/>
                      <a:pt x="468" y="948"/>
                    </a:cubicBezTo>
                    <a:cubicBezTo>
                      <a:pt x="477" y="940"/>
                      <a:pt x="478" y="926"/>
                      <a:pt x="470" y="917"/>
                    </a:cubicBezTo>
                    <a:cubicBezTo>
                      <a:pt x="429" y="867"/>
                      <a:pt x="368" y="839"/>
                      <a:pt x="303" y="839"/>
                    </a:cubicBezTo>
                    <a:cubicBezTo>
                      <a:pt x="238" y="839"/>
                      <a:pt x="177" y="867"/>
                      <a:pt x="135" y="917"/>
                    </a:cubicBezTo>
                    <a:cubicBezTo>
                      <a:pt x="128" y="926"/>
                      <a:pt x="129" y="940"/>
                      <a:pt x="138" y="948"/>
                    </a:cubicBezTo>
                    <a:cubicBezTo>
                      <a:pt x="142" y="951"/>
                      <a:pt x="147" y="953"/>
                      <a:pt x="152" y="953"/>
                    </a:cubicBezTo>
                    <a:cubicBezTo>
                      <a:pt x="159" y="953"/>
                      <a:pt x="165" y="950"/>
                      <a:pt x="169" y="945"/>
                    </a:cubicBezTo>
                    <a:close/>
                    <a:moveTo>
                      <a:pt x="936" y="948"/>
                    </a:moveTo>
                    <a:cubicBezTo>
                      <a:pt x="945" y="940"/>
                      <a:pt x="946" y="926"/>
                      <a:pt x="938" y="917"/>
                    </a:cubicBezTo>
                    <a:cubicBezTo>
                      <a:pt x="897" y="867"/>
                      <a:pt x="836" y="839"/>
                      <a:pt x="771" y="839"/>
                    </a:cubicBezTo>
                    <a:cubicBezTo>
                      <a:pt x="706" y="839"/>
                      <a:pt x="645" y="867"/>
                      <a:pt x="603" y="917"/>
                    </a:cubicBezTo>
                    <a:cubicBezTo>
                      <a:pt x="596" y="926"/>
                      <a:pt x="597" y="940"/>
                      <a:pt x="606" y="948"/>
                    </a:cubicBezTo>
                    <a:cubicBezTo>
                      <a:pt x="615" y="955"/>
                      <a:pt x="629" y="954"/>
                      <a:pt x="637" y="945"/>
                    </a:cubicBezTo>
                    <a:cubicBezTo>
                      <a:pt x="670" y="905"/>
                      <a:pt x="719" y="883"/>
                      <a:pt x="771" y="883"/>
                    </a:cubicBezTo>
                    <a:cubicBezTo>
                      <a:pt x="823" y="883"/>
                      <a:pt x="871" y="905"/>
                      <a:pt x="905" y="945"/>
                    </a:cubicBezTo>
                    <a:cubicBezTo>
                      <a:pt x="909" y="950"/>
                      <a:pt x="915" y="953"/>
                      <a:pt x="922" y="953"/>
                    </a:cubicBezTo>
                    <a:cubicBezTo>
                      <a:pt x="927" y="953"/>
                      <a:pt x="932" y="951"/>
                      <a:pt x="936" y="948"/>
                    </a:cubicBezTo>
                    <a:close/>
                    <a:moveTo>
                      <a:pt x="1105" y="945"/>
                    </a:moveTo>
                    <a:cubicBezTo>
                      <a:pt x="1139" y="905"/>
                      <a:pt x="1187" y="883"/>
                      <a:pt x="1239" y="883"/>
                    </a:cubicBezTo>
                    <a:cubicBezTo>
                      <a:pt x="1291" y="883"/>
                      <a:pt x="1340" y="905"/>
                      <a:pt x="1373" y="945"/>
                    </a:cubicBezTo>
                    <a:cubicBezTo>
                      <a:pt x="1381" y="954"/>
                      <a:pt x="1395" y="955"/>
                      <a:pt x="1404" y="948"/>
                    </a:cubicBezTo>
                    <a:cubicBezTo>
                      <a:pt x="1413" y="940"/>
                      <a:pt x="1414" y="926"/>
                      <a:pt x="1407" y="917"/>
                    </a:cubicBezTo>
                    <a:cubicBezTo>
                      <a:pt x="1365" y="867"/>
                      <a:pt x="1304" y="839"/>
                      <a:pt x="1239" y="839"/>
                    </a:cubicBezTo>
                    <a:cubicBezTo>
                      <a:pt x="1174" y="839"/>
                      <a:pt x="1113" y="867"/>
                      <a:pt x="1072" y="917"/>
                    </a:cubicBezTo>
                    <a:cubicBezTo>
                      <a:pt x="1064" y="926"/>
                      <a:pt x="1065" y="940"/>
                      <a:pt x="1074" y="948"/>
                    </a:cubicBezTo>
                    <a:cubicBezTo>
                      <a:pt x="1078" y="951"/>
                      <a:pt x="1083" y="953"/>
                      <a:pt x="1088" y="953"/>
                    </a:cubicBezTo>
                    <a:cubicBezTo>
                      <a:pt x="1095" y="953"/>
                      <a:pt x="1101" y="950"/>
                      <a:pt x="1105" y="945"/>
                    </a:cubicBezTo>
                    <a:close/>
                    <a:moveTo>
                      <a:pt x="1872" y="948"/>
                    </a:moveTo>
                    <a:cubicBezTo>
                      <a:pt x="1881" y="940"/>
                      <a:pt x="1882" y="926"/>
                      <a:pt x="1875" y="917"/>
                    </a:cubicBezTo>
                    <a:cubicBezTo>
                      <a:pt x="1833" y="867"/>
                      <a:pt x="1772" y="839"/>
                      <a:pt x="1707" y="839"/>
                    </a:cubicBezTo>
                    <a:cubicBezTo>
                      <a:pt x="1642" y="839"/>
                      <a:pt x="1581" y="867"/>
                      <a:pt x="1540" y="917"/>
                    </a:cubicBezTo>
                    <a:cubicBezTo>
                      <a:pt x="1532" y="926"/>
                      <a:pt x="1533" y="940"/>
                      <a:pt x="1542" y="948"/>
                    </a:cubicBezTo>
                    <a:cubicBezTo>
                      <a:pt x="1552" y="955"/>
                      <a:pt x="1566" y="954"/>
                      <a:pt x="1573" y="945"/>
                    </a:cubicBezTo>
                    <a:cubicBezTo>
                      <a:pt x="1607" y="905"/>
                      <a:pt x="1655" y="883"/>
                      <a:pt x="1707" y="883"/>
                    </a:cubicBezTo>
                    <a:cubicBezTo>
                      <a:pt x="1759" y="883"/>
                      <a:pt x="1808" y="905"/>
                      <a:pt x="1841" y="945"/>
                    </a:cubicBezTo>
                    <a:cubicBezTo>
                      <a:pt x="1845" y="950"/>
                      <a:pt x="1852" y="953"/>
                      <a:pt x="1858" y="953"/>
                    </a:cubicBezTo>
                    <a:cubicBezTo>
                      <a:pt x="1863" y="953"/>
                      <a:pt x="1868" y="951"/>
                      <a:pt x="1872" y="948"/>
                    </a:cubicBezTo>
                    <a:close/>
                    <a:moveTo>
                      <a:pt x="1701" y="1528"/>
                    </a:moveTo>
                    <a:cubicBezTo>
                      <a:pt x="1734" y="1489"/>
                      <a:pt x="1783" y="1466"/>
                      <a:pt x="1835" y="1466"/>
                    </a:cubicBezTo>
                    <a:cubicBezTo>
                      <a:pt x="1886" y="1466"/>
                      <a:pt x="1935" y="1489"/>
                      <a:pt x="1968" y="1528"/>
                    </a:cubicBezTo>
                    <a:cubicBezTo>
                      <a:pt x="1976" y="1538"/>
                      <a:pt x="1990" y="1539"/>
                      <a:pt x="1999" y="1531"/>
                    </a:cubicBezTo>
                    <a:cubicBezTo>
                      <a:pt x="2009" y="1523"/>
                      <a:pt x="2010" y="1509"/>
                      <a:pt x="2002" y="1500"/>
                    </a:cubicBezTo>
                    <a:cubicBezTo>
                      <a:pt x="1960" y="1451"/>
                      <a:pt x="1899" y="1422"/>
                      <a:pt x="1835" y="1422"/>
                    </a:cubicBezTo>
                    <a:cubicBezTo>
                      <a:pt x="1770" y="1422"/>
                      <a:pt x="1709" y="1451"/>
                      <a:pt x="1667" y="1500"/>
                    </a:cubicBezTo>
                    <a:cubicBezTo>
                      <a:pt x="1659" y="1509"/>
                      <a:pt x="1660" y="1523"/>
                      <a:pt x="1670" y="1531"/>
                    </a:cubicBezTo>
                    <a:cubicBezTo>
                      <a:pt x="1674" y="1535"/>
                      <a:pt x="1679" y="1536"/>
                      <a:pt x="1684" y="1536"/>
                    </a:cubicBezTo>
                    <a:cubicBezTo>
                      <a:pt x="1690" y="1536"/>
                      <a:pt x="1696" y="1534"/>
                      <a:pt x="1701" y="1528"/>
                    </a:cubicBezTo>
                    <a:close/>
                    <a:moveTo>
                      <a:pt x="340" y="1531"/>
                    </a:moveTo>
                    <a:cubicBezTo>
                      <a:pt x="350" y="1523"/>
                      <a:pt x="351" y="1509"/>
                      <a:pt x="343" y="1500"/>
                    </a:cubicBezTo>
                    <a:cubicBezTo>
                      <a:pt x="301" y="1451"/>
                      <a:pt x="240" y="1422"/>
                      <a:pt x="175" y="1422"/>
                    </a:cubicBezTo>
                    <a:cubicBezTo>
                      <a:pt x="111" y="1422"/>
                      <a:pt x="50" y="1451"/>
                      <a:pt x="8" y="1500"/>
                    </a:cubicBezTo>
                    <a:cubicBezTo>
                      <a:pt x="0" y="1509"/>
                      <a:pt x="1" y="1523"/>
                      <a:pt x="11" y="1531"/>
                    </a:cubicBezTo>
                    <a:cubicBezTo>
                      <a:pt x="20" y="1539"/>
                      <a:pt x="34" y="1538"/>
                      <a:pt x="42" y="1528"/>
                    </a:cubicBezTo>
                    <a:cubicBezTo>
                      <a:pt x="75" y="1489"/>
                      <a:pt x="124" y="1466"/>
                      <a:pt x="175" y="1466"/>
                    </a:cubicBezTo>
                    <a:cubicBezTo>
                      <a:pt x="227" y="1466"/>
                      <a:pt x="276" y="1489"/>
                      <a:pt x="309" y="1528"/>
                    </a:cubicBezTo>
                    <a:cubicBezTo>
                      <a:pt x="314" y="1534"/>
                      <a:pt x="320" y="1536"/>
                      <a:pt x="326" y="1536"/>
                    </a:cubicBezTo>
                    <a:cubicBezTo>
                      <a:pt x="331" y="1536"/>
                      <a:pt x="336" y="1535"/>
                      <a:pt x="340" y="1531"/>
                    </a:cubicBezTo>
                    <a:close/>
                    <a:moveTo>
                      <a:pt x="871" y="1528"/>
                    </a:moveTo>
                    <a:cubicBezTo>
                      <a:pt x="905" y="1489"/>
                      <a:pt x="953" y="1466"/>
                      <a:pt x="1005" y="1466"/>
                    </a:cubicBezTo>
                    <a:cubicBezTo>
                      <a:pt x="1057" y="1466"/>
                      <a:pt x="1105" y="1489"/>
                      <a:pt x="1139" y="1528"/>
                    </a:cubicBezTo>
                    <a:cubicBezTo>
                      <a:pt x="1147" y="1538"/>
                      <a:pt x="1160" y="1539"/>
                      <a:pt x="1170" y="1531"/>
                    </a:cubicBezTo>
                    <a:cubicBezTo>
                      <a:pt x="1179" y="1523"/>
                      <a:pt x="1180" y="1509"/>
                      <a:pt x="1172" y="1500"/>
                    </a:cubicBezTo>
                    <a:cubicBezTo>
                      <a:pt x="1131" y="1451"/>
                      <a:pt x="1070" y="1422"/>
                      <a:pt x="1005" y="1422"/>
                    </a:cubicBezTo>
                    <a:cubicBezTo>
                      <a:pt x="940" y="1422"/>
                      <a:pt x="879" y="1451"/>
                      <a:pt x="838" y="1500"/>
                    </a:cubicBezTo>
                    <a:cubicBezTo>
                      <a:pt x="830" y="1509"/>
                      <a:pt x="831" y="1523"/>
                      <a:pt x="840" y="1531"/>
                    </a:cubicBezTo>
                    <a:cubicBezTo>
                      <a:pt x="844" y="1535"/>
                      <a:pt x="849" y="1536"/>
                      <a:pt x="854" y="1536"/>
                    </a:cubicBezTo>
                    <a:cubicBezTo>
                      <a:pt x="861" y="1536"/>
                      <a:pt x="867" y="1534"/>
                      <a:pt x="871" y="1528"/>
                    </a:cubicBezTo>
                    <a:close/>
                    <a:moveTo>
                      <a:pt x="755" y="1531"/>
                    </a:moveTo>
                    <a:cubicBezTo>
                      <a:pt x="764" y="1523"/>
                      <a:pt x="766" y="1509"/>
                      <a:pt x="758" y="1500"/>
                    </a:cubicBezTo>
                    <a:cubicBezTo>
                      <a:pt x="716" y="1451"/>
                      <a:pt x="655" y="1422"/>
                      <a:pt x="590" y="1422"/>
                    </a:cubicBezTo>
                    <a:cubicBezTo>
                      <a:pt x="526" y="1422"/>
                      <a:pt x="464" y="1451"/>
                      <a:pt x="423" y="1500"/>
                    </a:cubicBezTo>
                    <a:cubicBezTo>
                      <a:pt x="415" y="1509"/>
                      <a:pt x="416" y="1523"/>
                      <a:pt x="425" y="1531"/>
                    </a:cubicBezTo>
                    <a:cubicBezTo>
                      <a:pt x="435" y="1539"/>
                      <a:pt x="449" y="1538"/>
                      <a:pt x="456" y="1528"/>
                    </a:cubicBezTo>
                    <a:cubicBezTo>
                      <a:pt x="490" y="1489"/>
                      <a:pt x="539" y="1466"/>
                      <a:pt x="590" y="1466"/>
                    </a:cubicBezTo>
                    <a:cubicBezTo>
                      <a:pt x="642" y="1466"/>
                      <a:pt x="691" y="1489"/>
                      <a:pt x="724" y="1528"/>
                    </a:cubicBezTo>
                    <a:cubicBezTo>
                      <a:pt x="728" y="1534"/>
                      <a:pt x="735" y="1536"/>
                      <a:pt x="741" y="1536"/>
                    </a:cubicBezTo>
                    <a:cubicBezTo>
                      <a:pt x="746" y="1536"/>
                      <a:pt x="751" y="1535"/>
                      <a:pt x="755" y="1531"/>
                    </a:cubicBezTo>
                    <a:close/>
                    <a:moveTo>
                      <a:pt x="1286" y="1528"/>
                    </a:moveTo>
                    <a:cubicBezTo>
                      <a:pt x="1319" y="1489"/>
                      <a:pt x="1368" y="1466"/>
                      <a:pt x="1420" y="1466"/>
                    </a:cubicBezTo>
                    <a:cubicBezTo>
                      <a:pt x="1471" y="1466"/>
                      <a:pt x="1520" y="1489"/>
                      <a:pt x="1554" y="1528"/>
                    </a:cubicBezTo>
                    <a:cubicBezTo>
                      <a:pt x="1561" y="1538"/>
                      <a:pt x="1575" y="1539"/>
                      <a:pt x="1585" y="1531"/>
                    </a:cubicBezTo>
                    <a:cubicBezTo>
                      <a:pt x="1594" y="1523"/>
                      <a:pt x="1595" y="1509"/>
                      <a:pt x="1587" y="1500"/>
                    </a:cubicBezTo>
                    <a:cubicBezTo>
                      <a:pt x="1546" y="1451"/>
                      <a:pt x="1484" y="1422"/>
                      <a:pt x="1420" y="1422"/>
                    </a:cubicBezTo>
                    <a:cubicBezTo>
                      <a:pt x="1355" y="1422"/>
                      <a:pt x="1294" y="1451"/>
                      <a:pt x="1252" y="1500"/>
                    </a:cubicBezTo>
                    <a:cubicBezTo>
                      <a:pt x="1244" y="1509"/>
                      <a:pt x="1246" y="1523"/>
                      <a:pt x="1255" y="1531"/>
                    </a:cubicBezTo>
                    <a:cubicBezTo>
                      <a:pt x="1259" y="1535"/>
                      <a:pt x="1264" y="1536"/>
                      <a:pt x="1269" y="1536"/>
                    </a:cubicBezTo>
                    <a:cubicBezTo>
                      <a:pt x="1275" y="1536"/>
                      <a:pt x="1282" y="1534"/>
                      <a:pt x="1286" y="1528"/>
                    </a:cubicBezTo>
                    <a:close/>
                    <a:moveTo>
                      <a:pt x="1999" y="1142"/>
                    </a:moveTo>
                    <a:cubicBezTo>
                      <a:pt x="2009" y="1134"/>
                      <a:pt x="2010" y="1120"/>
                      <a:pt x="2002" y="1111"/>
                    </a:cubicBezTo>
                    <a:cubicBezTo>
                      <a:pt x="1960" y="1062"/>
                      <a:pt x="1899" y="1033"/>
                      <a:pt x="1835" y="1033"/>
                    </a:cubicBezTo>
                    <a:cubicBezTo>
                      <a:pt x="1770" y="1033"/>
                      <a:pt x="1709" y="1062"/>
                      <a:pt x="1667" y="1111"/>
                    </a:cubicBezTo>
                    <a:cubicBezTo>
                      <a:pt x="1659" y="1120"/>
                      <a:pt x="1660" y="1134"/>
                      <a:pt x="1670" y="1142"/>
                    </a:cubicBezTo>
                    <a:cubicBezTo>
                      <a:pt x="1679" y="1150"/>
                      <a:pt x="1693" y="1149"/>
                      <a:pt x="1701" y="1139"/>
                    </a:cubicBezTo>
                    <a:cubicBezTo>
                      <a:pt x="1734" y="1100"/>
                      <a:pt x="1783" y="1077"/>
                      <a:pt x="1835" y="1077"/>
                    </a:cubicBezTo>
                    <a:cubicBezTo>
                      <a:pt x="1886" y="1077"/>
                      <a:pt x="1935" y="1100"/>
                      <a:pt x="1968" y="1139"/>
                    </a:cubicBezTo>
                    <a:cubicBezTo>
                      <a:pt x="1973" y="1145"/>
                      <a:pt x="1979" y="1147"/>
                      <a:pt x="1985" y="1147"/>
                    </a:cubicBezTo>
                    <a:cubicBezTo>
                      <a:pt x="1990" y="1147"/>
                      <a:pt x="1995" y="1146"/>
                      <a:pt x="1999" y="1142"/>
                    </a:cubicBezTo>
                    <a:close/>
                    <a:moveTo>
                      <a:pt x="340" y="1142"/>
                    </a:moveTo>
                    <a:cubicBezTo>
                      <a:pt x="350" y="1134"/>
                      <a:pt x="351" y="1120"/>
                      <a:pt x="343" y="1111"/>
                    </a:cubicBezTo>
                    <a:cubicBezTo>
                      <a:pt x="301" y="1062"/>
                      <a:pt x="240" y="1033"/>
                      <a:pt x="175" y="1033"/>
                    </a:cubicBezTo>
                    <a:cubicBezTo>
                      <a:pt x="111" y="1033"/>
                      <a:pt x="50" y="1062"/>
                      <a:pt x="8" y="1111"/>
                    </a:cubicBezTo>
                    <a:cubicBezTo>
                      <a:pt x="0" y="1120"/>
                      <a:pt x="1" y="1134"/>
                      <a:pt x="11" y="1142"/>
                    </a:cubicBezTo>
                    <a:cubicBezTo>
                      <a:pt x="20" y="1150"/>
                      <a:pt x="34" y="1149"/>
                      <a:pt x="42" y="1139"/>
                    </a:cubicBezTo>
                    <a:cubicBezTo>
                      <a:pt x="75" y="1100"/>
                      <a:pt x="124" y="1077"/>
                      <a:pt x="175" y="1077"/>
                    </a:cubicBezTo>
                    <a:cubicBezTo>
                      <a:pt x="227" y="1077"/>
                      <a:pt x="276" y="1100"/>
                      <a:pt x="309" y="1139"/>
                    </a:cubicBezTo>
                    <a:cubicBezTo>
                      <a:pt x="314" y="1145"/>
                      <a:pt x="320" y="1147"/>
                      <a:pt x="326" y="1147"/>
                    </a:cubicBezTo>
                    <a:cubicBezTo>
                      <a:pt x="331" y="1147"/>
                      <a:pt x="336" y="1146"/>
                      <a:pt x="340" y="1142"/>
                    </a:cubicBezTo>
                    <a:close/>
                    <a:moveTo>
                      <a:pt x="1170" y="1142"/>
                    </a:moveTo>
                    <a:cubicBezTo>
                      <a:pt x="1179" y="1134"/>
                      <a:pt x="1180" y="1120"/>
                      <a:pt x="1172" y="1111"/>
                    </a:cubicBezTo>
                    <a:cubicBezTo>
                      <a:pt x="1131" y="1062"/>
                      <a:pt x="1070" y="1033"/>
                      <a:pt x="1005" y="1033"/>
                    </a:cubicBezTo>
                    <a:cubicBezTo>
                      <a:pt x="940" y="1033"/>
                      <a:pt x="879" y="1062"/>
                      <a:pt x="838" y="1111"/>
                    </a:cubicBezTo>
                    <a:cubicBezTo>
                      <a:pt x="830" y="1120"/>
                      <a:pt x="831" y="1134"/>
                      <a:pt x="840" y="1142"/>
                    </a:cubicBezTo>
                    <a:cubicBezTo>
                      <a:pt x="850" y="1150"/>
                      <a:pt x="863" y="1149"/>
                      <a:pt x="871" y="1139"/>
                    </a:cubicBezTo>
                    <a:cubicBezTo>
                      <a:pt x="905" y="1100"/>
                      <a:pt x="953" y="1077"/>
                      <a:pt x="1005" y="1077"/>
                    </a:cubicBezTo>
                    <a:cubicBezTo>
                      <a:pt x="1057" y="1077"/>
                      <a:pt x="1105" y="1100"/>
                      <a:pt x="1139" y="1139"/>
                    </a:cubicBezTo>
                    <a:cubicBezTo>
                      <a:pt x="1143" y="1145"/>
                      <a:pt x="1149" y="1147"/>
                      <a:pt x="1156" y="1147"/>
                    </a:cubicBezTo>
                    <a:cubicBezTo>
                      <a:pt x="1161" y="1147"/>
                      <a:pt x="1166" y="1146"/>
                      <a:pt x="1170" y="1142"/>
                    </a:cubicBezTo>
                    <a:close/>
                    <a:moveTo>
                      <a:pt x="755" y="1142"/>
                    </a:moveTo>
                    <a:cubicBezTo>
                      <a:pt x="764" y="1134"/>
                      <a:pt x="766" y="1120"/>
                      <a:pt x="758" y="1111"/>
                    </a:cubicBezTo>
                    <a:cubicBezTo>
                      <a:pt x="716" y="1062"/>
                      <a:pt x="655" y="1033"/>
                      <a:pt x="590" y="1033"/>
                    </a:cubicBezTo>
                    <a:cubicBezTo>
                      <a:pt x="526" y="1033"/>
                      <a:pt x="464" y="1062"/>
                      <a:pt x="423" y="1111"/>
                    </a:cubicBezTo>
                    <a:cubicBezTo>
                      <a:pt x="415" y="1120"/>
                      <a:pt x="416" y="1134"/>
                      <a:pt x="425" y="1142"/>
                    </a:cubicBezTo>
                    <a:cubicBezTo>
                      <a:pt x="435" y="1150"/>
                      <a:pt x="449" y="1149"/>
                      <a:pt x="456" y="1139"/>
                    </a:cubicBezTo>
                    <a:cubicBezTo>
                      <a:pt x="490" y="1100"/>
                      <a:pt x="539" y="1077"/>
                      <a:pt x="590" y="1077"/>
                    </a:cubicBezTo>
                    <a:cubicBezTo>
                      <a:pt x="642" y="1077"/>
                      <a:pt x="691" y="1100"/>
                      <a:pt x="724" y="1139"/>
                    </a:cubicBezTo>
                    <a:cubicBezTo>
                      <a:pt x="728" y="1145"/>
                      <a:pt x="735" y="1147"/>
                      <a:pt x="741" y="1147"/>
                    </a:cubicBezTo>
                    <a:cubicBezTo>
                      <a:pt x="746" y="1147"/>
                      <a:pt x="751" y="1146"/>
                      <a:pt x="755" y="1142"/>
                    </a:cubicBezTo>
                    <a:close/>
                    <a:moveTo>
                      <a:pt x="1585" y="1142"/>
                    </a:moveTo>
                    <a:cubicBezTo>
                      <a:pt x="1594" y="1134"/>
                      <a:pt x="1595" y="1120"/>
                      <a:pt x="1587" y="1111"/>
                    </a:cubicBezTo>
                    <a:cubicBezTo>
                      <a:pt x="1546" y="1062"/>
                      <a:pt x="1485" y="1033"/>
                      <a:pt x="1420" y="1033"/>
                    </a:cubicBezTo>
                    <a:cubicBezTo>
                      <a:pt x="1355" y="1033"/>
                      <a:pt x="1294" y="1062"/>
                      <a:pt x="1252" y="1111"/>
                    </a:cubicBezTo>
                    <a:cubicBezTo>
                      <a:pt x="1244" y="1120"/>
                      <a:pt x="1246" y="1134"/>
                      <a:pt x="1255" y="1142"/>
                    </a:cubicBezTo>
                    <a:cubicBezTo>
                      <a:pt x="1264" y="1150"/>
                      <a:pt x="1278" y="1149"/>
                      <a:pt x="1286" y="1139"/>
                    </a:cubicBezTo>
                    <a:cubicBezTo>
                      <a:pt x="1319" y="1100"/>
                      <a:pt x="1368" y="1077"/>
                      <a:pt x="1420" y="1077"/>
                    </a:cubicBezTo>
                    <a:cubicBezTo>
                      <a:pt x="1471" y="1077"/>
                      <a:pt x="1520" y="1100"/>
                      <a:pt x="1554" y="1139"/>
                    </a:cubicBezTo>
                    <a:cubicBezTo>
                      <a:pt x="1558" y="1145"/>
                      <a:pt x="1564" y="1147"/>
                      <a:pt x="1570" y="1147"/>
                    </a:cubicBezTo>
                    <a:cubicBezTo>
                      <a:pt x="1575" y="1147"/>
                      <a:pt x="1580" y="1146"/>
                      <a:pt x="1585" y="1142"/>
                    </a:cubicBezTo>
                    <a:close/>
                    <a:moveTo>
                      <a:pt x="1500" y="596"/>
                    </a:moveTo>
                    <a:cubicBezTo>
                      <a:pt x="1500" y="22"/>
                      <a:pt x="1500" y="22"/>
                      <a:pt x="1500" y="22"/>
                    </a:cubicBezTo>
                    <a:cubicBezTo>
                      <a:pt x="1500" y="10"/>
                      <a:pt x="1490" y="0"/>
                      <a:pt x="1478" y="0"/>
                    </a:cubicBezTo>
                    <a:cubicBezTo>
                      <a:pt x="532" y="0"/>
                      <a:pt x="532" y="0"/>
                      <a:pt x="532" y="0"/>
                    </a:cubicBezTo>
                    <a:cubicBezTo>
                      <a:pt x="520" y="0"/>
                      <a:pt x="510" y="10"/>
                      <a:pt x="510" y="22"/>
                    </a:cubicBezTo>
                    <a:cubicBezTo>
                      <a:pt x="510" y="596"/>
                      <a:pt x="510" y="596"/>
                      <a:pt x="510" y="596"/>
                    </a:cubicBezTo>
                    <a:cubicBezTo>
                      <a:pt x="510" y="609"/>
                      <a:pt x="520" y="618"/>
                      <a:pt x="532" y="618"/>
                    </a:cubicBezTo>
                    <a:cubicBezTo>
                      <a:pt x="1478" y="618"/>
                      <a:pt x="1478" y="618"/>
                      <a:pt x="1478" y="618"/>
                    </a:cubicBezTo>
                    <a:cubicBezTo>
                      <a:pt x="1490" y="618"/>
                      <a:pt x="1500" y="609"/>
                      <a:pt x="1500" y="596"/>
                    </a:cubicBezTo>
                    <a:close/>
                    <a:moveTo>
                      <a:pt x="554" y="44"/>
                    </a:moveTo>
                    <a:cubicBezTo>
                      <a:pt x="1456" y="44"/>
                      <a:pt x="1456" y="44"/>
                      <a:pt x="1456" y="44"/>
                    </a:cubicBezTo>
                    <a:cubicBezTo>
                      <a:pt x="1456" y="574"/>
                      <a:pt x="1456" y="574"/>
                      <a:pt x="1456" y="574"/>
                    </a:cubicBezTo>
                    <a:cubicBezTo>
                      <a:pt x="554" y="574"/>
                      <a:pt x="554" y="574"/>
                      <a:pt x="554" y="574"/>
                    </a:cubicBezTo>
                    <a:lnTo>
                      <a:pt x="554"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37" name="Freeform 41">
                <a:extLst>
                  <a:ext uri="{FF2B5EF4-FFF2-40B4-BE49-F238E27FC236}">
                    <a16:creationId xmlns:a16="http://schemas.microsoft.com/office/drawing/2014/main" id="{CC5F2E0A-6AD6-4C64-866C-004DC8DBA287}"/>
                  </a:ext>
                </a:extLst>
              </p:cNvPr>
              <p:cNvSpPr>
                <a:spLocks/>
              </p:cNvSpPr>
              <p:nvPr/>
            </p:nvSpPr>
            <p:spPr bwMode="auto">
              <a:xfrm>
                <a:off x="5801107" y="2926080"/>
                <a:ext cx="588264" cy="320802"/>
              </a:xfrm>
              <a:custGeom>
                <a:avLst/>
                <a:gdLst>
                  <a:gd name="T0" fmla="*/ 814 w 824"/>
                  <a:gd name="T1" fmla="*/ 0 h 449"/>
                  <a:gd name="T2" fmla="*/ 10 w 824"/>
                  <a:gd name="T3" fmla="*/ 0 h 449"/>
                  <a:gd name="T4" fmla="*/ 0 w 824"/>
                  <a:gd name="T5" fmla="*/ 10 h 449"/>
                  <a:gd name="T6" fmla="*/ 0 w 824"/>
                  <a:gd name="T7" fmla="*/ 439 h 449"/>
                  <a:gd name="T8" fmla="*/ 10 w 824"/>
                  <a:gd name="T9" fmla="*/ 449 h 449"/>
                  <a:gd name="T10" fmla="*/ 814 w 824"/>
                  <a:gd name="T11" fmla="*/ 449 h 449"/>
                  <a:gd name="T12" fmla="*/ 824 w 824"/>
                  <a:gd name="T13" fmla="*/ 439 h 449"/>
                  <a:gd name="T14" fmla="*/ 824 w 824"/>
                  <a:gd name="T15" fmla="*/ 10 h 449"/>
                  <a:gd name="T16" fmla="*/ 814 w 824"/>
                  <a:gd name="T17" fmla="*/ 0 h 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4" h="449">
                    <a:moveTo>
                      <a:pt x="814" y="0"/>
                    </a:moveTo>
                    <a:cubicBezTo>
                      <a:pt x="10" y="0"/>
                      <a:pt x="10" y="0"/>
                      <a:pt x="10" y="0"/>
                    </a:cubicBezTo>
                    <a:cubicBezTo>
                      <a:pt x="4" y="0"/>
                      <a:pt x="0" y="4"/>
                      <a:pt x="0" y="10"/>
                    </a:cubicBezTo>
                    <a:cubicBezTo>
                      <a:pt x="0" y="439"/>
                      <a:pt x="0" y="439"/>
                      <a:pt x="0" y="439"/>
                    </a:cubicBezTo>
                    <a:cubicBezTo>
                      <a:pt x="0" y="444"/>
                      <a:pt x="4" y="449"/>
                      <a:pt x="10" y="449"/>
                    </a:cubicBezTo>
                    <a:cubicBezTo>
                      <a:pt x="814" y="449"/>
                      <a:pt x="814" y="449"/>
                      <a:pt x="814" y="449"/>
                    </a:cubicBezTo>
                    <a:cubicBezTo>
                      <a:pt x="820" y="449"/>
                      <a:pt x="824" y="444"/>
                      <a:pt x="824" y="439"/>
                    </a:cubicBezTo>
                    <a:cubicBezTo>
                      <a:pt x="824" y="10"/>
                      <a:pt x="824" y="10"/>
                      <a:pt x="824" y="10"/>
                    </a:cubicBezTo>
                    <a:cubicBezTo>
                      <a:pt x="824" y="4"/>
                      <a:pt x="820" y="0"/>
                      <a:pt x="814"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38" name="Group 37">
            <a:extLst>
              <a:ext uri="{FF2B5EF4-FFF2-40B4-BE49-F238E27FC236}">
                <a16:creationId xmlns:a16="http://schemas.microsoft.com/office/drawing/2014/main" id="{26CB3785-4AC4-49F4-AF32-8D32307E44FD}"/>
              </a:ext>
            </a:extLst>
          </p:cNvPr>
          <p:cNvGrpSpPr>
            <a:grpSpLocks noChangeAspect="1"/>
          </p:cNvGrpSpPr>
          <p:nvPr/>
        </p:nvGrpSpPr>
        <p:grpSpPr>
          <a:xfrm>
            <a:off x="8010292" y="2555040"/>
            <a:ext cx="911265" cy="911265"/>
            <a:chOff x="5273675" y="2606675"/>
            <a:chExt cx="1644650" cy="1644650"/>
          </a:xfrm>
        </p:grpSpPr>
        <p:sp>
          <p:nvSpPr>
            <p:cNvPr id="39" name="AutoShape 3">
              <a:extLst>
                <a:ext uri="{FF2B5EF4-FFF2-40B4-BE49-F238E27FC236}">
                  <a16:creationId xmlns:a16="http://schemas.microsoft.com/office/drawing/2014/main" id="{32341160-A76C-42FC-855B-45D00FB8FE4F}"/>
                </a:ext>
              </a:extLst>
            </p:cNvPr>
            <p:cNvSpPr>
              <a:spLocks noChangeAspect="1" noChangeArrowheads="1" noTextEdit="1"/>
            </p:cNvSpPr>
            <p:nvPr/>
          </p:nvSpPr>
          <p:spPr bwMode="auto">
            <a:xfrm>
              <a:off x="5273675" y="2606675"/>
              <a:ext cx="1644650" cy="164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nvGrpSpPr>
            <p:cNvPr id="40" name="Group 39">
              <a:extLst>
                <a:ext uri="{FF2B5EF4-FFF2-40B4-BE49-F238E27FC236}">
                  <a16:creationId xmlns:a16="http://schemas.microsoft.com/office/drawing/2014/main" id="{978CD12A-D6D3-4B98-9664-CD50A5C5609F}"/>
                </a:ext>
              </a:extLst>
            </p:cNvPr>
            <p:cNvGrpSpPr/>
            <p:nvPr/>
          </p:nvGrpSpPr>
          <p:grpSpPr>
            <a:xfrm>
              <a:off x="5387022" y="2882899"/>
              <a:ext cx="1417956" cy="1095377"/>
              <a:chOff x="5387022" y="2882899"/>
              <a:chExt cx="1417956" cy="1095377"/>
            </a:xfrm>
          </p:grpSpPr>
          <p:sp>
            <p:nvSpPr>
              <p:cNvPr id="46" name="Freeform 14">
                <a:extLst>
                  <a:ext uri="{FF2B5EF4-FFF2-40B4-BE49-F238E27FC236}">
                    <a16:creationId xmlns:a16="http://schemas.microsoft.com/office/drawing/2014/main" id="{8487D23F-6752-482C-A0BE-6439D5240E74}"/>
                  </a:ext>
                </a:extLst>
              </p:cNvPr>
              <p:cNvSpPr>
                <a:spLocks/>
              </p:cNvSpPr>
              <p:nvPr/>
            </p:nvSpPr>
            <p:spPr bwMode="auto">
              <a:xfrm>
                <a:off x="5387022" y="2919413"/>
                <a:ext cx="1270953" cy="1058863"/>
              </a:xfrm>
              <a:custGeom>
                <a:avLst/>
                <a:gdLst>
                  <a:gd name="connsiteX0" fmla="*/ 903720 w 1270953"/>
                  <a:gd name="connsiteY0" fmla="*/ 565150 h 1058863"/>
                  <a:gd name="connsiteX1" fmla="*/ 904433 w 1270953"/>
                  <a:gd name="connsiteY1" fmla="*/ 565864 h 1058863"/>
                  <a:gd name="connsiteX2" fmla="*/ 933669 w 1270953"/>
                  <a:gd name="connsiteY2" fmla="*/ 598683 h 1058863"/>
                  <a:gd name="connsiteX3" fmla="*/ 928678 w 1270953"/>
                  <a:gd name="connsiteY3" fmla="*/ 644344 h 1058863"/>
                  <a:gd name="connsiteX4" fmla="*/ 891598 w 1270953"/>
                  <a:gd name="connsiteY4" fmla="*/ 702134 h 1058863"/>
                  <a:gd name="connsiteX5" fmla="*/ 873771 w 1270953"/>
                  <a:gd name="connsiteY5" fmla="*/ 727819 h 1058863"/>
                  <a:gd name="connsiteX6" fmla="*/ 922973 w 1270953"/>
                  <a:gd name="connsiteY6" fmla="*/ 738520 h 1058863"/>
                  <a:gd name="connsiteX7" fmla="*/ 935809 w 1270953"/>
                  <a:gd name="connsiteY7" fmla="*/ 742801 h 1058863"/>
                  <a:gd name="connsiteX8" fmla="*/ 940800 w 1270953"/>
                  <a:gd name="connsiteY8" fmla="*/ 755643 h 1058863"/>
                  <a:gd name="connsiteX9" fmla="*/ 945079 w 1270953"/>
                  <a:gd name="connsiteY9" fmla="*/ 887633 h 1058863"/>
                  <a:gd name="connsiteX10" fmla="*/ 1008542 w 1270953"/>
                  <a:gd name="connsiteY10" fmla="*/ 894768 h 1058863"/>
                  <a:gd name="connsiteX11" fmla="*/ 1069866 w 1270953"/>
                  <a:gd name="connsiteY11" fmla="*/ 891200 h 1058863"/>
                  <a:gd name="connsiteX12" fmla="*/ 1081989 w 1270953"/>
                  <a:gd name="connsiteY12" fmla="*/ 893341 h 1058863"/>
                  <a:gd name="connsiteX13" fmla="*/ 1089119 w 1270953"/>
                  <a:gd name="connsiteY13" fmla="*/ 906183 h 1058863"/>
                  <a:gd name="connsiteX14" fmla="*/ 1089119 w 1270953"/>
                  <a:gd name="connsiteY14" fmla="*/ 1027471 h 1058863"/>
                  <a:gd name="connsiteX15" fmla="*/ 1239578 w 1270953"/>
                  <a:gd name="connsiteY15" fmla="*/ 993225 h 1058863"/>
                  <a:gd name="connsiteX16" fmla="*/ 1239578 w 1270953"/>
                  <a:gd name="connsiteY16" fmla="*/ 939002 h 1058863"/>
                  <a:gd name="connsiteX17" fmla="*/ 1239578 w 1270953"/>
                  <a:gd name="connsiteY17" fmla="*/ 938289 h 1058863"/>
                  <a:gd name="connsiteX18" fmla="*/ 1241717 w 1270953"/>
                  <a:gd name="connsiteY18" fmla="*/ 939716 h 1058863"/>
                  <a:gd name="connsiteX19" fmla="*/ 1256692 w 1270953"/>
                  <a:gd name="connsiteY19" fmla="*/ 942569 h 1058863"/>
                  <a:gd name="connsiteX20" fmla="*/ 1270953 w 1270953"/>
                  <a:gd name="connsiteY20" fmla="*/ 940429 h 1058863"/>
                  <a:gd name="connsiteX21" fmla="*/ 1270953 w 1270953"/>
                  <a:gd name="connsiteY21" fmla="*/ 1002500 h 1058863"/>
                  <a:gd name="connsiteX22" fmla="*/ 1263109 w 1270953"/>
                  <a:gd name="connsiteY22" fmla="*/ 1016056 h 1058863"/>
                  <a:gd name="connsiteX23" fmla="*/ 1088406 w 1270953"/>
                  <a:gd name="connsiteY23" fmla="*/ 1058863 h 1058863"/>
                  <a:gd name="connsiteX24" fmla="*/ 1072719 w 1270953"/>
                  <a:gd name="connsiteY24" fmla="*/ 1058150 h 1058863"/>
                  <a:gd name="connsiteX25" fmla="*/ 1057744 w 1270953"/>
                  <a:gd name="connsiteY25" fmla="*/ 1042454 h 1058863"/>
                  <a:gd name="connsiteX26" fmla="*/ 1057744 w 1270953"/>
                  <a:gd name="connsiteY26" fmla="*/ 924020 h 1058863"/>
                  <a:gd name="connsiteX27" fmla="*/ 1009968 w 1270953"/>
                  <a:gd name="connsiteY27" fmla="*/ 926160 h 1058863"/>
                  <a:gd name="connsiteX28" fmla="*/ 922973 w 1270953"/>
                  <a:gd name="connsiteY28" fmla="*/ 909750 h 1058863"/>
                  <a:gd name="connsiteX29" fmla="*/ 906573 w 1270953"/>
                  <a:gd name="connsiteY29" fmla="*/ 819141 h 1058863"/>
                  <a:gd name="connsiteX30" fmla="*/ 907999 w 1270953"/>
                  <a:gd name="connsiteY30" fmla="*/ 770626 h 1058863"/>
                  <a:gd name="connsiteX31" fmla="*/ 843822 w 1270953"/>
                  <a:gd name="connsiteY31" fmla="*/ 739234 h 1058863"/>
                  <a:gd name="connsiteX32" fmla="*/ 869493 w 1270953"/>
                  <a:gd name="connsiteY32" fmla="*/ 680017 h 1058863"/>
                  <a:gd name="connsiteX33" fmla="*/ 899442 w 1270953"/>
                  <a:gd name="connsiteY33" fmla="*/ 632929 h 1058863"/>
                  <a:gd name="connsiteX34" fmla="*/ 903007 w 1270953"/>
                  <a:gd name="connsiteY34" fmla="*/ 589408 h 1058863"/>
                  <a:gd name="connsiteX35" fmla="*/ 903720 w 1270953"/>
                  <a:gd name="connsiteY35" fmla="*/ 565150 h 1058863"/>
                  <a:gd name="connsiteX36" fmla="*/ 275370 w 1270953"/>
                  <a:gd name="connsiteY36" fmla="*/ 357187 h 1058863"/>
                  <a:gd name="connsiteX37" fmla="*/ 298221 w 1270953"/>
                  <a:gd name="connsiteY37" fmla="*/ 357901 h 1058863"/>
                  <a:gd name="connsiteX38" fmla="*/ 514589 w 1270953"/>
                  <a:gd name="connsiteY38" fmla="*/ 483559 h 1058863"/>
                  <a:gd name="connsiteX39" fmla="*/ 514589 w 1270953"/>
                  <a:gd name="connsiteY39" fmla="*/ 488557 h 1058863"/>
                  <a:gd name="connsiteX40" fmla="*/ 507448 w 1270953"/>
                  <a:gd name="connsiteY40" fmla="*/ 517116 h 1058863"/>
                  <a:gd name="connsiteX41" fmla="*/ 489596 w 1270953"/>
                  <a:gd name="connsiteY41" fmla="*/ 546388 h 1058863"/>
                  <a:gd name="connsiteX42" fmla="*/ 483169 w 1270953"/>
                  <a:gd name="connsiteY42" fmla="*/ 555670 h 1058863"/>
                  <a:gd name="connsiteX43" fmla="*/ 333211 w 1270953"/>
                  <a:gd name="connsiteY43" fmla="*/ 671332 h 1058863"/>
                  <a:gd name="connsiteX44" fmla="*/ 331783 w 1270953"/>
                  <a:gd name="connsiteY44" fmla="*/ 671332 h 1058863"/>
                  <a:gd name="connsiteX45" fmla="*/ 329641 w 1270953"/>
                  <a:gd name="connsiteY45" fmla="*/ 664193 h 1058863"/>
                  <a:gd name="connsiteX46" fmla="*/ 359632 w 1270953"/>
                  <a:gd name="connsiteY46" fmla="*/ 634206 h 1058863"/>
                  <a:gd name="connsiteX47" fmla="*/ 210388 w 1270953"/>
                  <a:gd name="connsiteY47" fmla="*/ 699177 h 1058863"/>
                  <a:gd name="connsiteX48" fmla="*/ 145406 w 1270953"/>
                  <a:gd name="connsiteY48" fmla="*/ 816268 h 1058863"/>
                  <a:gd name="connsiteX49" fmla="*/ 163258 w 1270953"/>
                  <a:gd name="connsiteY49" fmla="*/ 911225 h 1058863"/>
                  <a:gd name="connsiteX50" fmla="*/ 161830 w 1270953"/>
                  <a:gd name="connsiteY50" fmla="*/ 911225 h 1058863"/>
                  <a:gd name="connsiteX51" fmla="*/ 28296 w 1270953"/>
                  <a:gd name="connsiteY51" fmla="*/ 499266 h 1058863"/>
                  <a:gd name="connsiteX52" fmla="*/ 275370 w 1270953"/>
                  <a:gd name="connsiteY52" fmla="*/ 357187 h 1058863"/>
                  <a:gd name="connsiteX53" fmla="*/ 745473 w 1270953"/>
                  <a:gd name="connsiteY53" fmla="*/ 0 h 1058863"/>
                  <a:gd name="connsiteX54" fmla="*/ 998793 w 1270953"/>
                  <a:gd name="connsiteY54" fmla="*/ 0 h 1058863"/>
                  <a:gd name="connsiteX55" fmla="*/ 1036003 w 1270953"/>
                  <a:gd name="connsiteY55" fmla="*/ 37211 h 1058863"/>
                  <a:gd name="connsiteX56" fmla="*/ 1036003 w 1270953"/>
                  <a:gd name="connsiteY56" fmla="*/ 197503 h 1058863"/>
                  <a:gd name="connsiteX57" fmla="*/ 998793 w 1270953"/>
                  <a:gd name="connsiteY57" fmla="*/ 234714 h 1058863"/>
                  <a:gd name="connsiteX58" fmla="*/ 935105 w 1270953"/>
                  <a:gd name="connsiteY58" fmla="*/ 234714 h 1058863"/>
                  <a:gd name="connsiteX59" fmla="*/ 935105 w 1270953"/>
                  <a:gd name="connsiteY59" fmla="*/ 320585 h 1058863"/>
                  <a:gd name="connsiteX60" fmla="*/ 926518 w 1270953"/>
                  <a:gd name="connsiteY60" fmla="*/ 327025 h 1058863"/>
                  <a:gd name="connsiteX61" fmla="*/ 914353 w 1270953"/>
                  <a:gd name="connsiteY61" fmla="*/ 320585 h 1058863"/>
                  <a:gd name="connsiteX62" fmla="*/ 834922 w 1270953"/>
                  <a:gd name="connsiteY62" fmla="*/ 234714 h 1058863"/>
                  <a:gd name="connsiteX63" fmla="*/ 745473 w 1270953"/>
                  <a:gd name="connsiteY63" fmla="*/ 234714 h 1058863"/>
                  <a:gd name="connsiteX64" fmla="*/ 708978 w 1270953"/>
                  <a:gd name="connsiteY64" fmla="*/ 197503 h 1058863"/>
                  <a:gd name="connsiteX65" fmla="*/ 708978 w 1270953"/>
                  <a:gd name="connsiteY65" fmla="*/ 196072 h 1058863"/>
                  <a:gd name="connsiteX66" fmla="*/ 708978 w 1270953"/>
                  <a:gd name="connsiteY66" fmla="*/ 37211 h 1058863"/>
                  <a:gd name="connsiteX67" fmla="*/ 729730 w 1270953"/>
                  <a:gd name="connsiteY67" fmla="*/ 3578 h 1058863"/>
                  <a:gd name="connsiteX68" fmla="*/ 734740 w 1270953"/>
                  <a:gd name="connsiteY68" fmla="*/ 1431 h 1058863"/>
                  <a:gd name="connsiteX69" fmla="*/ 745473 w 1270953"/>
                  <a:gd name="connsiteY69" fmla="*/ 0 h 105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270953" h="1058863">
                    <a:moveTo>
                      <a:pt x="903720" y="565150"/>
                    </a:moveTo>
                    <a:cubicBezTo>
                      <a:pt x="903720" y="565150"/>
                      <a:pt x="904433" y="565864"/>
                      <a:pt x="904433" y="565864"/>
                    </a:cubicBezTo>
                    <a:cubicBezTo>
                      <a:pt x="911564" y="575852"/>
                      <a:pt x="921547" y="586554"/>
                      <a:pt x="933669" y="598683"/>
                    </a:cubicBezTo>
                    <a:cubicBezTo>
                      <a:pt x="932956" y="620800"/>
                      <a:pt x="932243" y="635782"/>
                      <a:pt x="928678" y="644344"/>
                    </a:cubicBezTo>
                    <a:cubicBezTo>
                      <a:pt x="925112" y="652905"/>
                      <a:pt x="912277" y="682157"/>
                      <a:pt x="891598" y="702134"/>
                    </a:cubicBezTo>
                    <a:cubicBezTo>
                      <a:pt x="881615" y="712836"/>
                      <a:pt x="875910" y="722824"/>
                      <a:pt x="873771" y="727819"/>
                    </a:cubicBezTo>
                    <a:cubicBezTo>
                      <a:pt x="878763" y="733526"/>
                      <a:pt x="894450" y="742088"/>
                      <a:pt x="922973" y="738520"/>
                    </a:cubicBezTo>
                    <a:cubicBezTo>
                      <a:pt x="927965" y="737807"/>
                      <a:pt x="932243" y="739947"/>
                      <a:pt x="935809" y="742801"/>
                    </a:cubicBezTo>
                    <a:cubicBezTo>
                      <a:pt x="939374" y="746368"/>
                      <a:pt x="940800" y="750649"/>
                      <a:pt x="940800" y="755643"/>
                    </a:cubicBezTo>
                    <a:cubicBezTo>
                      <a:pt x="935809" y="817001"/>
                      <a:pt x="937948" y="876931"/>
                      <a:pt x="945079" y="887633"/>
                    </a:cubicBezTo>
                    <a:cubicBezTo>
                      <a:pt x="947218" y="889060"/>
                      <a:pt x="958627" y="894768"/>
                      <a:pt x="1008542" y="894768"/>
                    </a:cubicBezTo>
                    <a:cubicBezTo>
                      <a:pt x="1037778" y="894054"/>
                      <a:pt x="1064875" y="891914"/>
                      <a:pt x="1069866" y="891200"/>
                    </a:cubicBezTo>
                    <a:cubicBezTo>
                      <a:pt x="1074145" y="890487"/>
                      <a:pt x="1078423" y="891200"/>
                      <a:pt x="1081989" y="893341"/>
                    </a:cubicBezTo>
                    <a:cubicBezTo>
                      <a:pt x="1086267" y="896195"/>
                      <a:pt x="1089119" y="901189"/>
                      <a:pt x="1089119" y="906183"/>
                    </a:cubicBezTo>
                    <a:cubicBezTo>
                      <a:pt x="1089119" y="906183"/>
                      <a:pt x="1089119" y="906183"/>
                      <a:pt x="1089119" y="1027471"/>
                    </a:cubicBezTo>
                    <a:cubicBezTo>
                      <a:pt x="1118355" y="1026758"/>
                      <a:pt x="1184671" y="1023190"/>
                      <a:pt x="1239578" y="993225"/>
                    </a:cubicBezTo>
                    <a:cubicBezTo>
                      <a:pt x="1239578" y="993225"/>
                      <a:pt x="1239578" y="993225"/>
                      <a:pt x="1239578" y="939002"/>
                    </a:cubicBezTo>
                    <a:cubicBezTo>
                      <a:pt x="1239578" y="939002"/>
                      <a:pt x="1239578" y="938289"/>
                      <a:pt x="1239578" y="938289"/>
                    </a:cubicBezTo>
                    <a:cubicBezTo>
                      <a:pt x="1240291" y="939002"/>
                      <a:pt x="1241004" y="939002"/>
                      <a:pt x="1241717" y="939716"/>
                    </a:cubicBezTo>
                    <a:cubicBezTo>
                      <a:pt x="1245996" y="941856"/>
                      <a:pt x="1250987" y="942569"/>
                      <a:pt x="1256692" y="942569"/>
                    </a:cubicBezTo>
                    <a:cubicBezTo>
                      <a:pt x="1259544" y="942569"/>
                      <a:pt x="1263822" y="942569"/>
                      <a:pt x="1270953" y="940429"/>
                    </a:cubicBezTo>
                    <a:cubicBezTo>
                      <a:pt x="1270953" y="940429"/>
                      <a:pt x="1270953" y="940429"/>
                      <a:pt x="1270953" y="1002500"/>
                    </a:cubicBezTo>
                    <a:cubicBezTo>
                      <a:pt x="1270953" y="1008208"/>
                      <a:pt x="1268101" y="1013202"/>
                      <a:pt x="1263109" y="1016056"/>
                    </a:cubicBezTo>
                    <a:cubicBezTo>
                      <a:pt x="1199646" y="1054582"/>
                      <a:pt x="1121921" y="1058863"/>
                      <a:pt x="1088406" y="1058863"/>
                    </a:cubicBezTo>
                    <a:cubicBezTo>
                      <a:pt x="1079136" y="1058863"/>
                      <a:pt x="1073432" y="1058150"/>
                      <a:pt x="1072719" y="1058150"/>
                    </a:cubicBezTo>
                    <a:cubicBezTo>
                      <a:pt x="1064162" y="1057436"/>
                      <a:pt x="1057744" y="1051015"/>
                      <a:pt x="1057744" y="1042454"/>
                    </a:cubicBezTo>
                    <a:cubicBezTo>
                      <a:pt x="1057744" y="1042454"/>
                      <a:pt x="1057744" y="1042454"/>
                      <a:pt x="1057744" y="924020"/>
                    </a:cubicBezTo>
                    <a:cubicBezTo>
                      <a:pt x="1041343" y="925446"/>
                      <a:pt x="1019951" y="926160"/>
                      <a:pt x="1009968" y="926160"/>
                    </a:cubicBezTo>
                    <a:cubicBezTo>
                      <a:pt x="947218" y="926160"/>
                      <a:pt x="930817" y="917598"/>
                      <a:pt x="922973" y="909750"/>
                    </a:cubicBezTo>
                    <a:cubicBezTo>
                      <a:pt x="915129" y="901189"/>
                      <a:pt x="906573" y="884066"/>
                      <a:pt x="906573" y="819141"/>
                    </a:cubicBezTo>
                    <a:cubicBezTo>
                      <a:pt x="906573" y="800591"/>
                      <a:pt x="907286" y="783468"/>
                      <a:pt x="907999" y="770626"/>
                    </a:cubicBezTo>
                    <a:cubicBezTo>
                      <a:pt x="868067" y="769913"/>
                      <a:pt x="848814" y="750649"/>
                      <a:pt x="843822" y="739234"/>
                    </a:cubicBezTo>
                    <a:cubicBezTo>
                      <a:pt x="835978" y="720684"/>
                      <a:pt x="856657" y="693573"/>
                      <a:pt x="869493" y="680017"/>
                    </a:cubicBezTo>
                    <a:cubicBezTo>
                      <a:pt x="882328" y="667175"/>
                      <a:pt x="893737" y="647198"/>
                      <a:pt x="899442" y="632929"/>
                    </a:cubicBezTo>
                    <a:cubicBezTo>
                      <a:pt x="901581" y="627221"/>
                      <a:pt x="902294" y="603677"/>
                      <a:pt x="903007" y="589408"/>
                    </a:cubicBezTo>
                    <a:cubicBezTo>
                      <a:pt x="903007" y="580846"/>
                      <a:pt x="903007" y="572285"/>
                      <a:pt x="903720" y="565150"/>
                    </a:cubicBezTo>
                    <a:close/>
                    <a:moveTo>
                      <a:pt x="275370" y="357187"/>
                    </a:moveTo>
                    <a:cubicBezTo>
                      <a:pt x="283225" y="357187"/>
                      <a:pt x="290366" y="357901"/>
                      <a:pt x="298221" y="357901"/>
                    </a:cubicBezTo>
                    <a:cubicBezTo>
                      <a:pt x="458176" y="369325"/>
                      <a:pt x="515303" y="446433"/>
                      <a:pt x="514589" y="483559"/>
                    </a:cubicBezTo>
                    <a:cubicBezTo>
                      <a:pt x="514589" y="483559"/>
                      <a:pt x="514589" y="483559"/>
                      <a:pt x="514589" y="488557"/>
                    </a:cubicBezTo>
                    <a:cubicBezTo>
                      <a:pt x="513875" y="498552"/>
                      <a:pt x="511733" y="507834"/>
                      <a:pt x="507448" y="517116"/>
                    </a:cubicBezTo>
                    <a:cubicBezTo>
                      <a:pt x="503164" y="527111"/>
                      <a:pt x="497451" y="537107"/>
                      <a:pt x="489596" y="546388"/>
                    </a:cubicBezTo>
                    <a:cubicBezTo>
                      <a:pt x="487454" y="549244"/>
                      <a:pt x="485312" y="552100"/>
                      <a:pt x="483169" y="555670"/>
                    </a:cubicBezTo>
                    <a:cubicBezTo>
                      <a:pt x="452464" y="590654"/>
                      <a:pt x="376770" y="647772"/>
                      <a:pt x="333211" y="671332"/>
                    </a:cubicBezTo>
                    <a:cubicBezTo>
                      <a:pt x="333211" y="671332"/>
                      <a:pt x="332497" y="671332"/>
                      <a:pt x="331783" y="671332"/>
                    </a:cubicBezTo>
                    <a:cubicBezTo>
                      <a:pt x="328212" y="671332"/>
                      <a:pt x="326784" y="667049"/>
                      <a:pt x="329641" y="664193"/>
                    </a:cubicBezTo>
                    <a:cubicBezTo>
                      <a:pt x="343922" y="652769"/>
                      <a:pt x="353205" y="642774"/>
                      <a:pt x="359632" y="634206"/>
                    </a:cubicBezTo>
                    <a:cubicBezTo>
                      <a:pt x="300363" y="659195"/>
                      <a:pt x="243950" y="684898"/>
                      <a:pt x="210388" y="699177"/>
                    </a:cubicBezTo>
                    <a:cubicBezTo>
                      <a:pt x="166829" y="719168"/>
                      <a:pt x="139693" y="766290"/>
                      <a:pt x="145406" y="816268"/>
                    </a:cubicBezTo>
                    <a:cubicBezTo>
                      <a:pt x="151119" y="865531"/>
                      <a:pt x="178254" y="904085"/>
                      <a:pt x="163258" y="911225"/>
                    </a:cubicBezTo>
                    <a:cubicBezTo>
                      <a:pt x="163258" y="911225"/>
                      <a:pt x="162544" y="911225"/>
                      <a:pt x="161830" y="911225"/>
                    </a:cubicBezTo>
                    <a:cubicBezTo>
                      <a:pt x="136837" y="911225"/>
                      <a:pt x="-75247" y="708459"/>
                      <a:pt x="28296" y="499266"/>
                    </a:cubicBezTo>
                    <a:cubicBezTo>
                      <a:pt x="64000" y="427156"/>
                      <a:pt x="147548" y="357187"/>
                      <a:pt x="275370" y="357187"/>
                    </a:cubicBezTo>
                    <a:close/>
                    <a:moveTo>
                      <a:pt x="745473" y="0"/>
                    </a:moveTo>
                    <a:cubicBezTo>
                      <a:pt x="745473" y="0"/>
                      <a:pt x="745473" y="0"/>
                      <a:pt x="998793" y="0"/>
                    </a:cubicBezTo>
                    <a:cubicBezTo>
                      <a:pt x="1019545" y="0"/>
                      <a:pt x="1036003" y="16458"/>
                      <a:pt x="1036003" y="37211"/>
                    </a:cubicBezTo>
                    <a:cubicBezTo>
                      <a:pt x="1036003" y="37211"/>
                      <a:pt x="1036003" y="37211"/>
                      <a:pt x="1036003" y="197503"/>
                    </a:cubicBezTo>
                    <a:cubicBezTo>
                      <a:pt x="1036003" y="218255"/>
                      <a:pt x="1019545" y="234714"/>
                      <a:pt x="998793" y="234714"/>
                    </a:cubicBezTo>
                    <a:cubicBezTo>
                      <a:pt x="998793" y="234714"/>
                      <a:pt x="998793" y="234714"/>
                      <a:pt x="935105" y="234714"/>
                    </a:cubicBezTo>
                    <a:cubicBezTo>
                      <a:pt x="935105" y="234714"/>
                      <a:pt x="935105" y="234714"/>
                      <a:pt x="935105" y="320585"/>
                    </a:cubicBezTo>
                    <a:cubicBezTo>
                      <a:pt x="935105" y="320585"/>
                      <a:pt x="932958" y="327025"/>
                      <a:pt x="926518" y="327025"/>
                    </a:cubicBezTo>
                    <a:cubicBezTo>
                      <a:pt x="923655" y="327025"/>
                      <a:pt x="919362" y="325594"/>
                      <a:pt x="914353" y="320585"/>
                    </a:cubicBezTo>
                    <a:cubicBezTo>
                      <a:pt x="903619" y="309135"/>
                      <a:pt x="867124" y="266915"/>
                      <a:pt x="834922" y="234714"/>
                    </a:cubicBezTo>
                    <a:cubicBezTo>
                      <a:pt x="834922" y="234714"/>
                      <a:pt x="834922" y="234714"/>
                      <a:pt x="745473" y="234714"/>
                    </a:cubicBezTo>
                    <a:cubicBezTo>
                      <a:pt x="724721" y="234714"/>
                      <a:pt x="708978" y="218255"/>
                      <a:pt x="708978" y="197503"/>
                    </a:cubicBezTo>
                    <a:cubicBezTo>
                      <a:pt x="708978" y="197503"/>
                      <a:pt x="708978" y="197503"/>
                      <a:pt x="708978" y="196072"/>
                    </a:cubicBezTo>
                    <a:cubicBezTo>
                      <a:pt x="708978" y="190347"/>
                      <a:pt x="708978" y="163155"/>
                      <a:pt x="708978" y="37211"/>
                    </a:cubicBezTo>
                    <a:cubicBezTo>
                      <a:pt x="708978" y="21468"/>
                      <a:pt x="717565" y="9303"/>
                      <a:pt x="729730" y="3578"/>
                    </a:cubicBezTo>
                    <a:cubicBezTo>
                      <a:pt x="731877" y="2862"/>
                      <a:pt x="733308" y="2147"/>
                      <a:pt x="734740" y="1431"/>
                    </a:cubicBezTo>
                    <a:cubicBezTo>
                      <a:pt x="738317" y="715"/>
                      <a:pt x="741895" y="0"/>
                      <a:pt x="745473"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47" name="Freeform 15">
                <a:extLst>
                  <a:ext uri="{FF2B5EF4-FFF2-40B4-BE49-F238E27FC236}">
                    <a16:creationId xmlns:a16="http://schemas.microsoft.com/office/drawing/2014/main" id="{F8FAE1C6-CC79-4ED1-B013-F6EADC88C2A6}"/>
                  </a:ext>
                </a:extLst>
              </p:cNvPr>
              <p:cNvSpPr>
                <a:spLocks/>
              </p:cNvSpPr>
              <p:nvPr/>
            </p:nvSpPr>
            <p:spPr bwMode="auto">
              <a:xfrm>
                <a:off x="5534025" y="2882899"/>
                <a:ext cx="1270953" cy="1095376"/>
              </a:xfrm>
              <a:custGeom>
                <a:avLst/>
                <a:gdLst>
                  <a:gd name="connsiteX0" fmla="*/ 367233 w 1270953"/>
                  <a:gd name="connsiteY0" fmla="*/ 601663 h 1095376"/>
                  <a:gd name="connsiteX1" fmla="*/ 367946 w 1270953"/>
                  <a:gd name="connsiteY1" fmla="*/ 625921 h 1095376"/>
                  <a:gd name="connsiteX2" fmla="*/ 371512 w 1270953"/>
                  <a:gd name="connsiteY2" fmla="*/ 669442 h 1095376"/>
                  <a:gd name="connsiteX3" fmla="*/ 401461 w 1270953"/>
                  <a:gd name="connsiteY3" fmla="*/ 716530 h 1095376"/>
                  <a:gd name="connsiteX4" fmla="*/ 427131 w 1270953"/>
                  <a:gd name="connsiteY4" fmla="*/ 775747 h 1095376"/>
                  <a:gd name="connsiteX5" fmla="*/ 362955 w 1270953"/>
                  <a:gd name="connsiteY5" fmla="*/ 807139 h 1095376"/>
                  <a:gd name="connsiteX6" fmla="*/ 364381 w 1270953"/>
                  <a:gd name="connsiteY6" fmla="*/ 855654 h 1095376"/>
                  <a:gd name="connsiteX7" fmla="*/ 347980 w 1270953"/>
                  <a:gd name="connsiteY7" fmla="*/ 946263 h 1095376"/>
                  <a:gd name="connsiteX8" fmla="*/ 260985 w 1270953"/>
                  <a:gd name="connsiteY8" fmla="*/ 962673 h 1095376"/>
                  <a:gd name="connsiteX9" fmla="*/ 213209 w 1270953"/>
                  <a:gd name="connsiteY9" fmla="*/ 960533 h 1095376"/>
                  <a:gd name="connsiteX10" fmla="*/ 213209 w 1270953"/>
                  <a:gd name="connsiteY10" fmla="*/ 1078967 h 1095376"/>
                  <a:gd name="connsiteX11" fmla="*/ 198235 w 1270953"/>
                  <a:gd name="connsiteY11" fmla="*/ 1094663 h 1095376"/>
                  <a:gd name="connsiteX12" fmla="*/ 182547 w 1270953"/>
                  <a:gd name="connsiteY12" fmla="*/ 1095376 h 1095376"/>
                  <a:gd name="connsiteX13" fmla="*/ 7844 w 1270953"/>
                  <a:gd name="connsiteY13" fmla="*/ 1052569 h 1095376"/>
                  <a:gd name="connsiteX14" fmla="*/ 0 w 1270953"/>
                  <a:gd name="connsiteY14" fmla="*/ 1039013 h 1095376"/>
                  <a:gd name="connsiteX15" fmla="*/ 0 w 1270953"/>
                  <a:gd name="connsiteY15" fmla="*/ 976942 h 1095376"/>
                  <a:gd name="connsiteX16" fmla="*/ 14262 w 1270953"/>
                  <a:gd name="connsiteY16" fmla="*/ 979082 h 1095376"/>
                  <a:gd name="connsiteX17" fmla="*/ 29236 w 1270953"/>
                  <a:gd name="connsiteY17" fmla="*/ 976229 h 1095376"/>
                  <a:gd name="connsiteX18" fmla="*/ 31375 w 1270953"/>
                  <a:gd name="connsiteY18" fmla="*/ 974802 h 1095376"/>
                  <a:gd name="connsiteX19" fmla="*/ 31375 w 1270953"/>
                  <a:gd name="connsiteY19" fmla="*/ 975515 h 1095376"/>
                  <a:gd name="connsiteX20" fmla="*/ 31375 w 1270953"/>
                  <a:gd name="connsiteY20" fmla="*/ 1029738 h 1095376"/>
                  <a:gd name="connsiteX21" fmla="*/ 181834 w 1270953"/>
                  <a:gd name="connsiteY21" fmla="*/ 1063984 h 1095376"/>
                  <a:gd name="connsiteX22" fmla="*/ 181834 w 1270953"/>
                  <a:gd name="connsiteY22" fmla="*/ 942696 h 1095376"/>
                  <a:gd name="connsiteX23" fmla="*/ 188965 w 1270953"/>
                  <a:gd name="connsiteY23" fmla="*/ 929854 h 1095376"/>
                  <a:gd name="connsiteX24" fmla="*/ 201087 w 1270953"/>
                  <a:gd name="connsiteY24" fmla="*/ 927713 h 1095376"/>
                  <a:gd name="connsiteX25" fmla="*/ 262411 w 1270953"/>
                  <a:gd name="connsiteY25" fmla="*/ 931281 h 1095376"/>
                  <a:gd name="connsiteX26" fmla="*/ 325875 w 1270953"/>
                  <a:gd name="connsiteY26" fmla="*/ 924146 h 1095376"/>
                  <a:gd name="connsiteX27" fmla="*/ 330153 w 1270953"/>
                  <a:gd name="connsiteY27" fmla="*/ 792156 h 1095376"/>
                  <a:gd name="connsiteX28" fmla="*/ 335145 w 1270953"/>
                  <a:gd name="connsiteY28" fmla="*/ 779314 h 1095376"/>
                  <a:gd name="connsiteX29" fmla="*/ 347980 w 1270953"/>
                  <a:gd name="connsiteY29" fmla="*/ 775033 h 1095376"/>
                  <a:gd name="connsiteX30" fmla="*/ 397182 w 1270953"/>
                  <a:gd name="connsiteY30" fmla="*/ 764332 h 1095376"/>
                  <a:gd name="connsiteX31" fmla="*/ 379355 w 1270953"/>
                  <a:gd name="connsiteY31" fmla="*/ 738647 h 1095376"/>
                  <a:gd name="connsiteX32" fmla="*/ 342276 w 1270953"/>
                  <a:gd name="connsiteY32" fmla="*/ 680857 h 1095376"/>
                  <a:gd name="connsiteX33" fmla="*/ 337284 w 1270953"/>
                  <a:gd name="connsiteY33" fmla="*/ 635196 h 1095376"/>
                  <a:gd name="connsiteX34" fmla="*/ 366520 w 1270953"/>
                  <a:gd name="connsiteY34" fmla="*/ 602377 h 1095376"/>
                  <a:gd name="connsiteX35" fmla="*/ 367233 w 1270953"/>
                  <a:gd name="connsiteY35" fmla="*/ 601663 h 1095376"/>
                  <a:gd name="connsiteX36" fmla="*/ 995583 w 1270953"/>
                  <a:gd name="connsiteY36" fmla="*/ 393700 h 1095376"/>
                  <a:gd name="connsiteX37" fmla="*/ 1242658 w 1270953"/>
                  <a:gd name="connsiteY37" fmla="*/ 535779 h 1095376"/>
                  <a:gd name="connsiteX38" fmla="*/ 1109123 w 1270953"/>
                  <a:gd name="connsiteY38" fmla="*/ 947738 h 1095376"/>
                  <a:gd name="connsiteX39" fmla="*/ 1107695 w 1270953"/>
                  <a:gd name="connsiteY39" fmla="*/ 947738 h 1095376"/>
                  <a:gd name="connsiteX40" fmla="*/ 1125547 w 1270953"/>
                  <a:gd name="connsiteY40" fmla="*/ 852781 h 1095376"/>
                  <a:gd name="connsiteX41" fmla="*/ 1060565 w 1270953"/>
                  <a:gd name="connsiteY41" fmla="*/ 735690 h 1095376"/>
                  <a:gd name="connsiteX42" fmla="*/ 911321 w 1270953"/>
                  <a:gd name="connsiteY42" fmla="*/ 670719 h 1095376"/>
                  <a:gd name="connsiteX43" fmla="*/ 941313 w 1270953"/>
                  <a:gd name="connsiteY43" fmla="*/ 700706 h 1095376"/>
                  <a:gd name="connsiteX44" fmla="*/ 939171 w 1270953"/>
                  <a:gd name="connsiteY44" fmla="*/ 707845 h 1095376"/>
                  <a:gd name="connsiteX45" fmla="*/ 937742 w 1270953"/>
                  <a:gd name="connsiteY45" fmla="*/ 707845 h 1095376"/>
                  <a:gd name="connsiteX46" fmla="*/ 787784 w 1270953"/>
                  <a:gd name="connsiteY46" fmla="*/ 592183 h 1095376"/>
                  <a:gd name="connsiteX47" fmla="*/ 781357 w 1270953"/>
                  <a:gd name="connsiteY47" fmla="*/ 582901 h 1095376"/>
                  <a:gd name="connsiteX48" fmla="*/ 763505 w 1270953"/>
                  <a:gd name="connsiteY48" fmla="*/ 553628 h 1095376"/>
                  <a:gd name="connsiteX49" fmla="*/ 756364 w 1270953"/>
                  <a:gd name="connsiteY49" fmla="*/ 525070 h 1095376"/>
                  <a:gd name="connsiteX50" fmla="*/ 756364 w 1270953"/>
                  <a:gd name="connsiteY50" fmla="*/ 520072 h 1095376"/>
                  <a:gd name="connsiteX51" fmla="*/ 972733 w 1270953"/>
                  <a:gd name="connsiteY51" fmla="*/ 394414 h 1095376"/>
                  <a:gd name="connsiteX52" fmla="*/ 995583 w 1270953"/>
                  <a:gd name="connsiteY52" fmla="*/ 393700 h 1095376"/>
                  <a:gd name="connsiteX53" fmla="*/ 299002 w 1270953"/>
                  <a:gd name="connsiteY53" fmla="*/ 0 h 1095376"/>
                  <a:gd name="connsiteX54" fmla="*/ 551317 w 1270953"/>
                  <a:gd name="connsiteY54" fmla="*/ 0 h 1095376"/>
                  <a:gd name="connsiteX55" fmla="*/ 566997 w 1270953"/>
                  <a:gd name="connsiteY55" fmla="*/ 3578 h 1095376"/>
                  <a:gd name="connsiteX56" fmla="*/ 576263 w 1270953"/>
                  <a:gd name="connsiteY56" fmla="*/ 9303 h 1095376"/>
                  <a:gd name="connsiteX57" fmla="*/ 570561 w 1270953"/>
                  <a:gd name="connsiteY57" fmla="*/ 11449 h 1095376"/>
                  <a:gd name="connsiteX58" fmla="*/ 530647 w 1270953"/>
                  <a:gd name="connsiteY58" fmla="*/ 74421 h 1095376"/>
                  <a:gd name="connsiteX59" fmla="*/ 530647 w 1270953"/>
                  <a:gd name="connsiteY59" fmla="*/ 234714 h 1095376"/>
                  <a:gd name="connsiteX60" fmla="*/ 462222 w 1270953"/>
                  <a:gd name="connsiteY60" fmla="*/ 234714 h 1095376"/>
                  <a:gd name="connsiteX61" fmla="*/ 383107 w 1270953"/>
                  <a:gd name="connsiteY61" fmla="*/ 319869 h 1095376"/>
                  <a:gd name="connsiteX62" fmla="*/ 370990 w 1270953"/>
                  <a:gd name="connsiteY62" fmla="*/ 327025 h 1095376"/>
                  <a:gd name="connsiteX63" fmla="*/ 362437 w 1270953"/>
                  <a:gd name="connsiteY63" fmla="*/ 319869 h 1095376"/>
                  <a:gd name="connsiteX64" fmla="*/ 362437 w 1270953"/>
                  <a:gd name="connsiteY64" fmla="*/ 234714 h 1095376"/>
                  <a:gd name="connsiteX65" fmla="*/ 299002 w 1270953"/>
                  <a:gd name="connsiteY65" fmla="*/ 234714 h 1095376"/>
                  <a:gd name="connsiteX66" fmla="*/ 261938 w 1270953"/>
                  <a:gd name="connsiteY66" fmla="*/ 197503 h 1095376"/>
                  <a:gd name="connsiteX67" fmla="*/ 261938 w 1270953"/>
                  <a:gd name="connsiteY67" fmla="*/ 37211 h 1095376"/>
                  <a:gd name="connsiteX68" fmla="*/ 299002 w 1270953"/>
                  <a:gd name="connsiteY68" fmla="*/ 0 h 1095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1270953" h="1095376">
                    <a:moveTo>
                      <a:pt x="367233" y="601663"/>
                    </a:moveTo>
                    <a:cubicBezTo>
                      <a:pt x="367946" y="608798"/>
                      <a:pt x="367946" y="617359"/>
                      <a:pt x="367946" y="625921"/>
                    </a:cubicBezTo>
                    <a:cubicBezTo>
                      <a:pt x="368659" y="640190"/>
                      <a:pt x="369372" y="663734"/>
                      <a:pt x="371512" y="669442"/>
                    </a:cubicBezTo>
                    <a:cubicBezTo>
                      <a:pt x="377216" y="683711"/>
                      <a:pt x="388625" y="703688"/>
                      <a:pt x="401461" y="716530"/>
                    </a:cubicBezTo>
                    <a:cubicBezTo>
                      <a:pt x="414296" y="730086"/>
                      <a:pt x="434975" y="757197"/>
                      <a:pt x="427131" y="775747"/>
                    </a:cubicBezTo>
                    <a:cubicBezTo>
                      <a:pt x="422140" y="787162"/>
                      <a:pt x="402887" y="806426"/>
                      <a:pt x="362955" y="807139"/>
                    </a:cubicBezTo>
                    <a:cubicBezTo>
                      <a:pt x="363668" y="819981"/>
                      <a:pt x="364381" y="837104"/>
                      <a:pt x="364381" y="855654"/>
                    </a:cubicBezTo>
                    <a:cubicBezTo>
                      <a:pt x="364381" y="920579"/>
                      <a:pt x="355824" y="937702"/>
                      <a:pt x="347980" y="946263"/>
                    </a:cubicBezTo>
                    <a:cubicBezTo>
                      <a:pt x="340136" y="954111"/>
                      <a:pt x="323736" y="963386"/>
                      <a:pt x="260985" y="962673"/>
                    </a:cubicBezTo>
                    <a:cubicBezTo>
                      <a:pt x="251002" y="962673"/>
                      <a:pt x="229610" y="961959"/>
                      <a:pt x="213209" y="960533"/>
                    </a:cubicBezTo>
                    <a:cubicBezTo>
                      <a:pt x="213209" y="960533"/>
                      <a:pt x="213209" y="960533"/>
                      <a:pt x="213209" y="1078967"/>
                    </a:cubicBezTo>
                    <a:cubicBezTo>
                      <a:pt x="213209" y="1087528"/>
                      <a:pt x="206792" y="1093949"/>
                      <a:pt x="198235" y="1094663"/>
                    </a:cubicBezTo>
                    <a:cubicBezTo>
                      <a:pt x="197522" y="1094663"/>
                      <a:pt x="191817" y="1095376"/>
                      <a:pt x="182547" y="1095376"/>
                    </a:cubicBezTo>
                    <a:cubicBezTo>
                      <a:pt x="149033" y="1095376"/>
                      <a:pt x="71308" y="1091095"/>
                      <a:pt x="7844" y="1052569"/>
                    </a:cubicBezTo>
                    <a:cubicBezTo>
                      <a:pt x="2853" y="1049715"/>
                      <a:pt x="0" y="1044721"/>
                      <a:pt x="0" y="1039013"/>
                    </a:cubicBezTo>
                    <a:cubicBezTo>
                      <a:pt x="0" y="1039013"/>
                      <a:pt x="0" y="1039013"/>
                      <a:pt x="0" y="976942"/>
                    </a:cubicBezTo>
                    <a:cubicBezTo>
                      <a:pt x="7131" y="979082"/>
                      <a:pt x="11409" y="979082"/>
                      <a:pt x="14262" y="979082"/>
                    </a:cubicBezTo>
                    <a:cubicBezTo>
                      <a:pt x="19966" y="979082"/>
                      <a:pt x="24958" y="978369"/>
                      <a:pt x="29236" y="976229"/>
                    </a:cubicBezTo>
                    <a:cubicBezTo>
                      <a:pt x="29949" y="975515"/>
                      <a:pt x="30662" y="975515"/>
                      <a:pt x="31375" y="974802"/>
                    </a:cubicBezTo>
                    <a:cubicBezTo>
                      <a:pt x="31375" y="974802"/>
                      <a:pt x="31375" y="975515"/>
                      <a:pt x="31375" y="975515"/>
                    </a:cubicBezTo>
                    <a:cubicBezTo>
                      <a:pt x="31375" y="975515"/>
                      <a:pt x="31375" y="975515"/>
                      <a:pt x="31375" y="1029738"/>
                    </a:cubicBezTo>
                    <a:cubicBezTo>
                      <a:pt x="86282" y="1059703"/>
                      <a:pt x="152598" y="1063984"/>
                      <a:pt x="181834" y="1063984"/>
                    </a:cubicBezTo>
                    <a:cubicBezTo>
                      <a:pt x="181834" y="1063984"/>
                      <a:pt x="181834" y="1063984"/>
                      <a:pt x="181834" y="942696"/>
                    </a:cubicBezTo>
                    <a:cubicBezTo>
                      <a:pt x="181834" y="937702"/>
                      <a:pt x="184686" y="932708"/>
                      <a:pt x="188965" y="929854"/>
                    </a:cubicBezTo>
                    <a:cubicBezTo>
                      <a:pt x="192530" y="927713"/>
                      <a:pt x="196809" y="927000"/>
                      <a:pt x="201087" y="927713"/>
                    </a:cubicBezTo>
                    <a:cubicBezTo>
                      <a:pt x="206079" y="928427"/>
                      <a:pt x="233175" y="930567"/>
                      <a:pt x="262411" y="931281"/>
                    </a:cubicBezTo>
                    <a:cubicBezTo>
                      <a:pt x="312327" y="931281"/>
                      <a:pt x="323736" y="925573"/>
                      <a:pt x="325875" y="924146"/>
                    </a:cubicBezTo>
                    <a:cubicBezTo>
                      <a:pt x="333719" y="912731"/>
                      <a:pt x="334432" y="846379"/>
                      <a:pt x="330153" y="792156"/>
                    </a:cubicBezTo>
                    <a:cubicBezTo>
                      <a:pt x="330153" y="787162"/>
                      <a:pt x="331580" y="782881"/>
                      <a:pt x="335145" y="779314"/>
                    </a:cubicBezTo>
                    <a:cubicBezTo>
                      <a:pt x="338710" y="776460"/>
                      <a:pt x="342989" y="774320"/>
                      <a:pt x="347980" y="775033"/>
                    </a:cubicBezTo>
                    <a:cubicBezTo>
                      <a:pt x="376503" y="778601"/>
                      <a:pt x="392191" y="770039"/>
                      <a:pt x="397182" y="764332"/>
                    </a:cubicBezTo>
                    <a:cubicBezTo>
                      <a:pt x="395043" y="759337"/>
                      <a:pt x="389339" y="749349"/>
                      <a:pt x="379355" y="738647"/>
                    </a:cubicBezTo>
                    <a:cubicBezTo>
                      <a:pt x="358676" y="718670"/>
                      <a:pt x="345841" y="689418"/>
                      <a:pt x="342276" y="680857"/>
                    </a:cubicBezTo>
                    <a:cubicBezTo>
                      <a:pt x="338710" y="672295"/>
                      <a:pt x="337997" y="657313"/>
                      <a:pt x="337284" y="635196"/>
                    </a:cubicBezTo>
                    <a:cubicBezTo>
                      <a:pt x="349406" y="623067"/>
                      <a:pt x="359389" y="612365"/>
                      <a:pt x="366520" y="602377"/>
                    </a:cubicBezTo>
                    <a:cubicBezTo>
                      <a:pt x="366520" y="602377"/>
                      <a:pt x="367233" y="601663"/>
                      <a:pt x="367233" y="601663"/>
                    </a:cubicBezTo>
                    <a:close/>
                    <a:moveTo>
                      <a:pt x="995583" y="393700"/>
                    </a:moveTo>
                    <a:cubicBezTo>
                      <a:pt x="1123405" y="393700"/>
                      <a:pt x="1206953" y="463669"/>
                      <a:pt x="1242658" y="535779"/>
                    </a:cubicBezTo>
                    <a:cubicBezTo>
                      <a:pt x="1346200" y="744972"/>
                      <a:pt x="1134116" y="947738"/>
                      <a:pt x="1109123" y="947738"/>
                    </a:cubicBezTo>
                    <a:cubicBezTo>
                      <a:pt x="1108409" y="947738"/>
                      <a:pt x="1107695" y="947738"/>
                      <a:pt x="1107695" y="947738"/>
                    </a:cubicBezTo>
                    <a:cubicBezTo>
                      <a:pt x="1092699" y="940598"/>
                      <a:pt x="1119835" y="902044"/>
                      <a:pt x="1125547" y="852781"/>
                    </a:cubicBezTo>
                    <a:cubicBezTo>
                      <a:pt x="1131260" y="802803"/>
                      <a:pt x="1104125" y="755681"/>
                      <a:pt x="1060565" y="735690"/>
                    </a:cubicBezTo>
                    <a:cubicBezTo>
                      <a:pt x="1027003" y="721411"/>
                      <a:pt x="970590" y="695708"/>
                      <a:pt x="911321" y="670719"/>
                    </a:cubicBezTo>
                    <a:cubicBezTo>
                      <a:pt x="917748" y="679287"/>
                      <a:pt x="927031" y="689282"/>
                      <a:pt x="941313" y="700706"/>
                    </a:cubicBezTo>
                    <a:cubicBezTo>
                      <a:pt x="944169" y="703562"/>
                      <a:pt x="942741" y="707845"/>
                      <a:pt x="939171" y="707845"/>
                    </a:cubicBezTo>
                    <a:cubicBezTo>
                      <a:pt x="938457" y="707845"/>
                      <a:pt x="937742" y="707845"/>
                      <a:pt x="937742" y="707845"/>
                    </a:cubicBezTo>
                    <a:cubicBezTo>
                      <a:pt x="894183" y="684285"/>
                      <a:pt x="818490" y="627167"/>
                      <a:pt x="787784" y="592183"/>
                    </a:cubicBezTo>
                    <a:cubicBezTo>
                      <a:pt x="785642" y="588613"/>
                      <a:pt x="783500" y="585757"/>
                      <a:pt x="781357" y="582901"/>
                    </a:cubicBezTo>
                    <a:cubicBezTo>
                      <a:pt x="773502" y="573619"/>
                      <a:pt x="767790" y="563624"/>
                      <a:pt x="763505" y="553628"/>
                    </a:cubicBezTo>
                    <a:cubicBezTo>
                      <a:pt x="759221" y="544347"/>
                      <a:pt x="757078" y="535065"/>
                      <a:pt x="756364" y="525070"/>
                    </a:cubicBezTo>
                    <a:cubicBezTo>
                      <a:pt x="756364" y="525070"/>
                      <a:pt x="756364" y="525070"/>
                      <a:pt x="756364" y="520072"/>
                    </a:cubicBezTo>
                    <a:cubicBezTo>
                      <a:pt x="755650" y="482946"/>
                      <a:pt x="812777" y="405837"/>
                      <a:pt x="972733" y="394414"/>
                    </a:cubicBezTo>
                    <a:cubicBezTo>
                      <a:pt x="980588" y="394414"/>
                      <a:pt x="987729" y="393700"/>
                      <a:pt x="995583" y="393700"/>
                    </a:cubicBezTo>
                    <a:close/>
                    <a:moveTo>
                      <a:pt x="299002" y="0"/>
                    </a:moveTo>
                    <a:cubicBezTo>
                      <a:pt x="551317" y="0"/>
                      <a:pt x="551317" y="0"/>
                      <a:pt x="551317" y="0"/>
                    </a:cubicBezTo>
                    <a:cubicBezTo>
                      <a:pt x="557019" y="0"/>
                      <a:pt x="562008" y="1431"/>
                      <a:pt x="566997" y="3578"/>
                    </a:cubicBezTo>
                    <a:cubicBezTo>
                      <a:pt x="569848" y="5009"/>
                      <a:pt x="573412" y="7156"/>
                      <a:pt x="576263" y="9303"/>
                    </a:cubicBezTo>
                    <a:cubicBezTo>
                      <a:pt x="574125" y="10018"/>
                      <a:pt x="571987" y="10734"/>
                      <a:pt x="570561" y="11449"/>
                    </a:cubicBezTo>
                    <a:cubicBezTo>
                      <a:pt x="545615" y="22183"/>
                      <a:pt x="530647" y="46513"/>
                      <a:pt x="530647" y="74421"/>
                    </a:cubicBezTo>
                    <a:cubicBezTo>
                      <a:pt x="530647" y="74421"/>
                      <a:pt x="530647" y="74421"/>
                      <a:pt x="530647" y="234714"/>
                    </a:cubicBezTo>
                    <a:cubicBezTo>
                      <a:pt x="462222" y="234714"/>
                      <a:pt x="462222" y="234714"/>
                      <a:pt x="462222" y="234714"/>
                    </a:cubicBezTo>
                    <a:cubicBezTo>
                      <a:pt x="430148" y="266915"/>
                      <a:pt x="393798" y="309135"/>
                      <a:pt x="383107" y="319869"/>
                    </a:cubicBezTo>
                    <a:cubicBezTo>
                      <a:pt x="378117" y="324878"/>
                      <a:pt x="373841" y="327025"/>
                      <a:pt x="370990" y="327025"/>
                    </a:cubicBezTo>
                    <a:cubicBezTo>
                      <a:pt x="364575" y="327025"/>
                      <a:pt x="362437" y="319869"/>
                      <a:pt x="362437" y="319869"/>
                    </a:cubicBezTo>
                    <a:cubicBezTo>
                      <a:pt x="362437" y="234714"/>
                      <a:pt x="362437" y="234714"/>
                      <a:pt x="362437" y="234714"/>
                    </a:cubicBezTo>
                    <a:cubicBezTo>
                      <a:pt x="299002" y="234714"/>
                      <a:pt x="299002" y="234714"/>
                      <a:pt x="299002" y="234714"/>
                    </a:cubicBezTo>
                    <a:cubicBezTo>
                      <a:pt x="278332" y="234714"/>
                      <a:pt x="261938" y="218255"/>
                      <a:pt x="261938" y="197503"/>
                    </a:cubicBezTo>
                    <a:cubicBezTo>
                      <a:pt x="261938" y="37211"/>
                      <a:pt x="261938" y="37211"/>
                      <a:pt x="261938" y="37211"/>
                    </a:cubicBezTo>
                    <a:cubicBezTo>
                      <a:pt x="261938" y="16458"/>
                      <a:pt x="278332" y="0"/>
                      <a:pt x="299002" y="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grpSp>
        <p:nvGrpSpPr>
          <p:cNvPr id="48" name="bcgIcons_ThumbsUp">
            <a:extLst>
              <a:ext uri="{FF2B5EF4-FFF2-40B4-BE49-F238E27FC236}">
                <a16:creationId xmlns:a16="http://schemas.microsoft.com/office/drawing/2014/main" id="{363558C6-038B-4F82-AB7B-3B2A641F570A}"/>
              </a:ext>
            </a:extLst>
          </p:cNvPr>
          <p:cNvGrpSpPr>
            <a:grpSpLocks noChangeAspect="1"/>
          </p:cNvGrpSpPr>
          <p:nvPr/>
        </p:nvGrpSpPr>
        <p:grpSpPr bwMode="auto">
          <a:xfrm>
            <a:off x="3418001" y="2555040"/>
            <a:ext cx="910421" cy="911265"/>
            <a:chOff x="1682" y="0"/>
            <a:chExt cx="4316" cy="4320"/>
          </a:xfrm>
        </p:grpSpPr>
        <p:sp>
          <p:nvSpPr>
            <p:cNvPr id="49" name="AutoShape 3">
              <a:extLst>
                <a:ext uri="{FF2B5EF4-FFF2-40B4-BE49-F238E27FC236}">
                  <a16:creationId xmlns:a16="http://schemas.microsoft.com/office/drawing/2014/main" id="{AE6E1F09-1D5B-4BFF-BC67-B80EB46EC6D2}"/>
                </a:ext>
              </a:extLst>
            </p:cNvPr>
            <p:cNvSpPr>
              <a:spLocks noChangeAspect="1" noChangeArrowheads="1" noTextEdit="1"/>
            </p:cNvSpPr>
            <p:nvPr/>
          </p:nvSpPr>
          <p:spPr bwMode="auto">
            <a:xfrm>
              <a:off x="1682" y="0"/>
              <a:ext cx="4316"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50" name="Freeform 5">
              <a:extLst>
                <a:ext uri="{FF2B5EF4-FFF2-40B4-BE49-F238E27FC236}">
                  <a16:creationId xmlns:a16="http://schemas.microsoft.com/office/drawing/2014/main" id="{8EC2C369-48A7-435A-B709-DD26E843E106}"/>
                </a:ext>
              </a:extLst>
            </p:cNvPr>
            <p:cNvSpPr>
              <a:spLocks/>
            </p:cNvSpPr>
            <p:nvPr/>
          </p:nvSpPr>
          <p:spPr bwMode="auto">
            <a:xfrm>
              <a:off x="3248" y="698"/>
              <a:ext cx="2034" cy="2919"/>
            </a:xfrm>
            <a:custGeom>
              <a:avLst/>
              <a:gdLst>
                <a:gd name="T0" fmla="*/ 1086 w 1086"/>
                <a:gd name="T1" fmla="*/ 681 h 1557"/>
                <a:gd name="T2" fmla="*/ 530 w 1086"/>
                <a:gd name="T3" fmla="*/ 537 h 1557"/>
                <a:gd name="T4" fmla="*/ 593 w 1086"/>
                <a:gd name="T5" fmla="*/ 253 h 1557"/>
                <a:gd name="T6" fmla="*/ 391 w 1086"/>
                <a:gd name="T7" fmla="*/ 4 h 1557"/>
                <a:gd name="T8" fmla="*/ 279 w 1086"/>
                <a:gd name="T9" fmla="*/ 114 h 1557"/>
                <a:gd name="T10" fmla="*/ 279 w 1086"/>
                <a:gd name="T11" fmla="*/ 221 h 1557"/>
                <a:gd name="T12" fmla="*/ 0 w 1086"/>
                <a:gd name="T13" fmla="*/ 523 h 1557"/>
                <a:gd name="T14" fmla="*/ 203 w 1086"/>
                <a:gd name="T15" fmla="*/ 459 h 1557"/>
                <a:gd name="T16" fmla="*/ 323 w 1086"/>
                <a:gd name="T17" fmla="*/ 114 h 1557"/>
                <a:gd name="T18" fmla="*/ 386 w 1086"/>
                <a:gd name="T19" fmla="*/ 48 h 1557"/>
                <a:gd name="T20" fmla="*/ 549 w 1086"/>
                <a:gd name="T21" fmla="*/ 257 h 1557"/>
                <a:gd name="T22" fmla="*/ 476 w 1086"/>
                <a:gd name="T23" fmla="*/ 570 h 1557"/>
                <a:gd name="T24" fmla="*/ 942 w 1086"/>
                <a:gd name="T25" fmla="*/ 581 h 1557"/>
                <a:gd name="T26" fmla="*/ 942 w 1086"/>
                <a:gd name="T27" fmla="*/ 781 h 1557"/>
                <a:gd name="T28" fmla="*/ 917 w 1086"/>
                <a:gd name="T29" fmla="*/ 780 h 1557"/>
                <a:gd name="T30" fmla="*/ 757 w 1086"/>
                <a:gd name="T31" fmla="*/ 802 h 1557"/>
                <a:gd name="T32" fmla="*/ 807 w 1086"/>
                <a:gd name="T33" fmla="*/ 824 h 1557"/>
                <a:gd name="T34" fmla="*/ 924 w 1086"/>
                <a:gd name="T35" fmla="*/ 825 h 1557"/>
                <a:gd name="T36" fmla="*/ 917 w 1086"/>
                <a:gd name="T37" fmla="*/ 1024 h 1557"/>
                <a:gd name="T38" fmla="*/ 874 w 1086"/>
                <a:gd name="T39" fmla="*/ 1025 h 1557"/>
                <a:gd name="T40" fmla="*/ 757 w 1086"/>
                <a:gd name="T41" fmla="*/ 1024 h 1557"/>
                <a:gd name="T42" fmla="*/ 757 w 1086"/>
                <a:gd name="T43" fmla="*/ 1068 h 1557"/>
                <a:gd name="T44" fmla="*/ 961 w 1086"/>
                <a:gd name="T45" fmla="*/ 1168 h 1557"/>
                <a:gd name="T46" fmla="*/ 793 w 1086"/>
                <a:gd name="T47" fmla="*/ 1269 h 1557"/>
                <a:gd name="T48" fmla="*/ 724 w 1086"/>
                <a:gd name="T49" fmla="*/ 1269 h 1557"/>
                <a:gd name="T50" fmla="*/ 724 w 1086"/>
                <a:gd name="T51" fmla="*/ 1313 h 1557"/>
                <a:gd name="T52" fmla="*/ 793 w 1086"/>
                <a:gd name="T53" fmla="*/ 1313 h 1557"/>
                <a:gd name="T54" fmla="*/ 793 w 1086"/>
                <a:gd name="T55" fmla="*/ 1513 h 1557"/>
                <a:gd name="T56" fmla="*/ 26 w 1086"/>
                <a:gd name="T57" fmla="*/ 1394 h 1557"/>
                <a:gd name="T58" fmla="*/ 344 w 1086"/>
                <a:gd name="T59" fmla="*/ 1557 h 1557"/>
                <a:gd name="T60" fmla="*/ 937 w 1086"/>
                <a:gd name="T61" fmla="*/ 1413 h 1557"/>
                <a:gd name="T62" fmla="*/ 1005 w 1086"/>
                <a:gd name="T63" fmla="*/ 1168 h 1557"/>
                <a:gd name="T64" fmla="*/ 1061 w 1086"/>
                <a:gd name="T65" fmla="*/ 924 h 15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086" h="1557">
                  <a:moveTo>
                    <a:pt x="1004" y="810"/>
                  </a:moveTo>
                  <a:cubicBezTo>
                    <a:pt x="1052" y="787"/>
                    <a:pt x="1086" y="738"/>
                    <a:pt x="1086" y="681"/>
                  </a:cubicBezTo>
                  <a:cubicBezTo>
                    <a:pt x="1086" y="601"/>
                    <a:pt x="1021" y="537"/>
                    <a:pt x="942" y="537"/>
                  </a:cubicBezTo>
                  <a:cubicBezTo>
                    <a:pt x="530" y="537"/>
                    <a:pt x="530" y="537"/>
                    <a:pt x="530" y="537"/>
                  </a:cubicBezTo>
                  <a:cubicBezTo>
                    <a:pt x="553" y="485"/>
                    <a:pt x="593" y="378"/>
                    <a:pt x="593" y="255"/>
                  </a:cubicBezTo>
                  <a:cubicBezTo>
                    <a:pt x="593" y="255"/>
                    <a:pt x="593" y="254"/>
                    <a:pt x="593" y="253"/>
                  </a:cubicBezTo>
                  <a:cubicBezTo>
                    <a:pt x="592" y="251"/>
                    <a:pt x="586" y="193"/>
                    <a:pt x="559" y="134"/>
                  </a:cubicBezTo>
                  <a:cubicBezTo>
                    <a:pt x="522" y="52"/>
                    <a:pt x="464" y="7"/>
                    <a:pt x="391" y="4"/>
                  </a:cubicBezTo>
                  <a:cubicBezTo>
                    <a:pt x="383" y="3"/>
                    <a:pt x="344" y="0"/>
                    <a:pt x="313" y="26"/>
                  </a:cubicBezTo>
                  <a:cubicBezTo>
                    <a:pt x="291" y="46"/>
                    <a:pt x="279" y="75"/>
                    <a:pt x="279" y="114"/>
                  </a:cubicBezTo>
                  <a:cubicBezTo>
                    <a:pt x="279" y="221"/>
                    <a:pt x="279" y="221"/>
                    <a:pt x="279" y="221"/>
                  </a:cubicBezTo>
                  <a:cubicBezTo>
                    <a:pt x="279" y="221"/>
                    <a:pt x="279" y="221"/>
                    <a:pt x="279" y="221"/>
                  </a:cubicBezTo>
                  <a:cubicBezTo>
                    <a:pt x="279" y="223"/>
                    <a:pt x="283" y="364"/>
                    <a:pt x="181" y="420"/>
                  </a:cubicBezTo>
                  <a:cubicBezTo>
                    <a:pt x="132" y="448"/>
                    <a:pt x="63" y="487"/>
                    <a:pt x="0" y="523"/>
                  </a:cubicBezTo>
                  <a:cubicBezTo>
                    <a:pt x="12" y="531"/>
                    <a:pt x="21" y="544"/>
                    <a:pt x="25" y="559"/>
                  </a:cubicBezTo>
                  <a:cubicBezTo>
                    <a:pt x="86" y="524"/>
                    <a:pt x="154" y="486"/>
                    <a:pt x="203" y="459"/>
                  </a:cubicBezTo>
                  <a:cubicBezTo>
                    <a:pt x="326" y="390"/>
                    <a:pt x="324" y="232"/>
                    <a:pt x="323" y="220"/>
                  </a:cubicBezTo>
                  <a:cubicBezTo>
                    <a:pt x="323" y="114"/>
                    <a:pt x="323" y="114"/>
                    <a:pt x="323" y="114"/>
                  </a:cubicBezTo>
                  <a:cubicBezTo>
                    <a:pt x="323" y="89"/>
                    <a:pt x="330" y="70"/>
                    <a:pt x="342" y="60"/>
                  </a:cubicBezTo>
                  <a:cubicBezTo>
                    <a:pt x="359" y="44"/>
                    <a:pt x="386" y="48"/>
                    <a:pt x="386" y="48"/>
                  </a:cubicBezTo>
                  <a:cubicBezTo>
                    <a:pt x="387" y="48"/>
                    <a:pt x="388" y="48"/>
                    <a:pt x="389" y="48"/>
                  </a:cubicBezTo>
                  <a:cubicBezTo>
                    <a:pt x="520" y="52"/>
                    <a:pt x="547" y="241"/>
                    <a:pt x="549" y="257"/>
                  </a:cubicBezTo>
                  <a:cubicBezTo>
                    <a:pt x="548" y="413"/>
                    <a:pt x="476" y="547"/>
                    <a:pt x="476" y="548"/>
                  </a:cubicBezTo>
                  <a:cubicBezTo>
                    <a:pt x="472" y="555"/>
                    <a:pt x="472" y="563"/>
                    <a:pt x="476" y="570"/>
                  </a:cubicBezTo>
                  <a:cubicBezTo>
                    <a:pt x="480" y="577"/>
                    <a:pt x="487" y="581"/>
                    <a:pt x="495" y="581"/>
                  </a:cubicBezTo>
                  <a:cubicBezTo>
                    <a:pt x="942" y="581"/>
                    <a:pt x="942" y="581"/>
                    <a:pt x="942" y="581"/>
                  </a:cubicBezTo>
                  <a:cubicBezTo>
                    <a:pt x="997" y="581"/>
                    <a:pt x="1042" y="626"/>
                    <a:pt x="1042" y="681"/>
                  </a:cubicBezTo>
                  <a:cubicBezTo>
                    <a:pt x="1042" y="736"/>
                    <a:pt x="997" y="781"/>
                    <a:pt x="942" y="781"/>
                  </a:cubicBezTo>
                  <a:cubicBezTo>
                    <a:pt x="926" y="781"/>
                    <a:pt x="926" y="781"/>
                    <a:pt x="926" y="781"/>
                  </a:cubicBezTo>
                  <a:cubicBezTo>
                    <a:pt x="923" y="781"/>
                    <a:pt x="920" y="780"/>
                    <a:pt x="917" y="780"/>
                  </a:cubicBezTo>
                  <a:cubicBezTo>
                    <a:pt x="779" y="780"/>
                    <a:pt x="779" y="780"/>
                    <a:pt x="779" y="780"/>
                  </a:cubicBezTo>
                  <a:cubicBezTo>
                    <a:pt x="767" y="780"/>
                    <a:pt x="757" y="790"/>
                    <a:pt x="757" y="802"/>
                  </a:cubicBezTo>
                  <a:cubicBezTo>
                    <a:pt x="757" y="815"/>
                    <a:pt x="767" y="824"/>
                    <a:pt x="779" y="824"/>
                  </a:cubicBezTo>
                  <a:cubicBezTo>
                    <a:pt x="807" y="824"/>
                    <a:pt x="807" y="824"/>
                    <a:pt x="807" y="824"/>
                  </a:cubicBezTo>
                  <a:cubicBezTo>
                    <a:pt x="809" y="825"/>
                    <a:pt x="810" y="825"/>
                    <a:pt x="811" y="825"/>
                  </a:cubicBezTo>
                  <a:cubicBezTo>
                    <a:pt x="924" y="825"/>
                    <a:pt x="924" y="825"/>
                    <a:pt x="924" y="825"/>
                  </a:cubicBezTo>
                  <a:cubicBezTo>
                    <a:pt x="976" y="829"/>
                    <a:pt x="1017" y="872"/>
                    <a:pt x="1017" y="924"/>
                  </a:cubicBezTo>
                  <a:cubicBezTo>
                    <a:pt x="1017" y="980"/>
                    <a:pt x="972" y="1024"/>
                    <a:pt x="917" y="1024"/>
                  </a:cubicBezTo>
                  <a:cubicBezTo>
                    <a:pt x="879" y="1024"/>
                    <a:pt x="879" y="1024"/>
                    <a:pt x="879" y="1024"/>
                  </a:cubicBezTo>
                  <a:cubicBezTo>
                    <a:pt x="877" y="1024"/>
                    <a:pt x="875" y="1025"/>
                    <a:pt x="874" y="1025"/>
                  </a:cubicBezTo>
                  <a:cubicBezTo>
                    <a:pt x="869" y="1025"/>
                    <a:pt x="865" y="1024"/>
                    <a:pt x="861" y="1024"/>
                  </a:cubicBezTo>
                  <a:cubicBezTo>
                    <a:pt x="757" y="1024"/>
                    <a:pt x="757" y="1024"/>
                    <a:pt x="757" y="1024"/>
                  </a:cubicBezTo>
                  <a:cubicBezTo>
                    <a:pt x="745" y="1024"/>
                    <a:pt x="735" y="1034"/>
                    <a:pt x="735" y="1046"/>
                  </a:cubicBezTo>
                  <a:cubicBezTo>
                    <a:pt x="735" y="1059"/>
                    <a:pt x="745" y="1068"/>
                    <a:pt x="757" y="1068"/>
                  </a:cubicBezTo>
                  <a:cubicBezTo>
                    <a:pt x="861" y="1068"/>
                    <a:pt x="861" y="1068"/>
                    <a:pt x="861" y="1068"/>
                  </a:cubicBezTo>
                  <a:cubicBezTo>
                    <a:pt x="916" y="1068"/>
                    <a:pt x="961" y="1113"/>
                    <a:pt x="961" y="1168"/>
                  </a:cubicBezTo>
                  <a:cubicBezTo>
                    <a:pt x="961" y="1224"/>
                    <a:pt x="916" y="1269"/>
                    <a:pt x="861" y="1269"/>
                  </a:cubicBezTo>
                  <a:cubicBezTo>
                    <a:pt x="793" y="1269"/>
                    <a:pt x="793" y="1269"/>
                    <a:pt x="793" y="1269"/>
                  </a:cubicBezTo>
                  <a:cubicBezTo>
                    <a:pt x="757" y="1269"/>
                    <a:pt x="757" y="1269"/>
                    <a:pt x="757" y="1269"/>
                  </a:cubicBezTo>
                  <a:cubicBezTo>
                    <a:pt x="724" y="1269"/>
                    <a:pt x="724" y="1269"/>
                    <a:pt x="724" y="1269"/>
                  </a:cubicBezTo>
                  <a:cubicBezTo>
                    <a:pt x="712" y="1269"/>
                    <a:pt x="702" y="1278"/>
                    <a:pt x="702" y="1291"/>
                  </a:cubicBezTo>
                  <a:cubicBezTo>
                    <a:pt x="702" y="1303"/>
                    <a:pt x="712" y="1313"/>
                    <a:pt x="724" y="1313"/>
                  </a:cubicBezTo>
                  <a:cubicBezTo>
                    <a:pt x="757" y="1313"/>
                    <a:pt x="757" y="1313"/>
                    <a:pt x="757" y="1313"/>
                  </a:cubicBezTo>
                  <a:cubicBezTo>
                    <a:pt x="793" y="1313"/>
                    <a:pt x="793" y="1313"/>
                    <a:pt x="793" y="1313"/>
                  </a:cubicBezTo>
                  <a:cubicBezTo>
                    <a:pt x="848" y="1313"/>
                    <a:pt x="893" y="1357"/>
                    <a:pt x="893" y="1413"/>
                  </a:cubicBezTo>
                  <a:cubicBezTo>
                    <a:pt x="893" y="1468"/>
                    <a:pt x="848" y="1513"/>
                    <a:pt x="793" y="1513"/>
                  </a:cubicBezTo>
                  <a:cubicBezTo>
                    <a:pt x="344" y="1513"/>
                    <a:pt x="344" y="1513"/>
                    <a:pt x="344" y="1513"/>
                  </a:cubicBezTo>
                  <a:cubicBezTo>
                    <a:pt x="301" y="1513"/>
                    <a:pt x="175" y="1513"/>
                    <a:pt x="26" y="1394"/>
                  </a:cubicBezTo>
                  <a:cubicBezTo>
                    <a:pt x="26" y="1449"/>
                    <a:pt x="26" y="1449"/>
                    <a:pt x="26" y="1449"/>
                  </a:cubicBezTo>
                  <a:cubicBezTo>
                    <a:pt x="126" y="1521"/>
                    <a:pt x="230" y="1557"/>
                    <a:pt x="344" y="1557"/>
                  </a:cubicBezTo>
                  <a:cubicBezTo>
                    <a:pt x="793" y="1557"/>
                    <a:pt x="793" y="1557"/>
                    <a:pt x="793" y="1557"/>
                  </a:cubicBezTo>
                  <a:cubicBezTo>
                    <a:pt x="872" y="1557"/>
                    <a:pt x="937" y="1492"/>
                    <a:pt x="937" y="1413"/>
                  </a:cubicBezTo>
                  <a:cubicBezTo>
                    <a:pt x="937" y="1372"/>
                    <a:pt x="920" y="1335"/>
                    <a:pt x="892" y="1309"/>
                  </a:cubicBezTo>
                  <a:cubicBezTo>
                    <a:pt x="957" y="1294"/>
                    <a:pt x="1005" y="1237"/>
                    <a:pt x="1005" y="1168"/>
                  </a:cubicBezTo>
                  <a:cubicBezTo>
                    <a:pt x="1005" y="1127"/>
                    <a:pt x="987" y="1089"/>
                    <a:pt x="958" y="1062"/>
                  </a:cubicBezTo>
                  <a:cubicBezTo>
                    <a:pt x="1017" y="1045"/>
                    <a:pt x="1061" y="989"/>
                    <a:pt x="1061" y="924"/>
                  </a:cubicBezTo>
                  <a:cubicBezTo>
                    <a:pt x="1061" y="878"/>
                    <a:pt x="1039" y="837"/>
                    <a:pt x="1004" y="81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51" name="Freeform 6">
              <a:extLst>
                <a:ext uri="{FF2B5EF4-FFF2-40B4-BE49-F238E27FC236}">
                  <a16:creationId xmlns:a16="http://schemas.microsoft.com/office/drawing/2014/main" id="{C99A2A7E-9C2D-4B9B-85F5-C4CFA7BDF4AB}"/>
                </a:ext>
              </a:extLst>
            </p:cNvPr>
            <p:cNvSpPr>
              <a:spLocks noEditPoints="1"/>
            </p:cNvSpPr>
            <p:nvPr/>
          </p:nvSpPr>
          <p:spPr bwMode="auto">
            <a:xfrm>
              <a:off x="2368" y="1740"/>
              <a:ext cx="846" cy="1723"/>
            </a:xfrm>
            <a:custGeom>
              <a:avLst/>
              <a:gdLst>
                <a:gd name="T0" fmla="*/ 193 w 452"/>
                <a:gd name="T1" fmla="*/ 773 h 919"/>
                <a:gd name="T2" fmla="*/ 146 w 452"/>
                <a:gd name="T3" fmla="*/ 820 h 919"/>
                <a:gd name="T4" fmla="*/ 99 w 452"/>
                <a:gd name="T5" fmla="*/ 773 h 919"/>
                <a:gd name="T6" fmla="*/ 146 w 452"/>
                <a:gd name="T7" fmla="*/ 726 h 919"/>
                <a:gd name="T8" fmla="*/ 193 w 452"/>
                <a:gd name="T9" fmla="*/ 773 h 919"/>
                <a:gd name="T10" fmla="*/ 452 w 452"/>
                <a:gd name="T11" fmla="*/ 22 h 919"/>
                <a:gd name="T12" fmla="*/ 452 w 452"/>
                <a:gd name="T13" fmla="*/ 897 h 919"/>
                <a:gd name="T14" fmla="*/ 430 w 452"/>
                <a:gd name="T15" fmla="*/ 919 h 919"/>
                <a:gd name="T16" fmla="*/ 22 w 452"/>
                <a:gd name="T17" fmla="*/ 919 h 919"/>
                <a:gd name="T18" fmla="*/ 0 w 452"/>
                <a:gd name="T19" fmla="*/ 897 h 919"/>
                <a:gd name="T20" fmla="*/ 0 w 452"/>
                <a:gd name="T21" fmla="*/ 22 h 919"/>
                <a:gd name="T22" fmla="*/ 22 w 452"/>
                <a:gd name="T23" fmla="*/ 0 h 919"/>
                <a:gd name="T24" fmla="*/ 430 w 452"/>
                <a:gd name="T25" fmla="*/ 0 h 919"/>
                <a:gd name="T26" fmla="*/ 452 w 452"/>
                <a:gd name="T27" fmla="*/ 22 h 919"/>
                <a:gd name="T28" fmla="*/ 237 w 452"/>
                <a:gd name="T29" fmla="*/ 773 h 919"/>
                <a:gd name="T30" fmla="*/ 146 w 452"/>
                <a:gd name="T31" fmla="*/ 682 h 919"/>
                <a:gd name="T32" fmla="*/ 55 w 452"/>
                <a:gd name="T33" fmla="*/ 773 h 919"/>
                <a:gd name="T34" fmla="*/ 146 w 452"/>
                <a:gd name="T35" fmla="*/ 864 h 919"/>
                <a:gd name="T36" fmla="*/ 237 w 452"/>
                <a:gd name="T37" fmla="*/ 773 h 9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2" h="919">
                  <a:moveTo>
                    <a:pt x="193" y="773"/>
                  </a:moveTo>
                  <a:cubicBezTo>
                    <a:pt x="193" y="799"/>
                    <a:pt x="172" y="820"/>
                    <a:pt x="146" y="820"/>
                  </a:cubicBezTo>
                  <a:cubicBezTo>
                    <a:pt x="120" y="820"/>
                    <a:pt x="99" y="799"/>
                    <a:pt x="99" y="773"/>
                  </a:cubicBezTo>
                  <a:cubicBezTo>
                    <a:pt x="99" y="747"/>
                    <a:pt x="120" y="726"/>
                    <a:pt x="146" y="726"/>
                  </a:cubicBezTo>
                  <a:cubicBezTo>
                    <a:pt x="172" y="726"/>
                    <a:pt x="193" y="747"/>
                    <a:pt x="193" y="773"/>
                  </a:cubicBezTo>
                  <a:close/>
                  <a:moveTo>
                    <a:pt x="452" y="22"/>
                  </a:moveTo>
                  <a:cubicBezTo>
                    <a:pt x="452" y="897"/>
                    <a:pt x="452" y="897"/>
                    <a:pt x="452" y="897"/>
                  </a:cubicBezTo>
                  <a:cubicBezTo>
                    <a:pt x="452" y="909"/>
                    <a:pt x="442" y="919"/>
                    <a:pt x="430" y="919"/>
                  </a:cubicBezTo>
                  <a:cubicBezTo>
                    <a:pt x="22" y="919"/>
                    <a:pt x="22" y="919"/>
                    <a:pt x="22" y="919"/>
                  </a:cubicBezTo>
                  <a:cubicBezTo>
                    <a:pt x="10" y="919"/>
                    <a:pt x="0" y="909"/>
                    <a:pt x="0" y="897"/>
                  </a:cubicBezTo>
                  <a:cubicBezTo>
                    <a:pt x="0" y="22"/>
                    <a:pt x="0" y="22"/>
                    <a:pt x="0" y="22"/>
                  </a:cubicBezTo>
                  <a:cubicBezTo>
                    <a:pt x="0" y="10"/>
                    <a:pt x="10" y="0"/>
                    <a:pt x="22" y="0"/>
                  </a:cubicBezTo>
                  <a:cubicBezTo>
                    <a:pt x="430" y="0"/>
                    <a:pt x="430" y="0"/>
                    <a:pt x="430" y="0"/>
                  </a:cubicBezTo>
                  <a:cubicBezTo>
                    <a:pt x="442" y="0"/>
                    <a:pt x="452" y="10"/>
                    <a:pt x="452" y="22"/>
                  </a:cubicBezTo>
                  <a:close/>
                  <a:moveTo>
                    <a:pt x="237" y="773"/>
                  </a:moveTo>
                  <a:cubicBezTo>
                    <a:pt x="237" y="722"/>
                    <a:pt x="196" y="682"/>
                    <a:pt x="146" y="682"/>
                  </a:cubicBezTo>
                  <a:cubicBezTo>
                    <a:pt x="96" y="682"/>
                    <a:pt x="55" y="722"/>
                    <a:pt x="55" y="773"/>
                  </a:cubicBezTo>
                  <a:cubicBezTo>
                    <a:pt x="55" y="823"/>
                    <a:pt x="96" y="864"/>
                    <a:pt x="146" y="864"/>
                  </a:cubicBezTo>
                  <a:cubicBezTo>
                    <a:pt x="196" y="864"/>
                    <a:pt x="237" y="823"/>
                    <a:pt x="237" y="77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nvGrpSpPr>
          <p:cNvPr id="56" name="Group 55">
            <a:extLst>
              <a:ext uri="{FF2B5EF4-FFF2-40B4-BE49-F238E27FC236}">
                <a16:creationId xmlns:a16="http://schemas.microsoft.com/office/drawing/2014/main" id="{DB1D596A-72CB-4FD0-9DE9-D9A4E49C8F99}"/>
              </a:ext>
            </a:extLst>
          </p:cNvPr>
          <p:cNvGrpSpPr>
            <a:grpSpLocks noChangeAspect="1"/>
          </p:cNvGrpSpPr>
          <p:nvPr/>
        </p:nvGrpSpPr>
        <p:grpSpPr>
          <a:xfrm>
            <a:off x="10148405" y="2555040"/>
            <a:ext cx="911265" cy="911265"/>
            <a:chOff x="5274038" y="2605402"/>
            <a:chExt cx="1645200" cy="1645200"/>
          </a:xfrm>
        </p:grpSpPr>
        <p:sp>
          <p:nvSpPr>
            <p:cNvPr id="57" name="AutoShape 3">
              <a:extLst>
                <a:ext uri="{FF2B5EF4-FFF2-40B4-BE49-F238E27FC236}">
                  <a16:creationId xmlns:a16="http://schemas.microsoft.com/office/drawing/2014/main" id="{8BAB794A-1F69-484B-B6C1-EEDA70808941}"/>
                </a:ext>
              </a:extLst>
            </p:cNvPr>
            <p:cNvSpPr>
              <a:spLocks noChangeAspect="1" noChangeArrowheads="1" noTextEdit="1"/>
            </p:cNvSpPr>
            <p:nvPr/>
          </p:nvSpPr>
          <p:spPr bwMode="auto">
            <a:xfrm>
              <a:off x="5274038" y="2605402"/>
              <a:ext cx="1645200" cy="164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nvGrpSpPr>
            <p:cNvPr id="58" name="Group 57">
              <a:extLst>
                <a:ext uri="{FF2B5EF4-FFF2-40B4-BE49-F238E27FC236}">
                  <a16:creationId xmlns:a16="http://schemas.microsoft.com/office/drawing/2014/main" id="{C52E98FC-D440-4303-80BD-3F04D405FD7E}"/>
                </a:ext>
              </a:extLst>
            </p:cNvPr>
            <p:cNvGrpSpPr/>
            <p:nvPr/>
          </p:nvGrpSpPr>
          <p:grpSpPr>
            <a:xfrm>
              <a:off x="5577973" y="2880027"/>
              <a:ext cx="1037330" cy="1095951"/>
              <a:chOff x="5577973" y="2880027"/>
              <a:chExt cx="1037330" cy="1095951"/>
            </a:xfrm>
          </p:grpSpPr>
          <p:sp>
            <p:nvSpPr>
              <p:cNvPr id="59" name="Line 5">
                <a:extLst>
                  <a:ext uri="{FF2B5EF4-FFF2-40B4-BE49-F238E27FC236}">
                    <a16:creationId xmlns:a16="http://schemas.microsoft.com/office/drawing/2014/main" id="{D9210194-6DA3-4E7D-B247-5B2AFF0DA9EA}"/>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60" name="Line 6">
                <a:extLst>
                  <a:ext uri="{FF2B5EF4-FFF2-40B4-BE49-F238E27FC236}">
                    <a16:creationId xmlns:a16="http://schemas.microsoft.com/office/drawing/2014/main" id="{D1991400-4962-4566-89D0-0CB5AF28B538}"/>
                  </a:ext>
                </a:extLst>
              </p:cNvPr>
              <p:cNvSpPr>
                <a:spLocks noChangeShapeType="1"/>
              </p:cNvSpPr>
              <p:nvPr/>
            </p:nvSpPr>
            <p:spPr bwMode="auto">
              <a:xfrm>
                <a:off x="5914404" y="3727478"/>
                <a:ext cx="0"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61" name="Freeform 42">
                <a:extLst>
                  <a:ext uri="{FF2B5EF4-FFF2-40B4-BE49-F238E27FC236}">
                    <a16:creationId xmlns:a16="http://schemas.microsoft.com/office/drawing/2014/main" id="{96B41DE1-80CA-4ACA-A903-12FFD7893FB1}"/>
                  </a:ext>
                </a:extLst>
              </p:cNvPr>
              <p:cNvSpPr>
                <a:spLocks/>
              </p:cNvSpPr>
              <p:nvPr/>
            </p:nvSpPr>
            <p:spPr bwMode="auto">
              <a:xfrm>
                <a:off x="5920776" y="3745319"/>
                <a:ext cx="1275" cy="1274"/>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1" y="1"/>
                      <a:pt x="1" y="1"/>
                    </a:cubicBezTo>
                    <a:cubicBezTo>
                      <a:pt x="1" y="1"/>
                      <a:pt x="1" y="0"/>
                      <a:pt x="0" y="0"/>
                    </a:cubicBezTo>
                    <a:close/>
                  </a:path>
                </a:pathLst>
              </a:custGeom>
              <a:solidFill>
                <a:srgbClr val="6E6F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62" name="Freeform 24">
                <a:extLst>
                  <a:ext uri="{FF2B5EF4-FFF2-40B4-BE49-F238E27FC236}">
                    <a16:creationId xmlns:a16="http://schemas.microsoft.com/office/drawing/2014/main" id="{252A24BC-DA2E-45E6-B555-79B31ED0B08D}"/>
                  </a:ext>
                </a:extLst>
              </p:cNvPr>
              <p:cNvSpPr>
                <a:spLocks noChangeArrowheads="1"/>
              </p:cNvSpPr>
              <p:nvPr/>
            </p:nvSpPr>
            <p:spPr bwMode="auto">
              <a:xfrm>
                <a:off x="5741850" y="2880027"/>
                <a:ext cx="687532" cy="1095951"/>
              </a:xfrm>
              <a:custGeom>
                <a:avLst/>
                <a:gdLst>
                  <a:gd name="connsiteX0" fmla="*/ 11985 w 687532"/>
                  <a:gd name="connsiteY0" fmla="*/ 667765 h 1095951"/>
                  <a:gd name="connsiteX1" fmla="*/ 50545 w 687532"/>
                  <a:gd name="connsiteY1" fmla="*/ 674188 h 1095951"/>
                  <a:gd name="connsiteX2" fmla="*/ 169794 w 687532"/>
                  <a:gd name="connsiteY2" fmla="*/ 856167 h 1095951"/>
                  <a:gd name="connsiteX3" fmla="*/ 179791 w 687532"/>
                  <a:gd name="connsiteY3" fmla="*/ 863303 h 1095951"/>
                  <a:gd name="connsiteX4" fmla="*/ 179791 w 687532"/>
                  <a:gd name="connsiteY4" fmla="*/ 866158 h 1095951"/>
                  <a:gd name="connsiteX5" fmla="*/ 179791 w 687532"/>
                  <a:gd name="connsiteY5" fmla="*/ 1019591 h 1095951"/>
                  <a:gd name="connsiteX6" fmla="*/ 418291 w 687532"/>
                  <a:gd name="connsiteY6" fmla="*/ 1060269 h 1095951"/>
                  <a:gd name="connsiteX7" fmla="*/ 418291 w 687532"/>
                  <a:gd name="connsiteY7" fmla="*/ 937522 h 1095951"/>
                  <a:gd name="connsiteX8" fmla="*/ 424004 w 687532"/>
                  <a:gd name="connsiteY8" fmla="*/ 924677 h 1095951"/>
                  <a:gd name="connsiteX9" fmla="*/ 438285 w 687532"/>
                  <a:gd name="connsiteY9" fmla="*/ 920395 h 1095951"/>
                  <a:gd name="connsiteX10" fmla="*/ 578243 w 687532"/>
                  <a:gd name="connsiteY10" fmla="*/ 918968 h 1095951"/>
                  <a:gd name="connsiteX11" fmla="*/ 583956 w 687532"/>
                  <a:gd name="connsiteY11" fmla="*/ 869726 h 1095951"/>
                  <a:gd name="connsiteX12" fmla="*/ 584670 w 687532"/>
                  <a:gd name="connsiteY12" fmla="*/ 864017 h 1095951"/>
                  <a:gd name="connsiteX13" fmla="*/ 578243 w 687532"/>
                  <a:gd name="connsiteY13" fmla="*/ 755543 h 1095951"/>
                  <a:gd name="connsiteX14" fmla="*/ 583241 w 687532"/>
                  <a:gd name="connsiteY14" fmla="*/ 741270 h 1095951"/>
                  <a:gd name="connsiteX15" fmla="*/ 596809 w 687532"/>
                  <a:gd name="connsiteY15" fmla="*/ 735561 h 1095951"/>
                  <a:gd name="connsiteX16" fmla="*/ 651792 w 687532"/>
                  <a:gd name="connsiteY16" fmla="*/ 722716 h 1095951"/>
                  <a:gd name="connsiteX17" fmla="*/ 627514 w 687532"/>
                  <a:gd name="connsiteY17" fmla="*/ 692743 h 1095951"/>
                  <a:gd name="connsiteX18" fmla="*/ 621087 w 687532"/>
                  <a:gd name="connsiteY18" fmla="*/ 685606 h 1095951"/>
                  <a:gd name="connsiteX19" fmla="*/ 616803 w 687532"/>
                  <a:gd name="connsiteY19" fmla="*/ 679897 h 1095951"/>
                  <a:gd name="connsiteX20" fmla="*/ 658219 w 687532"/>
                  <a:gd name="connsiteY20" fmla="*/ 674188 h 1095951"/>
                  <a:gd name="connsiteX21" fmla="*/ 686068 w 687532"/>
                  <a:gd name="connsiteY21" fmla="*/ 731993 h 1095951"/>
                  <a:gd name="connsiteX22" fmla="*/ 614661 w 687532"/>
                  <a:gd name="connsiteY22" fmla="*/ 771243 h 1095951"/>
                  <a:gd name="connsiteX23" fmla="*/ 618231 w 687532"/>
                  <a:gd name="connsiteY23" fmla="*/ 866158 h 1095951"/>
                  <a:gd name="connsiteX24" fmla="*/ 618231 w 687532"/>
                  <a:gd name="connsiteY24" fmla="*/ 871867 h 1095951"/>
                  <a:gd name="connsiteX25" fmla="*/ 594667 w 687532"/>
                  <a:gd name="connsiteY25" fmla="*/ 948941 h 1095951"/>
                  <a:gd name="connsiteX26" fmla="*/ 453281 w 687532"/>
                  <a:gd name="connsiteY26" fmla="*/ 957504 h 1095951"/>
                  <a:gd name="connsiteX27" fmla="*/ 453281 w 687532"/>
                  <a:gd name="connsiteY27" fmla="*/ 1078110 h 1095951"/>
                  <a:gd name="connsiteX28" fmla="*/ 435429 w 687532"/>
                  <a:gd name="connsiteY28" fmla="*/ 1095951 h 1095951"/>
                  <a:gd name="connsiteX29" fmla="*/ 434715 w 687532"/>
                  <a:gd name="connsiteY29" fmla="*/ 1095951 h 1095951"/>
                  <a:gd name="connsiteX30" fmla="*/ 156227 w 687532"/>
                  <a:gd name="connsiteY30" fmla="*/ 1046710 h 1095951"/>
                  <a:gd name="connsiteX31" fmla="*/ 144802 w 687532"/>
                  <a:gd name="connsiteY31" fmla="*/ 1031010 h 1095951"/>
                  <a:gd name="connsiteX32" fmla="*/ 144802 w 687532"/>
                  <a:gd name="connsiteY32" fmla="*/ 881144 h 1095951"/>
                  <a:gd name="connsiteX33" fmla="*/ 11985 w 687532"/>
                  <a:gd name="connsiteY33" fmla="*/ 667765 h 1095951"/>
                  <a:gd name="connsiteX34" fmla="*/ 17320 w 687532"/>
                  <a:gd name="connsiteY34" fmla="*/ 497001 h 1095951"/>
                  <a:gd name="connsiteX35" fmla="*/ 55313 w 687532"/>
                  <a:gd name="connsiteY35" fmla="*/ 497001 h 1095951"/>
                  <a:gd name="connsiteX36" fmla="*/ 37392 w 687532"/>
                  <a:gd name="connsiteY36" fmla="*/ 618065 h 1095951"/>
                  <a:gd name="connsiteX37" fmla="*/ 833 w 687532"/>
                  <a:gd name="connsiteY37" fmla="*/ 610902 h 1095951"/>
                  <a:gd name="connsiteX38" fmla="*/ 17320 w 687532"/>
                  <a:gd name="connsiteY38" fmla="*/ 497001 h 1095951"/>
                  <a:gd name="connsiteX39" fmla="*/ 516632 w 687532"/>
                  <a:gd name="connsiteY39" fmla="*/ 414168 h 1095951"/>
                  <a:gd name="connsiteX40" fmla="*/ 599298 w 687532"/>
                  <a:gd name="connsiteY40" fmla="*/ 414168 h 1095951"/>
                  <a:gd name="connsiteX41" fmla="*/ 599298 w 687532"/>
                  <a:gd name="connsiteY41" fmla="*/ 493589 h 1095951"/>
                  <a:gd name="connsiteX42" fmla="*/ 604999 w 687532"/>
                  <a:gd name="connsiteY42" fmla="*/ 528649 h 1095951"/>
                  <a:gd name="connsiteX43" fmla="*/ 612838 w 687532"/>
                  <a:gd name="connsiteY43" fmla="*/ 576588 h 1095951"/>
                  <a:gd name="connsiteX44" fmla="*/ 616402 w 687532"/>
                  <a:gd name="connsiteY44" fmla="*/ 603777 h 1095951"/>
                  <a:gd name="connsiteX45" fmla="*/ 624953 w 687532"/>
                  <a:gd name="connsiteY45" fmla="*/ 625242 h 1095951"/>
                  <a:gd name="connsiteX46" fmla="*/ 589321 w 687532"/>
                  <a:gd name="connsiteY46" fmla="*/ 629535 h 1095951"/>
                  <a:gd name="connsiteX47" fmla="*/ 588609 w 687532"/>
                  <a:gd name="connsiteY47" fmla="*/ 629535 h 1095951"/>
                  <a:gd name="connsiteX48" fmla="*/ 583620 w 687532"/>
                  <a:gd name="connsiteY48" fmla="*/ 615941 h 1095951"/>
                  <a:gd name="connsiteX49" fmla="*/ 577919 w 687532"/>
                  <a:gd name="connsiteY49" fmla="*/ 578734 h 1095951"/>
                  <a:gd name="connsiteX50" fmla="*/ 572218 w 687532"/>
                  <a:gd name="connsiteY50" fmla="*/ 539382 h 1095951"/>
                  <a:gd name="connsiteX51" fmla="*/ 564379 w 687532"/>
                  <a:gd name="connsiteY51" fmla="*/ 497167 h 1095951"/>
                  <a:gd name="connsiteX52" fmla="*/ 516632 w 687532"/>
                  <a:gd name="connsiteY52" fmla="*/ 497167 h 1095951"/>
                  <a:gd name="connsiteX53" fmla="*/ 516632 w 687532"/>
                  <a:gd name="connsiteY53" fmla="*/ 414168 h 1095951"/>
                  <a:gd name="connsiteX54" fmla="*/ 350965 w 687532"/>
                  <a:gd name="connsiteY54" fmla="*/ 414168 h 1095951"/>
                  <a:gd name="connsiteX55" fmla="*/ 433799 w 687532"/>
                  <a:gd name="connsiteY55" fmla="*/ 414168 h 1095951"/>
                  <a:gd name="connsiteX56" fmla="*/ 433799 w 687532"/>
                  <a:gd name="connsiteY56" fmla="*/ 497001 h 1095951"/>
                  <a:gd name="connsiteX57" fmla="*/ 350965 w 687532"/>
                  <a:gd name="connsiteY57" fmla="*/ 497001 h 1095951"/>
                  <a:gd name="connsiteX58" fmla="*/ 268131 w 687532"/>
                  <a:gd name="connsiteY58" fmla="*/ 331334 h 1095951"/>
                  <a:gd name="connsiteX59" fmla="*/ 350965 w 687532"/>
                  <a:gd name="connsiteY59" fmla="*/ 331334 h 1095951"/>
                  <a:gd name="connsiteX60" fmla="*/ 350965 w 687532"/>
                  <a:gd name="connsiteY60" fmla="*/ 414167 h 1095951"/>
                  <a:gd name="connsiteX61" fmla="*/ 268131 w 687532"/>
                  <a:gd name="connsiteY61" fmla="*/ 414167 h 1095951"/>
                  <a:gd name="connsiteX62" fmla="*/ 102464 w 687532"/>
                  <a:gd name="connsiteY62" fmla="*/ 331334 h 1095951"/>
                  <a:gd name="connsiteX63" fmla="*/ 185298 w 687532"/>
                  <a:gd name="connsiteY63" fmla="*/ 331334 h 1095951"/>
                  <a:gd name="connsiteX64" fmla="*/ 185298 w 687532"/>
                  <a:gd name="connsiteY64" fmla="*/ 414167 h 1095951"/>
                  <a:gd name="connsiteX65" fmla="*/ 102464 w 687532"/>
                  <a:gd name="connsiteY65" fmla="*/ 414167 h 1095951"/>
                  <a:gd name="connsiteX66" fmla="*/ 516632 w 687532"/>
                  <a:gd name="connsiteY66" fmla="*/ 248501 h 1095951"/>
                  <a:gd name="connsiteX67" fmla="*/ 599466 w 687532"/>
                  <a:gd name="connsiteY67" fmla="*/ 248501 h 1095951"/>
                  <a:gd name="connsiteX68" fmla="*/ 599466 w 687532"/>
                  <a:gd name="connsiteY68" fmla="*/ 331334 h 1095951"/>
                  <a:gd name="connsiteX69" fmla="*/ 516632 w 687532"/>
                  <a:gd name="connsiteY69" fmla="*/ 331334 h 1095951"/>
                  <a:gd name="connsiteX70" fmla="*/ 268131 w 687532"/>
                  <a:gd name="connsiteY70" fmla="*/ 165667 h 1095951"/>
                  <a:gd name="connsiteX71" fmla="*/ 350965 w 687532"/>
                  <a:gd name="connsiteY71" fmla="*/ 165667 h 1095951"/>
                  <a:gd name="connsiteX72" fmla="*/ 350965 w 687532"/>
                  <a:gd name="connsiteY72" fmla="*/ 248500 h 1095951"/>
                  <a:gd name="connsiteX73" fmla="*/ 268131 w 687532"/>
                  <a:gd name="connsiteY73" fmla="*/ 248500 h 1095951"/>
                  <a:gd name="connsiteX74" fmla="*/ 268131 w 687532"/>
                  <a:gd name="connsiteY74" fmla="*/ 0 h 1095951"/>
                  <a:gd name="connsiteX75" fmla="*/ 350965 w 687532"/>
                  <a:gd name="connsiteY75" fmla="*/ 0 h 1095951"/>
                  <a:gd name="connsiteX76" fmla="*/ 350965 w 687532"/>
                  <a:gd name="connsiteY76" fmla="*/ 82833 h 1095951"/>
                  <a:gd name="connsiteX77" fmla="*/ 268131 w 687532"/>
                  <a:gd name="connsiteY77" fmla="*/ 82833 h 1095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687532" h="1095951">
                    <a:moveTo>
                      <a:pt x="11985" y="667765"/>
                    </a:moveTo>
                    <a:cubicBezTo>
                      <a:pt x="24124" y="669906"/>
                      <a:pt x="36977" y="672047"/>
                      <a:pt x="50545" y="674188"/>
                    </a:cubicBezTo>
                    <a:cubicBezTo>
                      <a:pt x="79107" y="759111"/>
                      <a:pt x="141946" y="828335"/>
                      <a:pt x="169794" y="856167"/>
                    </a:cubicBezTo>
                    <a:cubicBezTo>
                      <a:pt x="173365" y="859022"/>
                      <a:pt x="176935" y="861876"/>
                      <a:pt x="179791" y="863303"/>
                    </a:cubicBezTo>
                    <a:cubicBezTo>
                      <a:pt x="179791" y="863303"/>
                      <a:pt x="179791" y="864731"/>
                      <a:pt x="179791" y="866158"/>
                    </a:cubicBezTo>
                    <a:cubicBezTo>
                      <a:pt x="179791" y="879717"/>
                      <a:pt x="179791" y="941091"/>
                      <a:pt x="179791" y="1019591"/>
                    </a:cubicBezTo>
                    <a:cubicBezTo>
                      <a:pt x="267622" y="1052419"/>
                      <a:pt x="376161" y="1058842"/>
                      <a:pt x="418291" y="1060269"/>
                    </a:cubicBezTo>
                    <a:cubicBezTo>
                      <a:pt x="418291" y="1060269"/>
                      <a:pt x="418291" y="1060269"/>
                      <a:pt x="418291" y="937522"/>
                    </a:cubicBezTo>
                    <a:cubicBezTo>
                      <a:pt x="418291" y="933240"/>
                      <a:pt x="419719" y="928245"/>
                      <a:pt x="424004" y="924677"/>
                    </a:cubicBezTo>
                    <a:cubicBezTo>
                      <a:pt x="427574" y="921109"/>
                      <a:pt x="432573" y="919681"/>
                      <a:pt x="438285" y="920395"/>
                    </a:cubicBezTo>
                    <a:cubicBezTo>
                      <a:pt x="514691" y="930386"/>
                      <a:pt x="566104" y="922536"/>
                      <a:pt x="578243" y="918968"/>
                    </a:cubicBezTo>
                    <a:cubicBezTo>
                      <a:pt x="581099" y="912545"/>
                      <a:pt x="581813" y="889708"/>
                      <a:pt x="583956" y="869726"/>
                    </a:cubicBezTo>
                    <a:cubicBezTo>
                      <a:pt x="583956" y="869726"/>
                      <a:pt x="583956" y="869726"/>
                      <a:pt x="584670" y="864017"/>
                    </a:cubicBezTo>
                    <a:cubicBezTo>
                      <a:pt x="586812" y="826908"/>
                      <a:pt x="578243" y="755543"/>
                      <a:pt x="578243" y="755543"/>
                    </a:cubicBezTo>
                    <a:cubicBezTo>
                      <a:pt x="577529" y="749834"/>
                      <a:pt x="578957" y="744125"/>
                      <a:pt x="583241" y="741270"/>
                    </a:cubicBezTo>
                    <a:cubicBezTo>
                      <a:pt x="586098" y="737702"/>
                      <a:pt x="591810" y="734848"/>
                      <a:pt x="596809" y="735561"/>
                    </a:cubicBezTo>
                    <a:cubicBezTo>
                      <a:pt x="631798" y="739129"/>
                      <a:pt x="647508" y="729852"/>
                      <a:pt x="651792" y="722716"/>
                    </a:cubicBezTo>
                    <a:cubicBezTo>
                      <a:pt x="648936" y="715579"/>
                      <a:pt x="634655" y="700593"/>
                      <a:pt x="627514" y="692743"/>
                    </a:cubicBezTo>
                    <a:cubicBezTo>
                      <a:pt x="625372" y="690602"/>
                      <a:pt x="623229" y="687747"/>
                      <a:pt x="621087" y="685606"/>
                    </a:cubicBezTo>
                    <a:cubicBezTo>
                      <a:pt x="619659" y="684179"/>
                      <a:pt x="618231" y="682038"/>
                      <a:pt x="616803" y="679897"/>
                    </a:cubicBezTo>
                    <a:cubicBezTo>
                      <a:pt x="631084" y="678470"/>
                      <a:pt x="644652" y="676329"/>
                      <a:pt x="658219" y="674188"/>
                    </a:cubicBezTo>
                    <a:cubicBezTo>
                      <a:pt x="676785" y="694170"/>
                      <a:pt x="692494" y="714152"/>
                      <a:pt x="686068" y="731993"/>
                    </a:cubicBezTo>
                    <a:cubicBezTo>
                      <a:pt x="682497" y="741270"/>
                      <a:pt x="668216" y="769816"/>
                      <a:pt x="614661" y="771243"/>
                    </a:cubicBezTo>
                    <a:cubicBezTo>
                      <a:pt x="616803" y="795507"/>
                      <a:pt x="621087" y="839040"/>
                      <a:pt x="618231" y="866158"/>
                    </a:cubicBezTo>
                    <a:cubicBezTo>
                      <a:pt x="618231" y="866158"/>
                      <a:pt x="618231" y="866158"/>
                      <a:pt x="618231" y="871867"/>
                    </a:cubicBezTo>
                    <a:cubicBezTo>
                      <a:pt x="615375" y="914686"/>
                      <a:pt x="613946" y="938950"/>
                      <a:pt x="594667" y="948941"/>
                    </a:cubicBezTo>
                    <a:cubicBezTo>
                      <a:pt x="579671" y="957504"/>
                      <a:pt x="525402" y="964641"/>
                      <a:pt x="453281" y="957504"/>
                    </a:cubicBezTo>
                    <a:cubicBezTo>
                      <a:pt x="453281" y="957504"/>
                      <a:pt x="453281" y="957504"/>
                      <a:pt x="453281" y="1078110"/>
                    </a:cubicBezTo>
                    <a:cubicBezTo>
                      <a:pt x="453281" y="1088101"/>
                      <a:pt x="445426" y="1094524"/>
                      <a:pt x="435429" y="1095951"/>
                    </a:cubicBezTo>
                    <a:cubicBezTo>
                      <a:pt x="435429" y="1095951"/>
                      <a:pt x="435429" y="1095951"/>
                      <a:pt x="434715" y="1095951"/>
                    </a:cubicBezTo>
                    <a:cubicBezTo>
                      <a:pt x="423290" y="1095951"/>
                      <a:pt x="272621" y="1093810"/>
                      <a:pt x="156227" y="1046710"/>
                    </a:cubicBezTo>
                    <a:cubicBezTo>
                      <a:pt x="149086" y="1044569"/>
                      <a:pt x="144802" y="1038146"/>
                      <a:pt x="144802" y="1031010"/>
                    </a:cubicBezTo>
                    <a:cubicBezTo>
                      <a:pt x="144802" y="1031010"/>
                      <a:pt x="144802" y="978200"/>
                      <a:pt x="144802" y="881144"/>
                    </a:cubicBezTo>
                    <a:cubicBezTo>
                      <a:pt x="114097" y="849744"/>
                      <a:pt x="40548" y="768389"/>
                      <a:pt x="11985" y="667765"/>
                    </a:cubicBezTo>
                    <a:close/>
                    <a:moveTo>
                      <a:pt x="17320" y="497001"/>
                    </a:moveTo>
                    <a:cubicBezTo>
                      <a:pt x="17320" y="497001"/>
                      <a:pt x="17320" y="497001"/>
                      <a:pt x="55313" y="497001"/>
                    </a:cubicBezTo>
                    <a:cubicBezTo>
                      <a:pt x="36675" y="537833"/>
                      <a:pt x="33091" y="578666"/>
                      <a:pt x="37392" y="618065"/>
                    </a:cubicBezTo>
                    <a:cubicBezTo>
                      <a:pt x="24489" y="615916"/>
                      <a:pt x="12303" y="613051"/>
                      <a:pt x="833" y="610902"/>
                    </a:cubicBezTo>
                    <a:cubicBezTo>
                      <a:pt x="-2034" y="574367"/>
                      <a:pt x="2267" y="535684"/>
                      <a:pt x="17320" y="497001"/>
                    </a:cubicBezTo>
                    <a:close/>
                    <a:moveTo>
                      <a:pt x="516632" y="414168"/>
                    </a:moveTo>
                    <a:cubicBezTo>
                      <a:pt x="516632" y="414168"/>
                      <a:pt x="516632" y="414168"/>
                      <a:pt x="599298" y="414168"/>
                    </a:cubicBezTo>
                    <a:cubicBezTo>
                      <a:pt x="599298" y="414168"/>
                      <a:pt x="599298" y="414168"/>
                      <a:pt x="599298" y="493589"/>
                    </a:cubicBezTo>
                    <a:cubicBezTo>
                      <a:pt x="600011" y="506468"/>
                      <a:pt x="601436" y="519347"/>
                      <a:pt x="604999" y="528649"/>
                    </a:cubicBezTo>
                    <a:cubicBezTo>
                      <a:pt x="609275" y="543675"/>
                      <a:pt x="611413" y="560847"/>
                      <a:pt x="612838" y="576588"/>
                    </a:cubicBezTo>
                    <a:cubicBezTo>
                      <a:pt x="613551" y="587320"/>
                      <a:pt x="614264" y="598768"/>
                      <a:pt x="616402" y="603777"/>
                    </a:cubicBezTo>
                    <a:cubicBezTo>
                      <a:pt x="619252" y="611648"/>
                      <a:pt x="622103" y="618803"/>
                      <a:pt x="624953" y="625242"/>
                    </a:cubicBezTo>
                    <a:cubicBezTo>
                      <a:pt x="613551" y="626673"/>
                      <a:pt x="601436" y="628104"/>
                      <a:pt x="589321" y="629535"/>
                    </a:cubicBezTo>
                    <a:cubicBezTo>
                      <a:pt x="589321" y="629535"/>
                      <a:pt x="589321" y="629535"/>
                      <a:pt x="588609" y="629535"/>
                    </a:cubicBezTo>
                    <a:cubicBezTo>
                      <a:pt x="586471" y="625242"/>
                      <a:pt x="585046" y="620234"/>
                      <a:pt x="583620" y="615941"/>
                    </a:cubicBezTo>
                    <a:cubicBezTo>
                      <a:pt x="580057" y="605923"/>
                      <a:pt x="579344" y="593760"/>
                      <a:pt x="577919" y="578734"/>
                    </a:cubicBezTo>
                    <a:cubicBezTo>
                      <a:pt x="577206" y="565855"/>
                      <a:pt x="575781" y="550830"/>
                      <a:pt x="572218" y="539382"/>
                    </a:cubicBezTo>
                    <a:cubicBezTo>
                      <a:pt x="567942" y="527218"/>
                      <a:pt x="565092" y="511477"/>
                      <a:pt x="564379" y="497167"/>
                    </a:cubicBezTo>
                    <a:cubicBezTo>
                      <a:pt x="564379" y="497167"/>
                      <a:pt x="564379" y="497167"/>
                      <a:pt x="516632" y="497167"/>
                    </a:cubicBezTo>
                    <a:cubicBezTo>
                      <a:pt x="516632" y="497167"/>
                      <a:pt x="516632" y="497167"/>
                      <a:pt x="516632" y="414168"/>
                    </a:cubicBezTo>
                    <a:close/>
                    <a:moveTo>
                      <a:pt x="350965" y="414168"/>
                    </a:moveTo>
                    <a:lnTo>
                      <a:pt x="433799" y="414168"/>
                    </a:lnTo>
                    <a:lnTo>
                      <a:pt x="433799" y="497001"/>
                    </a:lnTo>
                    <a:lnTo>
                      <a:pt x="350965" y="497001"/>
                    </a:lnTo>
                    <a:close/>
                    <a:moveTo>
                      <a:pt x="268131" y="331334"/>
                    </a:moveTo>
                    <a:lnTo>
                      <a:pt x="350965" y="331334"/>
                    </a:lnTo>
                    <a:lnTo>
                      <a:pt x="350965" y="414167"/>
                    </a:lnTo>
                    <a:lnTo>
                      <a:pt x="268131" y="414167"/>
                    </a:lnTo>
                    <a:close/>
                    <a:moveTo>
                      <a:pt x="102464" y="331334"/>
                    </a:moveTo>
                    <a:lnTo>
                      <a:pt x="185298" y="331334"/>
                    </a:lnTo>
                    <a:lnTo>
                      <a:pt x="185298" y="414167"/>
                    </a:lnTo>
                    <a:lnTo>
                      <a:pt x="102464" y="414167"/>
                    </a:lnTo>
                    <a:close/>
                    <a:moveTo>
                      <a:pt x="516632" y="248501"/>
                    </a:moveTo>
                    <a:lnTo>
                      <a:pt x="599466" y="248501"/>
                    </a:lnTo>
                    <a:lnTo>
                      <a:pt x="599466" y="331334"/>
                    </a:lnTo>
                    <a:lnTo>
                      <a:pt x="516632" y="331334"/>
                    </a:lnTo>
                    <a:close/>
                    <a:moveTo>
                      <a:pt x="268131" y="165667"/>
                    </a:moveTo>
                    <a:lnTo>
                      <a:pt x="350965" y="165667"/>
                    </a:lnTo>
                    <a:lnTo>
                      <a:pt x="350965" y="248500"/>
                    </a:lnTo>
                    <a:lnTo>
                      <a:pt x="268131" y="248500"/>
                    </a:lnTo>
                    <a:close/>
                    <a:moveTo>
                      <a:pt x="268131" y="0"/>
                    </a:moveTo>
                    <a:lnTo>
                      <a:pt x="350965" y="0"/>
                    </a:lnTo>
                    <a:lnTo>
                      <a:pt x="350965" y="82833"/>
                    </a:lnTo>
                    <a:lnTo>
                      <a:pt x="268131" y="8283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sp>
            <p:nvSpPr>
              <p:cNvPr id="63" name="Freeform 23">
                <a:extLst>
                  <a:ext uri="{FF2B5EF4-FFF2-40B4-BE49-F238E27FC236}">
                    <a16:creationId xmlns:a16="http://schemas.microsoft.com/office/drawing/2014/main" id="{198FDE6B-0CC4-4368-8A01-D2D8D5116A91}"/>
                  </a:ext>
                </a:extLst>
              </p:cNvPr>
              <p:cNvSpPr>
                <a:spLocks noChangeArrowheads="1"/>
              </p:cNvSpPr>
              <p:nvPr/>
            </p:nvSpPr>
            <p:spPr bwMode="auto">
              <a:xfrm>
                <a:off x="5577973" y="2962860"/>
                <a:ext cx="1037330" cy="591304"/>
              </a:xfrm>
              <a:custGeom>
                <a:avLst/>
                <a:gdLst>
                  <a:gd name="connsiteX0" fmla="*/ 180032 w 1037330"/>
                  <a:gd name="connsiteY0" fmla="*/ 331334 h 591304"/>
                  <a:gd name="connsiteX1" fmla="*/ 262904 w 1037330"/>
                  <a:gd name="connsiteY1" fmla="*/ 331334 h 591304"/>
                  <a:gd name="connsiteX2" fmla="*/ 262904 w 1037330"/>
                  <a:gd name="connsiteY2" fmla="*/ 414182 h 591304"/>
                  <a:gd name="connsiteX3" fmla="*/ 218611 w 1037330"/>
                  <a:gd name="connsiteY3" fmla="*/ 414182 h 591304"/>
                  <a:gd name="connsiteX4" fmla="*/ 180747 w 1037330"/>
                  <a:gd name="connsiteY4" fmla="*/ 414182 h 591304"/>
                  <a:gd name="connsiteX5" fmla="*/ 180032 w 1037330"/>
                  <a:gd name="connsiteY5" fmla="*/ 414182 h 591304"/>
                  <a:gd name="connsiteX6" fmla="*/ 180032 w 1037330"/>
                  <a:gd name="connsiteY6" fmla="*/ 406325 h 591304"/>
                  <a:gd name="connsiteX7" fmla="*/ 24290 w 1037330"/>
                  <a:gd name="connsiteY7" fmla="*/ 478460 h 591304"/>
                  <a:gd name="connsiteX8" fmla="*/ 268620 w 1037330"/>
                  <a:gd name="connsiteY8" fmla="*/ 564879 h 591304"/>
                  <a:gd name="connsiteX9" fmla="*/ 518665 w 1037330"/>
                  <a:gd name="connsiteY9" fmla="*/ 579163 h 591304"/>
                  <a:gd name="connsiteX10" fmla="*/ 755851 w 1037330"/>
                  <a:gd name="connsiteY10" fmla="*/ 566307 h 591304"/>
                  <a:gd name="connsiteX11" fmla="*/ 944456 w 1037330"/>
                  <a:gd name="connsiteY11" fmla="*/ 529168 h 591304"/>
                  <a:gd name="connsiteX12" fmla="*/ 1013040 w 1037330"/>
                  <a:gd name="connsiteY12" fmla="*/ 478460 h 591304"/>
                  <a:gd name="connsiteX13" fmla="*/ 955887 w 1037330"/>
                  <a:gd name="connsiteY13" fmla="*/ 432751 h 591304"/>
                  <a:gd name="connsiteX14" fmla="*/ 817291 w 1037330"/>
                  <a:gd name="connsiteY14" fmla="*/ 399183 h 591304"/>
                  <a:gd name="connsiteX15" fmla="*/ 849439 w 1037330"/>
                  <a:gd name="connsiteY15" fmla="*/ 445607 h 591304"/>
                  <a:gd name="connsiteX16" fmla="*/ 842295 w 1037330"/>
                  <a:gd name="connsiteY16" fmla="*/ 453463 h 591304"/>
                  <a:gd name="connsiteX17" fmla="*/ 838009 w 1037330"/>
                  <a:gd name="connsiteY17" fmla="*/ 454177 h 591304"/>
                  <a:gd name="connsiteX18" fmla="*/ 826578 w 1037330"/>
                  <a:gd name="connsiteY18" fmla="*/ 449892 h 591304"/>
                  <a:gd name="connsiteX19" fmla="*/ 784427 w 1037330"/>
                  <a:gd name="connsiteY19" fmla="*/ 389899 h 591304"/>
                  <a:gd name="connsiteX20" fmla="*/ 791572 w 1037330"/>
                  <a:gd name="connsiteY20" fmla="*/ 382043 h 591304"/>
                  <a:gd name="connsiteX21" fmla="*/ 907307 w 1037330"/>
                  <a:gd name="connsiteY21" fmla="*/ 359902 h 591304"/>
                  <a:gd name="connsiteX22" fmla="*/ 923024 w 1037330"/>
                  <a:gd name="connsiteY22" fmla="*/ 364187 h 591304"/>
                  <a:gd name="connsiteX23" fmla="*/ 915880 w 1037330"/>
                  <a:gd name="connsiteY23" fmla="*/ 372044 h 591304"/>
                  <a:gd name="connsiteX24" fmla="*/ 829436 w 1037330"/>
                  <a:gd name="connsiteY24" fmla="*/ 387756 h 591304"/>
                  <a:gd name="connsiteX25" fmla="*/ 970175 w 1037330"/>
                  <a:gd name="connsiteY25" fmla="*/ 422038 h 591304"/>
                  <a:gd name="connsiteX26" fmla="*/ 1037330 w 1037330"/>
                  <a:gd name="connsiteY26" fmla="*/ 478460 h 591304"/>
                  <a:gd name="connsiteX27" fmla="*/ 958030 w 1037330"/>
                  <a:gd name="connsiteY27" fmla="*/ 539167 h 591304"/>
                  <a:gd name="connsiteX28" fmla="*/ 760852 w 1037330"/>
                  <a:gd name="connsiteY28" fmla="*/ 578448 h 591304"/>
                  <a:gd name="connsiteX29" fmla="*/ 518665 w 1037330"/>
                  <a:gd name="connsiteY29" fmla="*/ 591304 h 591304"/>
                  <a:gd name="connsiteX30" fmla="*/ 262904 w 1037330"/>
                  <a:gd name="connsiteY30" fmla="*/ 577020 h 591304"/>
                  <a:gd name="connsiteX31" fmla="*/ 0 w 1037330"/>
                  <a:gd name="connsiteY31" fmla="*/ 478460 h 591304"/>
                  <a:gd name="connsiteX32" fmla="*/ 180032 w 1037330"/>
                  <a:gd name="connsiteY32" fmla="*/ 392756 h 591304"/>
                  <a:gd name="connsiteX33" fmla="*/ 180032 w 1037330"/>
                  <a:gd name="connsiteY33" fmla="*/ 331334 h 591304"/>
                  <a:gd name="connsiteX34" fmla="*/ 597675 w 1037330"/>
                  <a:gd name="connsiteY34" fmla="*/ 248500 h 591304"/>
                  <a:gd name="connsiteX35" fmla="*/ 680509 w 1037330"/>
                  <a:gd name="connsiteY35" fmla="*/ 248500 h 591304"/>
                  <a:gd name="connsiteX36" fmla="*/ 680509 w 1037330"/>
                  <a:gd name="connsiteY36" fmla="*/ 331333 h 591304"/>
                  <a:gd name="connsiteX37" fmla="*/ 597675 w 1037330"/>
                  <a:gd name="connsiteY37" fmla="*/ 331333 h 591304"/>
                  <a:gd name="connsiteX38" fmla="*/ 349175 w 1037330"/>
                  <a:gd name="connsiteY38" fmla="*/ 165667 h 591304"/>
                  <a:gd name="connsiteX39" fmla="*/ 432009 w 1037330"/>
                  <a:gd name="connsiteY39" fmla="*/ 165667 h 591304"/>
                  <a:gd name="connsiteX40" fmla="*/ 432009 w 1037330"/>
                  <a:gd name="connsiteY40" fmla="*/ 248500 h 591304"/>
                  <a:gd name="connsiteX41" fmla="*/ 349175 w 1037330"/>
                  <a:gd name="connsiteY41" fmla="*/ 248500 h 591304"/>
                  <a:gd name="connsiteX42" fmla="*/ 183508 w 1037330"/>
                  <a:gd name="connsiteY42" fmla="*/ 165667 h 591304"/>
                  <a:gd name="connsiteX43" fmla="*/ 266342 w 1037330"/>
                  <a:gd name="connsiteY43" fmla="*/ 165667 h 591304"/>
                  <a:gd name="connsiteX44" fmla="*/ 266342 w 1037330"/>
                  <a:gd name="connsiteY44" fmla="*/ 248500 h 591304"/>
                  <a:gd name="connsiteX45" fmla="*/ 183508 w 1037330"/>
                  <a:gd name="connsiteY45" fmla="*/ 248500 h 591304"/>
                  <a:gd name="connsiteX46" fmla="*/ 597675 w 1037330"/>
                  <a:gd name="connsiteY46" fmla="*/ 82833 h 591304"/>
                  <a:gd name="connsiteX47" fmla="*/ 680509 w 1037330"/>
                  <a:gd name="connsiteY47" fmla="*/ 82833 h 591304"/>
                  <a:gd name="connsiteX48" fmla="*/ 680509 w 1037330"/>
                  <a:gd name="connsiteY48" fmla="*/ 165666 h 591304"/>
                  <a:gd name="connsiteX49" fmla="*/ 597675 w 1037330"/>
                  <a:gd name="connsiteY49" fmla="*/ 165666 h 591304"/>
                  <a:gd name="connsiteX50" fmla="*/ 349175 w 1037330"/>
                  <a:gd name="connsiteY50" fmla="*/ 0 h 591304"/>
                  <a:gd name="connsiteX51" fmla="*/ 432009 w 1037330"/>
                  <a:gd name="connsiteY51" fmla="*/ 0 h 591304"/>
                  <a:gd name="connsiteX52" fmla="*/ 432009 w 1037330"/>
                  <a:gd name="connsiteY52" fmla="*/ 82833 h 591304"/>
                  <a:gd name="connsiteX53" fmla="*/ 349175 w 1037330"/>
                  <a:gd name="connsiteY53" fmla="*/ 82833 h 591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1037330" h="591304">
                    <a:moveTo>
                      <a:pt x="180032" y="331334"/>
                    </a:moveTo>
                    <a:cubicBezTo>
                      <a:pt x="180032" y="331334"/>
                      <a:pt x="180032" y="331334"/>
                      <a:pt x="262904" y="331334"/>
                    </a:cubicBezTo>
                    <a:cubicBezTo>
                      <a:pt x="262904" y="331334"/>
                      <a:pt x="262904" y="331334"/>
                      <a:pt x="262904" y="414182"/>
                    </a:cubicBezTo>
                    <a:cubicBezTo>
                      <a:pt x="262904" y="414182"/>
                      <a:pt x="262904" y="414182"/>
                      <a:pt x="218611" y="414182"/>
                    </a:cubicBezTo>
                    <a:cubicBezTo>
                      <a:pt x="218611" y="414182"/>
                      <a:pt x="218611" y="414182"/>
                      <a:pt x="180747" y="414182"/>
                    </a:cubicBezTo>
                    <a:cubicBezTo>
                      <a:pt x="180747" y="414182"/>
                      <a:pt x="180747" y="414182"/>
                      <a:pt x="180032" y="414182"/>
                    </a:cubicBezTo>
                    <a:cubicBezTo>
                      <a:pt x="180032" y="414182"/>
                      <a:pt x="180032" y="414182"/>
                      <a:pt x="180032" y="406325"/>
                    </a:cubicBezTo>
                    <a:cubicBezTo>
                      <a:pt x="82872" y="424895"/>
                      <a:pt x="24290" y="451320"/>
                      <a:pt x="24290" y="478460"/>
                    </a:cubicBezTo>
                    <a:cubicBezTo>
                      <a:pt x="24290" y="513456"/>
                      <a:pt x="117878" y="546309"/>
                      <a:pt x="268620" y="564879"/>
                    </a:cubicBezTo>
                    <a:cubicBezTo>
                      <a:pt x="343633" y="574163"/>
                      <a:pt x="430077" y="579163"/>
                      <a:pt x="518665" y="579163"/>
                    </a:cubicBezTo>
                    <a:cubicBezTo>
                      <a:pt x="601537" y="579163"/>
                      <a:pt x="683695" y="574877"/>
                      <a:pt x="755851" y="566307"/>
                    </a:cubicBezTo>
                    <a:cubicBezTo>
                      <a:pt x="833722" y="557737"/>
                      <a:pt x="898734" y="544881"/>
                      <a:pt x="944456" y="529168"/>
                    </a:cubicBezTo>
                    <a:cubicBezTo>
                      <a:pt x="975891" y="517741"/>
                      <a:pt x="1013040" y="500600"/>
                      <a:pt x="1013040" y="478460"/>
                    </a:cubicBezTo>
                    <a:cubicBezTo>
                      <a:pt x="1013040" y="462748"/>
                      <a:pt x="993037" y="447035"/>
                      <a:pt x="955887" y="432751"/>
                    </a:cubicBezTo>
                    <a:cubicBezTo>
                      <a:pt x="921595" y="419181"/>
                      <a:pt x="874444" y="407754"/>
                      <a:pt x="817291" y="399183"/>
                    </a:cubicBezTo>
                    <a:cubicBezTo>
                      <a:pt x="849439" y="445607"/>
                      <a:pt x="849439" y="445607"/>
                      <a:pt x="849439" y="445607"/>
                    </a:cubicBezTo>
                    <a:cubicBezTo>
                      <a:pt x="851582" y="448463"/>
                      <a:pt x="848725" y="452749"/>
                      <a:pt x="842295" y="453463"/>
                    </a:cubicBezTo>
                    <a:cubicBezTo>
                      <a:pt x="840866" y="454177"/>
                      <a:pt x="839437" y="454177"/>
                      <a:pt x="838009" y="454177"/>
                    </a:cubicBezTo>
                    <a:cubicBezTo>
                      <a:pt x="833008" y="454177"/>
                      <a:pt x="828007" y="452034"/>
                      <a:pt x="826578" y="449892"/>
                    </a:cubicBezTo>
                    <a:cubicBezTo>
                      <a:pt x="784427" y="389899"/>
                      <a:pt x="784427" y="389899"/>
                      <a:pt x="784427" y="389899"/>
                    </a:cubicBezTo>
                    <a:cubicBezTo>
                      <a:pt x="782284" y="386328"/>
                      <a:pt x="785142" y="383471"/>
                      <a:pt x="791572" y="382043"/>
                    </a:cubicBezTo>
                    <a:cubicBezTo>
                      <a:pt x="907307" y="359902"/>
                      <a:pt x="907307" y="359902"/>
                      <a:pt x="907307" y="359902"/>
                    </a:cubicBezTo>
                    <a:cubicBezTo>
                      <a:pt x="913736" y="359188"/>
                      <a:pt x="920881" y="360616"/>
                      <a:pt x="923024" y="364187"/>
                    </a:cubicBezTo>
                    <a:cubicBezTo>
                      <a:pt x="925167" y="367044"/>
                      <a:pt x="922309" y="370615"/>
                      <a:pt x="915880" y="372044"/>
                    </a:cubicBezTo>
                    <a:cubicBezTo>
                      <a:pt x="829436" y="387756"/>
                      <a:pt x="829436" y="387756"/>
                      <a:pt x="829436" y="387756"/>
                    </a:cubicBezTo>
                    <a:cubicBezTo>
                      <a:pt x="886589" y="397755"/>
                      <a:pt x="935169" y="409182"/>
                      <a:pt x="970175" y="422038"/>
                    </a:cubicBezTo>
                    <a:cubicBezTo>
                      <a:pt x="1013755" y="439179"/>
                      <a:pt x="1037330" y="458462"/>
                      <a:pt x="1037330" y="478460"/>
                    </a:cubicBezTo>
                    <a:cubicBezTo>
                      <a:pt x="1037330" y="500600"/>
                      <a:pt x="1010182" y="521312"/>
                      <a:pt x="958030" y="539167"/>
                    </a:cubicBezTo>
                    <a:cubicBezTo>
                      <a:pt x="909450" y="555594"/>
                      <a:pt x="842295" y="569878"/>
                      <a:pt x="760852" y="578448"/>
                    </a:cubicBezTo>
                    <a:cubicBezTo>
                      <a:pt x="687267" y="587019"/>
                      <a:pt x="603681" y="591304"/>
                      <a:pt x="518665" y="591304"/>
                    </a:cubicBezTo>
                    <a:cubicBezTo>
                      <a:pt x="428649" y="591304"/>
                      <a:pt x="340061" y="586305"/>
                      <a:pt x="262904" y="577020"/>
                    </a:cubicBezTo>
                    <a:cubicBezTo>
                      <a:pt x="97875" y="557022"/>
                      <a:pt x="0" y="520598"/>
                      <a:pt x="0" y="478460"/>
                    </a:cubicBezTo>
                    <a:cubicBezTo>
                      <a:pt x="0" y="444892"/>
                      <a:pt x="67155" y="414182"/>
                      <a:pt x="180032" y="392756"/>
                    </a:cubicBezTo>
                    <a:cubicBezTo>
                      <a:pt x="180032" y="392756"/>
                      <a:pt x="180032" y="392756"/>
                      <a:pt x="180032" y="331334"/>
                    </a:cubicBezTo>
                    <a:close/>
                    <a:moveTo>
                      <a:pt x="597675" y="248500"/>
                    </a:moveTo>
                    <a:lnTo>
                      <a:pt x="680509" y="248500"/>
                    </a:lnTo>
                    <a:lnTo>
                      <a:pt x="680509" y="331333"/>
                    </a:lnTo>
                    <a:lnTo>
                      <a:pt x="597675" y="331333"/>
                    </a:lnTo>
                    <a:close/>
                    <a:moveTo>
                      <a:pt x="349175" y="165667"/>
                    </a:moveTo>
                    <a:lnTo>
                      <a:pt x="432009" y="165667"/>
                    </a:lnTo>
                    <a:lnTo>
                      <a:pt x="432009" y="248500"/>
                    </a:lnTo>
                    <a:lnTo>
                      <a:pt x="349175" y="248500"/>
                    </a:lnTo>
                    <a:close/>
                    <a:moveTo>
                      <a:pt x="183508" y="165667"/>
                    </a:moveTo>
                    <a:lnTo>
                      <a:pt x="266342" y="165667"/>
                    </a:lnTo>
                    <a:lnTo>
                      <a:pt x="266342" y="248500"/>
                    </a:lnTo>
                    <a:lnTo>
                      <a:pt x="183508" y="248500"/>
                    </a:lnTo>
                    <a:close/>
                    <a:moveTo>
                      <a:pt x="597675" y="82833"/>
                    </a:moveTo>
                    <a:lnTo>
                      <a:pt x="680509" y="82833"/>
                    </a:lnTo>
                    <a:lnTo>
                      <a:pt x="680509" y="165666"/>
                    </a:lnTo>
                    <a:lnTo>
                      <a:pt x="597675" y="165666"/>
                    </a:lnTo>
                    <a:close/>
                    <a:moveTo>
                      <a:pt x="349175" y="0"/>
                    </a:moveTo>
                    <a:lnTo>
                      <a:pt x="432009" y="0"/>
                    </a:lnTo>
                    <a:lnTo>
                      <a:pt x="432009" y="82833"/>
                    </a:lnTo>
                    <a:lnTo>
                      <a:pt x="349175" y="82833"/>
                    </a:lnTo>
                    <a:close/>
                  </a:path>
                </a:pathLst>
              </a:custGeom>
              <a:solidFill>
                <a:schemeClr val="tx2"/>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Trebuchet MS"/>
                  <a:ea typeface="+mn-ea"/>
                  <a:cs typeface="+mn-cs"/>
                </a:endParaRPr>
              </a:p>
            </p:txBody>
          </p:sp>
        </p:grpSp>
      </p:grpSp>
    </p:spTree>
    <p:custDataLst>
      <p:tags r:id="rId2"/>
    </p:custDataLst>
    <p:extLst>
      <p:ext uri="{BB962C8B-B14F-4D97-AF65-F5344CB8AC3E}">
        <p14:creationId xmlns:p14="http://schemas.microsoft.com/office/powerpoint/2010/main" val="36890653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282418269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3085" name="think-cell Slide" r:id="rId14" imgW="384" imgH="384" progId="TCLayout.ActiveDocument.1">
                  <p:embed/>
                </p:oleObj>
              </mc:Choice>
              <mc:Fallback>
                <p:oleObj name="think-cell Slide" r:id="rId14" imgW="384" imgH="384" progId="TCLayout.ActiveDocument.1">
                  <p:embed/>
                  <p:pic>
                    <p:nvPicPr>
                      <p:cNvPr id="21" name="Object 20"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26" name="Rectangle 225" hidden="1"/>
          <p:cNvSpPr/>
          <p:nvPr>
            <p:custDataLst>
              <p:tags r:id="rId3"/>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rebuchet MS" panose="020B0603020202020204" pitchFamily="34" charset="0"/>
              <a:ea typeface="+mn-ea"/>
              <a:cs typeface="+mn-cs"/>
              <a:sym typeface="Trebuchet MS" panose="020B0603020202020204" pitchFamily="34" charset="0"/>
            </a:endParaRPr>
          </a:p>
        </p:txBody>
      </p:sp>
      <p:sp>
        <p:nvSpPr>
          <p:cNvPr id="3" name="Title 2"/>
          <p:cNvSpPr>
            <a:spLocks noGrp="1"/>
          </p:cNvSpPr>
          <p:nvPr>
            <p:ph type="title"/>
          </p:nvPr>
        </p:nvSpPr>
        <p:spPr>
          <a:xfrm>
            <a:off x="630000" y="622800"/>
            <a:ext cx="10933350" cy="664797"/>
          </a:xfrm>
        </p:spPr>
        <p:txBody>
          <a:bodyPr vert="horz">
            <a:spAutoFit/>
          </a:bodyPr>
          <a:lstStyle/>
          <a:p>
            <a:pPr>
              <a:buSzPts val="2400"/>
            </a:pPr>
            <a:r>
              <a:rPr lang="en-US" dirty="0"/>
              <a:t>Overall satisfaction with training lower compared to prior years, driven by sustainability issues and virtual fatigue</a:t>
            </a:r>
            <a:endParaRPr lang="en-US" sz="1600" dirty="0">
              <a:solidFill>
                <a:srgbClr val="575757"/>
              </a:solidFill>
              <a:latin typeface="Trebuchet MS" panose="020B0603020202020204" pitchFamily="34" charset="0"/>
            </a:endParaRPr>
          </a:p>
        </p:txBody>
      </p:sp>
      <p:sp>
        <p:nvSpPr>
          <p:cNvPr id="11" name="ee4pFootnotes"/>
          <p:cNvSpPr>
            <a:spLocks noChangeArrowheads="1"/>
          </p:cNvSpPr>
          <p:nvPr/>
        </p:nvSpPr>
        <p:spPr bwMode="auto">
          <a:xfrm>
            <a:off x="630000" y="6421441"/>
            <a:ext cx="9030914" cy="1384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50000"/>
                  </a:prstClr>
                </a:solidFill>
                <a:effectLst/>
                <a:uLnTx/>
                <a:uFillTx/>
                <a:latin typeface="Trebuchet MS" panose="020B0603020202020204" pitchFamily="34" charset="0"/>
                <a:ea typeface="+mn-ea"/>
                <a:cs typeface="Arial" pitchFamily="34" charset="0"/>
                <a:sym typeface="Trebuchet MS" panose="020B0603020202020204" pitchFamily="34" charset="0"/>
              </a:rPr>
              <a:t>Q. Overall, I am satisfied with the training offerings BCG makes available to me</a:t>
            </a:r>
          </a:p>
        </p:txBody>
      </p:sp>
      <p:sp>
        <p:nvSpPr>
          <p:cNvPr id="34" name="Rectangle 51"/>
          <p:cNvSpPr>
            <a:spLocks noChangeArrowheads="1"/>
          </p:cNvSpPr>
          <p:nvPr/>
        </p:nvSpPr>
        <p:spPr bwMode="auto">
          <a:xfrm>
            <a:off x="1326394" y="3915561"/>
            <a:ext cx="107968" cy="107950"/>
          </a:xfrm>
          <a:prstGeom prst="rect">
            <a:avLst/>
          </a:prstGeom>
          <a:solidFill>
            <a:srgbClr val="29BA74"/>
          </a:solidFill>
          <a:ln w="9525" algn="ctr">
            <a:noFill/>
            <a:miter lim="800000"/>
            <a:headEnd/>
            <a:tailEnd/>
          </a:ln>
          <a:effectLst/>
          <a:extLst>
            <a:ext uri="{91240B29-F687-4F45-9708-019B960494DF}">
              <a14:hiddenLine xmlns:a14="http://schemas.microsoft.com/office/drawing/2010/main" w="9525" algn="ctr">
                <a:solidFill>
                  <a:srgbClr val="BBAD87"/>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AP</a:t>
            </a:r>
          </a:p>
        </p:txBody>
      </p:sp>
      <p:sp>
        <p:nvSpPr>
          <p:cNvPr id="35" name="Rectangle 52"/>
          <p:cNvSpPr>
            <a:spLocks noChangeArrowheads="1"/>
          </p:cNvSpPr>
          <p:nvPr/>
        </p:nvSpPr>
        <p:spPr bwMode="auto">
          <a:xfrm>
            <a:off x="2174300" y="3915561"/>
            <a:ext cx="107968" cy="107950"/>
          </a:xfrm>
          <a:prstGeom prst="rect">
            <a:avLst/>
          </a:prstGeom>
          <a:solidFill>
            <a:srgbClr val="295E7E"/>
          </a:solidFill>
          <a:ln w="9525">
            <a:noFill/>
            <a:miter lim="800000"/>
            <a:headEnd/>
            <a:tailEnd/>
          </a:ln>
          <a:effectLst/>
          <a:extLst>
            <a:ext uri="{91240B29-F687-4F45-9708-019B960494DF}">
              <a14:hiddenLine xmlns:a14="http://schemas.microsoft.com/office/drawing/2010/main" w="9525">
                <a:solidFill>
                  <a:schemeClr val="folHlink"/>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36" name="Rectangle 53"/>
          <p:cNvSpPr>
            <a:spLocks noChangeArrowheads="1"/>
          </p:cNvSpPr>
          <p:nvPr/>
        </p:nvSpPr>
        <p:spPr bwMode="auto">
          <a:xfrm>
            <a:off x="3022206" y="3915561"/>
            <a:ext cx="107968" cy="107950"/>
          </a:xfrm>
          <a:prstGeom prst="rect">
            <a:avLst/>
          </a:prstGeom>
          <a:solidFill>
            <a:srgbClr val="3EAD92"/>
          </a:solidFill>
          <a:ln w="9525">
            <a:noFill/>
            <a:miter lim="800000"/>
            <a:headEnd/>
            <a:tailEnd/>
          </a:ln>
          <a:effectLst/>
          <a:extLst>
            <a:ext uri="{91240B29-F687-4F45-9708-019B960494DF}">
              <a14:hiddenLine xmlns:a14="http://schemas.microsoft.com/office/drawing/2010/main" w="9525">
                <a:solidFill>
                  <a:srgbClr val="ACC6D0"/>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37" name="Rectangle 53"/>
          <p:cNvSpPr>
            <a:spLocks noChangeArrowheads="1"/>
          </p:cNvSpPr>
          <p:nvPr/>
        </p:nvSpPr>
        <p:spPr bwMode="auto">
          <a:xfrm>
            <a:off x="3870112" y="3915561"/>
            <a:ext cx="107968" cy="107950"/>
          </a:xfrm>
          <a:prstGeom prst="rect">
            <a:avLst/>
          </a:prstGeom>
          <a:solidFill>
            <a:srgbClr val="197A56"/>
          </a:solidFill>
          <a:ln w="9525">
            <a:noFill/>
            <a:miter lim="800000"/>
            <a:headEnd/>
            <a:tailEnd/>
          </a:ln>
          <a:effectLst/>
          <a:extLst>
            <a:ext uri="{91240B29-F687-4F45-9708-019B960494DF}">
              <a14:hiddenLine xmlns:a14="http://schemas.microsoft.com/office/drawing/2010/main" w="9525">
                <a:solidFill>
                  <a:srgbClr val="E7D475"/>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WESA</a:t>
            </a:r>
          </a:p>
        </p:txBody>
      </p:sp>
      <p:sp>
        <p:nvSpPr>
          <p:cNvPr id="38" name="Rectangle 53"/>
          <p:cNvSpPr>
            <a:spLocks noChangeArrowheads="1"/>
          </p:cNvSpPr>
          <p:nvPr/>
        </p:nvSpPr>
        <p:spPr bwMode="auto">
          <a:xfrm>
            <a:off x="4718016" y="3915561"/>
            <a:ext cx="107968" cy="107950"/>
          </a:xfrm>
          <a:prstGeom prst="rect">
            <a:avLst/>
          </a:prstGeom>
          <a:solidFill>
            <a:srgbClr val="D4DF33"/>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rgbClr val="670F31"/>
                </a:solidFill>
                <a:prstDash val="solid"/>
                <a:miter lim="800000"/>
                <a:headEnd type="none" w="med" len="med"/>
                <a:tailEnd type="none" w="med" len="me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WW</a:t>
            </a:r>
          </a:p>
        </p:txBody>
      </p:sp>
      <p:sp>
        <p:nvSpPr>
          <p:cNvPr id="39" name="Rectangle 38" hidden="1">
            <a:extLst>
              <a:ext uri="{FF2B5EF4-FFF2-40B4-BE49-F238E27FC236}">
                <a16:creationId xmlns:a16="http://schemas.microsoft.com/office/drawing/2014/main" id="{23D9DAD5-25DA-40DC-BC53-B2E4DD6113EC}"/>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82" name="ee4pHeader1">
            <a:extLst>
              <a:ext uri="{FF2B5EF4-FFF2-40B4-BE49-F238E27FC236}">
                <a16:creationId xmlns:a16="http://schemas.microsoft.com/office/drawing/2014/main" id="{773AAB99-3315-4C9F-A844-FD375CB909E5}"/>
              </a:ext>
            </a:extLst>
          </p:cNvPr>
          <p:cNvSpPr txBox="1"/>
          <p:nvPr/>
        </p:nvSpPr>
        <p:spPr>
          <a:xfrm>
            <a:off x="630000" y="1525216"/>
            <a:ext cx="4995640"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Worldwide</a:t>
            </a:r>
            <a:endParaRPr kumimoji="0" lang="en-US" sz="1600" b="0" i="0" u="none" strike="noStrike" kern="1200" cap="none" spc="0" normalizeH="0" baseline="3000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endParaRPr>
          </a:p>
        </p:txBody>
      </p:sp>
      <p:graphicFrame>
        <p:nvGraphicFramePr>
          <p:cNvPr id="66" name="Chart 65">
            <a:extLst>
              <a:ext uri="{FF2B5EF4-FFF2-40B4-BE49-F238E27FC236}">
                <a16:creationId xmlns:a16="http://schemas.microsoft.com/office/drawing/2014/main" id="{DD16B666-EE5F-4856-9F06-97285FBBB3E7}"/>
              </a:ext>
            </a:extLst>
          </p:cNvPr>
          <p:cNvGraphicFramePr/>
          <p:nvPr>
            <p:custDataLst>
              <p:tags r:id="rId4"/>
            </p:custDataLst>
            <p:extLst>
              <p:ext uri="{D42A27DB-BD31-4B8C-83A1-F6EECF244321}">
                <p14:modId xmlns:p14="http://schemas.microsoft.com/office/powerpoint/2010/main" val="202731864"/>
              </p:ext>
            </p:extLst>
          </p:nvPr>
        </p:nvGraphicFramePr>
        <p:xfrm>
          <a:off x="962025" y="2117725"/>
          <a:ext cx="4638675" cy="1622425"/>
        </p:xfrm>
        <a:graphic>
          <a:graphicData uri="http://schemas.openxmlformats.org/drawingml/2006/chart">
            <c:chart xmlns:c="http://schemas.openxmlformats.org/drawingml/2006/chart" xmlns:r="http://schemas.openxmlformats.org/officeDocument/2006/relationships" r:id="rId16"/>
          </a:graphicData>
        </a:graphic>
      </p:graphicFrame>
      <p:cxnSp>
        <p:nvCxnSpPr>
          <p:cNvPr id="71" name="Straight Connector 70">
            <a:extLst>
              <a:ext uri="{FF2B5EF4-FFF2-40B4-BE49-F238E27FC236}">
                <a16:creationId xmlns:a16="http://schemas.microsoft.com/office/drawing/2014/main" id="{1461F11C-A056-4DC1-8BDA-F723DBED4097}"/>
              </a:ext>
            </a:extLst>
          </p:cNvPr>
          <p:cNvCxnSpPr/>
          <p:nvPr>
            <p:custDataLst>
              <p:tags r:id="rId5"/>
            </p:custDataLst>
          </p:nvPr>
        </p:nvCxnSpPr>
        <p:spPr bwMode="gray">
          <a:xfrm>
            <a:off x="3692525" y="2695575"/>
            <a:ext cx="1825625"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0D722FD-F4E8-428C-BD1B-919CD085916D}"/>
              </a:ext>
            </a:extLst>
          </p:cNvPr>
          <p:cNvCxnSpPr/>
          <p:nvPr>
            <p:custDataLst>
              <p:tags r:id="rId6"/>
            </p:custDataLst>
          </p:nvPr>
        </p:nvCxnSpPr>
        <p:spPr bwMode="gray">
          <a:xfrm>
            <a:off x="1044575" y="2695575"/>
            <a:ext cx="2463800" cy="0"/>
          </a:xfrm>
          <a:prstGeom prst="line">
            <a:avLst/>
          </a:prstGeom>
          <a:ln w="9525">
            <a:solidFill>
              <a:srgbClr val="808080"/>
            </a:solidFill>
            <a:prstDash val="lgDash"/>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05" name="Table 104">
            <a:extLst>
              <a:ext uri="{FF2B5EF4-FFF2-40B4-BE49-F238E27FC236}">
                <a16:creationId xmlns:a16="http://schemas.microsoft.com/office/drawing/2014/main" id="{A72716BB-C77E-4A4D-B7BF-9DF7812B5F8D}"/>
              </a:ext>
            </a:extLst>
          </p:cNvPr>
          <p:cNvGraphicFramePr>
            <a:graphicFrameLocks noGrp="1"/>
          </p:cNvGraphicFramePr>
          <p:nvPr/>
        </p:nvGraphicFramePr>
        <p:xfrm>
          <a:off x="4614724" y="3671493"/>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6" name="Table 105">
            <a:extLst>
              <a:ext uri="{FF2B5EF4-FFF2-40B4-BE49-F238E27FC236}">
                <a16:creationId xmlns:a16="http://schemas.microsoft.com/office/drawing/2014/main" id="{29FC6FEC-1F48-4AC9-B14E-CC8372D38FE4}"/>
              </a:ext>
            </a:extLst>
          </p:cNvPr>
          <p:cNvGraphicFramePr>
            <a:graphicFrameLocks noGrp="1"/>
          </p:cNvGraphicFramePr>
          <p:nvPr/>
        </p:nvGraphicFramePr>
        <p:xfrm>
          <a:off x="3719307" y="3679455"/>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7" name="Table 106">
            <a:extLst>
              <a:ext uri="{FF2B5EF4-FFF2-40B4-BE49-F238E27FC236}">
                <a16:creationId xmlns:a16="http://schemas.microsoft.com/office/drawing/2014/main" id="{79F46D68-562E-45FF-A22A-017929511634}"/>
              </a:ext>
            </a:extLst>
          </p:cNvPr>
          <p:cNvGraphicFramePr>
            <a:graphicFrameLocks noGrp="1"/>
          </p:cNvGraphicFramePr>
          <p:nvPr/>
        </p:nvGraphicFramePr>
        <p:xfrm>
          <a:off x="2813215" y="3686177"/>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8" name="Table 107">
            <a:extLst>
              <a:ext uri="{FF2B5EF4-FFF2-40B4-BE49-F238E27FC236}">
                <a16:creationId xmlns:a16="http://schemas.microsoft.com/office/drawing/2014/main" id="{BA4A7902-A4F1-4518-B3AF-676F114F7A64}"/>
              </a:ext>
            </a:extLst>
          </p:cNvPr>
          <p:cNvGraphicFramePr>
            <a:graphicFrameLocks noGrp="1"/>
          </p:cNvGraphicFramePr>
          <p:nvPr/>
        </p:nvGraphicFramePr>
        <p:xfrm>
          <a:off x="1928766" y="3686177"/>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9" name="Table 108">
            <a:extLst>
              <a:ext uri="{FF2B5EF4-FFF2-40B4-BE49-F238E27FC236}">
                <a16:creationId xmlns:a16="http://schemas.microsoft.com/office/drawing/2014/main" id="{022A7643-28D7-40AC-AA89-F535FCA048F3}"/>
              </a:ext>
            </a:extLst>
          </p:cNvPr>
          <p:cNvGraphicFramePr>
            <a:graphicFrameLocks noGrp="1"/>
          </p:cNvGraphicFramePr>
          <p:nvPr/>
        </p:nvGraphicFramePr>
        <p:xfrm>
          <a:off x="1041400" y="3686177"/>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28" name="Rectangle 27" hidden="1">
            <a:extLst>
              <a:ext uri="{FF2B5EF4-FFF2-40B4-BE49-F238E27FC236}">
                <a16:creationId xmlns:a16="http://schemas.microsoft.com/office/drawing/2014/main" id="{8E286AC3-6B7D-468C-ABFC-122BF4AF533D}"/>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127" name="Text Box 6">
            <a:extLst>
              <a:ext uri="{FF2B5EF4-FFF2-40B4-BE49-F238E27FC236}">
                <a16:creationId xmlns:a16="http://schemas.microsoft.com/office/drawing/2014/main" id="{3C3BAE8A-95B3-4A29-A139-4DAAF5F4D1A9}"/>
              </a:ext>
            </a:extLst>
          </p:cNvPr>
          <p:cNvSpPr txBox="1">
            <a:spLocks noChangeArrowheads="1"/>
          </p:cNvSpPr>
          <p:nvPr/>
        </p:nvSpPr>
        <p:spPr bwMode="gray">
          <a:xfrm>
            <a:off x="268322" y="2463861"/>
            <a:ext cx="719103" cy="571961"/>
          </a:xfrm>
          <a:prstGeom prst="rect">
            <a:avLst/>
          </a:prstGeom>
          <a:noFill/>
          <a:ln w="9525" algn="ctr">
            <a:noFill/>
            <a:miter lim="800000"/>
            <a:headEnd/>
            <a:tailEnd/>
          </a:ln>
          <a:effectLst/>
        </p:spPr>
        <p:txBody>
          <a:bodyPr wrap="none" lIns="0" tIns="0" rIns="0" bIns="0"/>
          <a:lstStyle/>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2021</a:t>
            </a:r>
          </a:p>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66%</a:t>
            </a:r>
          </a:p>
        </p:txBody>
      </p:sp>
      <p:sp>
        <p:nvSpPr>
          <p:cNvPr id="231" name="Rectangle 230" hidden="1">
            <a:extLst>
              <a:ext uri="{FF2B5EF4-FFF2-40B4-BE49-F238E27FC236}">
                <a16:creationId xmlns:a16="http://schemas.microsoft.com/office/drawing/2014/main" id="{2153BE7B-B61E-4F24-B072-DDDE7A6F38DE}"/>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35" name="Rectangle 234" hidden="1">
            <a:extLst>
              <a:ext uri="{FF2B5EF4-FFF2-40B4-BE49-F238E27FC236}">
                <a16:creationId xmlns:a16="http://schemas.microsoft.com/office/drawing/2014/main" id="{360D64EF-C283-4521-BE24-CB2B5E8351B5}"/>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graphicFrame>
        <p:nvGraphicFramePr>
          <p:cNvPr id="72" name="Chart 71">
            <a:extLst>
              <a:ext uri="{FF2B5EF4-FFF2-40B4-BE49-F238E27FC236}">
                <a16:creationId xmlns:a16="http://schemas.microsoft.com/office/drawing/2014/main" id="{73538D4F-7EE7-468B-B024-F5BFC7D733D4}"/>
              </a:ext>
            </a:extLst>
          </p:cNvPr>
          <p:cNvGraphicFramePr/>
          <p:nvPr>
            <p:custDataLst>
              <p:tags r:id="rId7"/>
            </p:custDataLst>
            <p:extLst>
              <p:ext uri="{D42A27DB-BD31-4B8C-83A1-F6EECF244321}">
                <p14:modId xmlns:p14="http://schemas.microsoft.com/office/powerpoint/2010/main" val="3659335556"/>
              </p:ext>
            </p:extLst>
          </p:nvPr>
        </p:nvGraphicFramePr>
        <p:xfrm>
          <a:off x="6224588" y="4911725"/>
          <a:ext cx="5391150" cy="644525"/>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73" name="Chart 72">
            <a:extLst>
              <a:ext uri="{FF2B5EF4-FFF2-40B4-BE49-F238E27FC236}">
                <a16:creationId xmlns:a16="http://schemas.microsoft.com/office/drawing/2014/main" id="{9C2EA99D-D70E-42DD-B0D0-E23558526F59}"/>
              </a:ext>
            </a:extLst>
          </p:cNvPr>
          <p:cNvGraphicFramePr/>
          <p:nvPr>
            <p:custDataLst>
              <p:tags r:id="rId8"/>
            </p:custDataLst>
            <p:extLst>
              <p:ext uri="{D42A27DB-BD31-4B8C-83A1-F6EECF244321}">
                <p14:modId xmlns:p14="http://schemas.microsoft.com/office/powerpoint/2010/main" val="2149446398"/>
              </p:ext>
            </p:extLst>
          </p:nvPr>
        </p:nvGraphicFramePr>
        <p:xfrm>
          <a:off x="6224588" y="4059238"/>
          <a:ext cx="5391150" cy="657225"/>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74" name="Chart 73">
            <a:extLst>
              <a:ext uri="{FF2B5EF4-FFF2-40B4-BE49-F238E27FC236}">
                <a16:creationId xmlns:a16="http://schemas.microsoft.com/office/drawing/2014/main" id="{2DF903F4-F544-4D5A-B73C-10DDACAA6DD6}"/>
              </a:ext>
            </a:extLst>
          </p:cNvPr>
          <p:cNvGraphicFramePr/>
          <p:nvPr>
            <p:custDataLst>
              <p:tags r:id="rId9"/>
            </p:custDataLst>
            <p:extLst>
              <p:ext uri="{D42A27DB-BD31-4B8C-83A1-F6EECF244321}">
                <p14:modId xmlns:p14="http://schemas.microsoft.com/office/powerpoint/2010/main" val="986518427"/>
              </p:ext>
            </p:extLst>
          </p:nvPr>
        </p:nvGraphicFramePr>
        <p:xfrm>
          <a:off x="6224588" y="3108325"/>
          <a:ext cx="5391150" cy="631825"/>
        </p:xfrm>
        <a:graphic>
          <a:graphicData uri="http://schemas.openxmlformats.org/drawingml/2006/chart">
            <c:chart xmlns:c="http://schemas.openxmlformats.org/drawingml/2006/chart" xmlns:r="http://schemas.openxmlformats.org/officeDocument/2006/relationships" r:id="rId19"/>
          </a:graphicData>
        </a:graphic>
      </p:graphicFrame>
      <p:graphicFrame>
        <p:nvGraphicFramePr>
          <p:cNvPr id="75" name="Chart 74">
            <a:extLst>
              <a:ext uri="{FF2B5EF4-FFF2-40B4-BE49-F238E27FC236}">
                <a16:creationId xmlns:a16="http://schemas.microsoft.com/office/drawing/2014/main" id="{2E153776-21E1-40F7-A2B6-D1D2D63CE784}"/>
              </a:ext>
            </a:extLst>
          </p:cNvPr>
          <p:cNvGraphicFramePr/>
          <p:nvPr>
            <p:custDataLst>
              <p:tags r:id="rId10"/>
            </p:custDataLst>
            <p:extLst>
              <p:ext uri="{D42A27DB-BD31-4B8C-83A1-F6EECF244321}">
                <p14:modId xmlns:p14="http://schemas.microsoft.com/office/powerpoint/2010/main" val="2294232103"/>
              </p:ext>
            </p:extLst>
          </p:nvPr>
        </p:nvGraphicFramePr>
        <p:xfrm>
          <a:off x="6224588" y="2084388"/>
          <a:ext cx="5391150" cy="654050"/>
        </p:xfrm>
        <a:graphic>
          <a:graphicData uri="http://schemas.openxmlformats.org/drawingml/2006/chart">
            <c:chart xmlns:c="http://schemas.openxmlformats.org/drawingml/2006/chart" xmlns:r="http://schemas.openxmlformats.org/officeDocument/2006/relationships" r:id="rId20"/>
          </a:graphicData>
        </a:graphic>
      </p:graphicFrame>
      <p:graphicFrame>
        <p:nvGraphicFramePr>
          <p:cNvPr id="60" name="Table 24">
            <a:extLst>
              <a:ext uri="{FF2B5EF4-FFF2-40B4-BE49-F238E27FC236}">
                <a16:creationId xmlns:a16="http://schemas.microsoft.com/office/drawing/2014/main" id="{521AA365-5F6B-4ABB-97F5-D3CCBF537213}"/>
              </a:ext>
            </a:extLst>
          </p:cNvPr>
          <p:cNvGraphicFramePr>
            <a:graphicFrameLocks noGrp="1"/>
          </p:cNvGraphicFramePr>
          <p:nvPr/>
        </p:nvGraphicFramePr>
        <p:xfrm>
          <a:off x="6357937" y="5712582"/>
          <a:ext cx="5121350" cy="426720"/>
        </p:xfrm>
        <a:graphic>
          <a:graphicData uri="http://schemas.openxmlformats.org/drawingml/2006/table">
            <a:tbl>
              <a:tblPr firstRow="1" bandRow="1">
                <a:tableStyleId>{5C22544A-7EE6-4342-B048-85BDC9FD1C3A}</a:tableStyleId>
              </a:tblPr>
              <a:tblGrid>
                <a:gridCol w="1024270">
                  <a:extLst>
                    <a:ext uri="{9D8B030D-6E8A-4147-A177-3AD203B41FA5}">
                      <a16:colId xmlns:a16="http://schemas.microsoft.com/office/drawing/2014/main" val="990895528"/>
                    </a:ext>
                  </a:extLst>
                </a:gridCol>
                <a:gridCol w="1024270">
                  <a:extLst>
                    <a:ext uri="{9D8B030D-6E8A-4147-A177-3AD203B41FA5}">
                      <a16:colId xmlns:a16="http://schemas.microsoft.com/office/drawing/2014/main" val="2760582408"/>
                    </a:ext>
                  </a:extLst>
                </a:gridCol>
                <a:gridCol w="1024270">
                  <a:extLst>
                    <a:ext uri="{9D8B030D-6E8A-4147-A177-3AD203B41FA5}">
                      <a16:colId xmlns:a16="http://schemas.microsoft.com/office/drawing/2014/main" val="298241908"/>
                    </a:ext>
                  </a:extLst>
                </a:gridCol>
                <a:gridCol w="1024270">
                  <a:extLst>
                    <a:ext uri="{9D8B030D-6E8A-4147-A177-3AD203B41FA5}">
                      <a16:colId xmlns:a16="http://schemas.microsoft.com/office/drawing/2014/main" val="621898148"/>
                    </a:ext>
                  </a:extLst>
                </a:gridCol>
                <a:gridCol w="1024270">
                  <a:extLst>
                    <a:ext uri="{9D8B030D-6E8A-4147-A177-3AD203B41FA5}">
                      <a16:colId xmlns:a16="http://schemas.microsoft.com/office/drawing/2014/main" val="3745219669"/>
                    </a:ext>
                  </a:extLst>
                </a:gridCol>
              </a:tblGrid>
              <a:tr h="304082">
                <a:tc>
                  <a:txBody>
                    <a:bodyPr/>
                    <a:lstStyle/>
                    <a:p>
                      <a:pPr algn="ctr"/>
                      <a:r>
                        <a:rPr lang="en-US" sz="1100" b="0" dirty="0">
                          <a:solidFill>
                            <a:srgbClr val="29BA74"/>
                          </a:solidFill>
                        </a:rPr>
                        <a:t>A/C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Case Leadership</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MDP</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Specialty Businesses</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BST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61" name="Table 60">
            <a:extLst>
              <a:ext uri="{FF2B5EF4-FFF2-40B4-BE49-F238E27FC236}">
                <a16:creationId xmlns:a16="http://schemas.microsoft.com/office/drawing/2014/main" id="{DF509A8B-6904-4D62-B82E-FE87F727F768}"/>
              </a:ext>
            </a:extLst>
          </p:cNvPr>
          <p:cNvGraphicFramePr>
            <a:graphicFrameLocks noGrp="1"/>
          </p:cNvGraphicFramePr>
          <p:nvPr/>
        </p:nvGraphicFramePr>
        <p:xfrm>
          <a:off x="6357937"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62" name="ee4pHeader2">
            <a:extLst>
              <a:ext uri="{FF2B5EF4-FFF2-40B4-BE49-F238E27FC236}">
                <a16:creationId xmlns:a16="http://schemas.microsoft.com/office/drawing/2014/main" id="{5DE4E7CF-B17E-4156-B7C2-19E783FE54CA}"/>
              </a:ext>
            </a:extLst>
          </p:cNvPr>
          <p:cNvSpPr txBox="1"/>
          <p:nvPr/>
        </p:nvSpPr>
        <p:spPr>
          <a:xfrm>
            <a:off x="5793166" y="1525216"/>
            <a:ext cx="5770034"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a:ea typeface="+mn-ea"/>
                <a:cs typeface="+mn-cs"/>
              </a:rPr>
              <a:t>By role and region</a:t>
            </a:r>
          </a:p>
        </p:txBody>
      </p:sp>
      <p:graphicFrame>
        <p:nvGraphicFramePr>
          <p:cNvPr id="115" name="Table 114">
            <a:extLst>
              <a:ext uri="{FF2B5EF4-FFF2-40B4-BE49-F238E27FC236}">
                <a16:creationId xmlns:a16="http://schemas.microsoft.com/office/drawing/2014/main" id="{59CF6CAE-F4BE-4AF9-AF19-DC012FF259A2}"/>
              </a:ext>
            </a:extLst>
          </p:cNvPr>
          <p:cNvGraphicFramePr>
            <a:graphicFrameLocks noGrp="1"/>
          </p:cNvGraphicFramePr>
          <p:nvPr/>
        </p:nvGraphicFramePr>
        <p:xfrm>
          <a:off x="7416801"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6" name="Table 115">
            <a:extLst>
              <a:ext uri="{FF2B5EF4-FFF2-40B4-BE49-F238E27FC236}">
                <a16:creationId xmlns:a16="http://schemas.microsoft.com/office/drawing/2014/main" id="{75419261-413C-4357-95C3-A8647BD9CF98}"/>
              </a:ext>
            </a:extLst>
          </p:cNvPr>
          <p:cNvGraphicFramePr>
            <a:graphicFrameLocks noGrp="1"/>
          </p:cNvGraphicFramePr>
          <p:nvPr/>
        </p:nvGraphicFramePr>
        <p:xfrm>
          <a:off x="9494798"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7" name="Table 116">
            <a:extLst>
              <a:ext uri="{FF2B5EF4-FFF2-40B4-BE49-F238E27FC236}">
                <a16:creationId xmlns:a16="http://schemas.microsoft.com/office/drawing/2014/main" id="{D6F63E5D-0B26-445E-8CAC-D6A425954A96}"/>
              </a:ext>
            </a:extLst>
          </p:cNvPr>
          <p:cNvGraphicFramePr>
            <a:graphicFrameLocks noGrp="1"/>
          </p:cNvGraphicFramePr>
          <p:nvPr/>
        </p:nvGraphicFramePr>
        <p:xfrm>
          <a:off x="10534720" y="2653214"/>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1" name="Table 150">
            <a:extLst>
              <a:ext uri="{FF2B5EF4-FFF2-40B4-BE49-F238E27FC236}">
                <a16:creationId xmlns:a16="http://schemas.microsoft.com/office/drawing/2014/main" id="{49C40AF1-4BBD-476C-8B2A-29170C7A3039}"/>
              </a:ext>
            </a:extLst>
          </p:cNvPr>
          <p:cNvGraphicFramePr>
            <a:graphicFrameLocks noGrp="1"/>
          </p:cNvGraphicFramePr>
          <p:nvPr/>
        </p:nvGraphicFramePr>
        <p:xfrm>
          <a:off x="6357937"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2" name="Table 151">
            <a:extLst>
              <a:ext uri="{FF2B5EF4-FFF2-40B4-BE49-F238E27FC236}">
                <a16:creationId xmlns:a16="http://schemas.microsoft.com/office/drawing/2014/main" id="{8F8DB4EF-7624-4540-AA1F-1C312EC03027}"/>
              </a:ext>
            </a:extLst>
          </p:cNvPr>
          <p:cNvGraphicFramePr>
            <a:graphicFrameLocks noGrp="1"/>
          </p:cNvGraphicFramePr>
          <p:nvPr/>
        </p:nvGraphicFramePr>
        <p:xfrm>
          <a:off x="7416801"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3" name="Table 152">
            <a:extLst>
              <a:ext uri="{FF2B5EF4-FFF2-40B4-BE49-F238E27FC236}">
                <a16:creationId xmlns:a16="http://schemas.microsoft.com/office/drawing/2014/main" id="{C6949046-20DB-4F8A-A25C-D53F81AF0205}"/>
              </a:ext>
            </a:extLst>
          </p:cNvPr>
          <p:cNvGraphicFramePr>
            <a:graphicFrameLocks noGrp="1"/>
          </p:cNvGraphicFramePr>
          <p:nvPr/>
        </p:nvGraphicFramePr>
        <p:xfrm>
          <a:off x="9494798"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4" name="Table 153">
            <a:extLst>
              <a:ext uri="{FF2B5EF4-FFF2-40B4-BE49-F238E27FC236}">
                <a16:creationId xmlns:a16="http://schemas.microsoft.com/office/drawing/2014/main" id="{1A34033B-ECDA-40B3-B9D8-EEE9A6D8152F}"/>
              </a:ext>
            </a:extLst>
          </p:cNvPr>
          <p:cNvGraphicFramePr>
            <a:graphicFrameLocks noGrp="1"/>
          </p:cNvGraphicFramePr>
          <p:nvPr/>
        </p:nvGraphicFramePr>
        <p:xfrm>
          <a:off x="10534720" y="3669592"/>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6" name="Table 155">
            <a:extLst>
              <a:ext uri="{FF2B5EF4-FFF2-40B4-BE49-F238E27FC236}">
                <a16:creationId xmlns:a16="http://schemas.microsoft.com/office/drawing/2014/main" id="{5764E849-55FD-4CB3-85D4-C18FB08EDD47}"/>
              </a:ext>
            </a:extLst>
          </p:cNvPr>
          <p:cNvGraphicFramePr>
            <a:graphicFrameLocks noGrp="1"/>
          </p:cNvGraphicFramePr>
          <p:nvPr/>
        </p:nvGraphicFramePr>
        <p:xfrm>
          <a:off x="6361078"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7" name="Table 156">
            <a:extLst>
              <a:ext uri="{FF2B5EF4-FFF2-40B4-BE49-F238E27FC236}">
                <a16:creationId xmlns:a16="http://schemas.microsoft.com/office/drawing/2014/main" id="{2F32C6A5-8D73-4C0E-90CD-A5F77397D6D6}"/>
              </a:ext>
            </a:extLst>
          </p:cNvPr>
          <p:cNvGraphicFramePr>
            <a:graphicFrameLocks noGrp="1"/>
          </p:cNvGraphicFramePr>
          <p:nvPr/>
        </p:nvGraphicFramePr>
        <p:xfrm>
          <a:off x="7419942"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8" name="Table 157">
            <a:extLst>
              <a:ext uri="{FF2B5EF4-FFF2-40B4-BE49-F238E27FC236}">
                <a16:creationId xmlns:a16="http://schemas.microsoft.com/office/drawing/2014/main" id="{FF3CE056-8C19-448E-A99B-CE6B90DB1638}"/>
              </a:ext>
            </a:extLst>
          </p:cNvPr>
          <p:cNvGraphicFramePr>
            <a:graphicFrameLocks noGrp="1"/>
          </p:cNvGraphicFramePr>
          <p:nvPr/>
        </p:nvGraphicFramePr>
        <p:xfrm>
          <a:off x="9497939" y="4633449"/>
          <a:ext cx="944565" cy="274320"/>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59" name="Table 158">
            <a:extLst>
              <a:ext uri="{FF2B5EF4-FFF2-40B4-BE49-F238E27FC236}">
                <a16:creationId xmlns:a16="http://schemas.microsoft.com/office/drawing/2014/main" id="{DF4BD1A3-0079-41D8-A481-1B6455F886A8}"/>
              </a:ext>
            </a:extLst>
          </p:cNvPr>
          <p:cNvGraphicFramePr>
            <a:graphicFrameLocks noGrp="1"/>
          </p:cNvGraphicFramePr>
          <p:nvPr/>
        </p:nvGraphicFramePr>
        <p:xfrm>
          <a:off x="10537861" y="4633449"/>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2" name="Table 161">
            <a:extLst>
              <a:ext uri="{FF2B5EF4-FFF2-40B4-BE49-F238E27FC236}">
                <a16:creationId xmlns:a16="http://schemas.microsoft.com/office/drawing/2014/main" id="{6FE4A5E0-CD2C-4768-A380-5E1F08DD55E2}"/>
              </a:ext>
            </a:extLst>
          </p:cNvPr>
          <p:cNvGraphicFramePr>
            <a:graphicFrameLocks noGrp="1"/>
          </p:cNvGraphicFramePr>
          <p:nvPr/>
        </p:nvGraphicFramePr>
        <p:xfrm>
          <a:off x="6357937"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3" name="Table 162">
            <a:extLst>
              <a:ext uri="{FF2B5EF4-FFF2-40B4-BE49-F238E27FC236}">
                <a16:creationId xmlns:a16="http://schemas.microsoft.com/office/drawing/2014/main" id="{EEB2AAA4-3153-416D-8194-0ECD248B1ABF}"/>
              </a:ext>
            </a:extLst>
          </p:cNvPr>
          <p:cNvGraphicFramePr>
            <a:graphicFrameLocks noGrp="1"/>
          </p:cNvGraphicFramePr>
          <p:nvPr/>
        </p:nvGraphicFramePr>
        <p:xfrm>
          <a:off x="7416801"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4" name="Table 163">
            <a:extLst>
              <a:ext uri="{FF2B5EF4-FFF2-40B4-BE49-F238E27FC236}">
                <a16:creationId xmlns:a16="http://schemas.microsoft.com/office/drawing/2014/main" id="{BD93B29E-D530-4172-90F7-63EE0FE47F68}"/>
              </a:ext>
            </a:extLst>
          </p:cNvPr>
          <p:cNvGraphicFramePr>
            <a:graphicFrameLocks noGrp="1"/>
          </p:cNvGraphicFramePr>
          <p:nvPr/>
        </p:nvGraphicFramePr>
        <p:xfrm>
          <a:off x="9494798"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65" name="Table 164">
            <a:extLst>
              <a:ext uri="{FF2B5EF4-FFF2-40B4-BE49-F238E27FC236}">
                <a16:creationId xmlns:a16="http://schemas.microsoft.com/office/drawing/2014/main" id="{4EB8F5AA-5B86-44AE-9461-7996934743D2}"/>
              </a:ext>
            </a:extLst>
          </p:cNvPr>
          <p:cNvGraphicFramePr>
            <a:graphicFrameLocks noGrp="1"/>
          </p:cNvGraphicFramePr>
          <p:nvPr/>
        </p:nvGraphicFramePr>
        <p:xfrm>
          <a:off x="10534720" y="5486400"/>
          <a:ext cx="944565" cy="139699"/>
        </p:xfrm>
        <a:graphic>
          <a:graphicData uri="http://schemas.openxmlformats.org/drawingml/2006/table">
            <a:tbl>
              <a:tblPr firstRow="1" bandRow="1">
                <a:tableStyleId>{2D5ABB26-0587-4C30-8999-92F81FD0307C}</a:tableStyleId>
              </a:tblPr>
              <a:tblGrid>
                <a:gridCol w="188913">
                  <a:extLst>
                    <a:ext uri="{9D8B030D-6E8A-4147-A177-3AD203B41FA5}">
                      <a16:colId xmlns:a16="http://schemas.microsoft.com/office/drawing/2014/main" val="20000"/>
                    </a:ext>
                  </a:extLst>
                </a:gridCol>
                <a:gridCol w="188913">
                  <a:extLst>
                    <a:ext uri="{9D8B030D-6E8A-4147-A177-3AD203B41FA5}">
                      <a16:colId xmlns:a16="http://schemas.microsoft.com/office/drawing/2014/main" val="20001"/>
                    </a:ext>
                  </a:extLst>
                </a:gridCol>
                <a:gridCol w="188913">
                  <a:extLst>
                    <a:ext uri="{9D8B030D-6E8A-4147-A177-3AD203B41FA5}">
                      <a16:colId xmlns:a16="http://schemas.microsoft.com/office/drawing/2014/main" val="20002"/>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167" name="Rectangle 8">
            <a:extLst>
              <a:ext uri="{FF2B5EF4-FFF2-40B4-BE49-F238E27FC236}">
                <a16:creationId xmlns:a16="http://schemas.microsoft.com/office/drawing/2014/main" id="{41DE5FBE-68AA-4A1E-9B34-E083547601E9}"/>
              </a:ext>
            </a:extLst>
          </p:cNvPr>
          <p:cNvSpPr>
            <a:spLocks noChangeArrowheads="1"/>
          </p:cNvSpPr>
          <p:nvPr/>
        </p:nvSpPr>
        <p:spPr bwMode="auto">
          <a:xfrm>
            <a:off x="5518761" y="2352675"/>
            <a:ext cx="674057" cy="222372"/>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BBAD87"/>
                </a:solidFill>
              </a14:hiddenFill>
            </a:ext>
            <a:ext uri="{91240B29-F687-4F45-9708-019B960494DF}">
              <a14:hiddenLine xmlns:a14="http://schemas.microsoft.com/office/drawing/2010/main" w="9525" algn="ctr">
                <a:solidFill>
                  <a:srgbClr val="BBAD87"/>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AP</a:t>
            </a:r>
          </a:p>
        </p:txBody>
      </p:sp>
      <p:sp>
        <p:nvSpPr>
          <p:cNvPr id="168" name="Rectangle 9">
            <a:extLst>
              <a:ext uri="{FF2B5EF4-FFF2-40B4-BE49-F238E27FC236}">
                <a16:creationId xmlns:a16="http://schemas.microsoft.com/office/drawing/2014/main" id="{095F63E4-9AAD-4703-BDFB-14FB552CD752}"/>
              </a:ext>
            </a:extLst>
          </p:cNvPr>
          <p:cNvSpPr>
            <a:spLocks noChangeArrowheads="1"/>
          </p:cNvSpPr>
          <p:nvPr/>
        </p:nvSpPr>
        <p:spPr bwMode="auto">
          <a:xfrm>
            <a:off x="5518761" y="33591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folHlink"/>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169" name="Rectangle 10">
            <a:extLst>
              <a:ext uri="{FF2B5EF4-FFF2-40B4-BE49-F238E27FC236}">
                <a16:creationId xmlns:a16="http://schemas.microsoft.com/office/drawing/2014/main" id="{AF83FA90-04F8-431D-B090-9485E70024F4}"/>
              </a:ext>
            </a:extLst>
          </p:cNvPr>
          <p:cNvSpPr>
            <a:spLocks noChangeArrowheads="1"/>
          </p:cNvSpPr>
          <p:nvPr/>
        </p:nvSpPr>
        <p:spPr bwMode="auto">
          <a:xfrm>
            <a:off x="5518761" y="43497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algn="ctr">
                <a:solidFill>
                  <a:srgbClr val="ACC6D0"/>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170" name="Rectangle 10">
            <a:extLst>
              <a:ext uri="{FF2B5EF4-FFF2-40B4-BE49-F238E27FC236}">
                <a16:creationId xmlns:a16="http://schemas.microsoft.com/office/drawing/2014/main" id="{24E619F3-D0C1-43D5-AEAA-5F2E1B936A9B}"/>
              </a:ext>
            </a:extLst>
          </p:cNvPr>
          <p:cNvSpPr>
            <a:spLocks noChangeArrowheads="1"/>
          </p:cNvSpPr>
          <p:nvPr/>
        </p:nvSpPr>
        <p:spPr bwMode="auto">
          <a:xfrm>
            <a:off x="5518761" y="5186898"/>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E7D475"/>
                </a:solidFill>
              </a14:hiddenFill>
            </a:ext>
            <a:ext uri="{91240B29-F687-4F45-9708-019B960494DF}">
              <a14:hiddenLine xmlns:a14="http://schemas.microsoft.com/office/drawing/2010/main" w="9525" algn="ctr">
                <a:solidFill>
                  <a:srgbClr val="E7D475"/>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WESA</a:t>
            </a:r>
          </a:p>
        </p:txBody>
      </p:sp>
      <p:sp>
        <p:nvSpPr>
          <p:cNvPr id="12" name="Rectangle 11" hidden="1">
            <a:extLst>
              <a:ext uri="{FF2B5EF4-FFF2-40B4-BE49-F238E27FC236}">
                <a16:creationId xmlns:a16="http://schemas.microsoft.com/office/drawing/2014/main" id="{61E9520E-BD4A-487A-8179-F7CFA208D6BA}"/>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19" name="Rectangle 18" hidden="1">
            <a:extLst>
              <a:ext uri="{FF2B5EF4-FFF2-40B4-BE49-F238E27FC236}">
                <a16:creationId xmlns:a16="http://schemas.microsoft.com/office/drawing/2014/main" id="{1D1A9D0E-CC90-4909-8A53-8D33CC95DC91}"/>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graphicFrame>
        <p:nvGraphicFramePr>
          <p:cNvPr id="57" name="Table 56">
            <a:extLst>
              <a:ext uri="{FF2B5EF4-FFF2-40B4-BE49-F238E27FC236}">
                <a16:creationId xmlns:a16="http://schemas.microsoft.com/office/drawing/2014/main" id="{29A7AE9B-E79D-4772-9DE8-E778908981F1}"/>
              </a:ext>
            </a:extLst>
          </p:cNvPr>
          <p:cNvGraphicFramePr>
            <a:graphicFrameLocks noGrp="1"/>
          </p:cNvGraphicFramePr>
          <p:nvPr/>
        </p:nvGraphicFramePr>
        <p:xfrm>
          <a:off x="8450498" y="2653214"/>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58" name="Table 57">
            <a:extLst>
              <a:ext uri="{FF2B5EF4-FFF2-40B4-BE49-F238E27FC236}">
                <a16:creationId xmlns:a16="http://schemas.microsoft.com/office/drawing/2014/main" id="{8FF41A39-5647-4A31-9EB5-C72B1DCA4E3A}"/>
              </a:ext>
            </a:extLst>
          </p:cNvPr>
          <p:cNvGraphicFramePr>
            <a:graphicFrameLocks noGrp="1"/>
          </p:cNvGraphicFramePr>
          <p:nvPr/>
        </p:nvGraphicFramePr>
        <p:xfrm>
          <a:off x="8435934" y="3669591"/>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59" name="Table 58">
            <a:extLst>
              <a:ext uri="{FF2B5EF4-FFF2-40B4-BE49-F238E27FC236}">
                <a16:creationId xmlns:a16="http://schemas.microsoft.com/office/drawing/2014/main" id="{23E38FAB-20D5-4946-AA55-1746365D17AF}"/>
              </a:ext>
            </a:extLst>
          </p:cNvPr>
          <p:cNvGraphicFramePr>
            <a:graphicFrameLocks noGrp="1"/>
          </p:cNvGraphicFramePr>
          <p:nvPr/>
        </p:nvGraphicFramePr>
        <p:xfrm>
          <a:off x="8435934" y="4645049"/>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63" name="Table 62">
            <a:extLst>
              <a:ext uri="{FF2B5EF4-FFF2-40B4-BE49-F238E27FC236}">
                <a16:creationId xmlns:a16="http://schemas.microsoft.com/office/drawing/2014/main" id="{66F6E444-2C71-43D3-B880-FE5187A35E2E}"/>
              </a:ext>
            </a:extLst>
          </p:cNvPr>
          <p:cNvGraphicFramePr>
            <a:graphicFrameLocks noGrp="1"/>
          </p:cNvGraphicFramePr>
          <p:nvPr/>
        </p:nvGraphicFramePr>
        <p:xfrm>
          <a:off x="8435934" y="5480904"/>
          <a:ext cx="944565" cy="139699"/>
        </p:xfrm>
        <a:graphic>
          <a:graphicData uri="http://schemas.openxmlformats.org/drawingml/2006/table">
            <a:tbl>
              <a:tblPr firstRow="1" bandRow="1">
                <a:tableStyleId>{2D5ABB26-0587-4C30-8999-92F81FD0307C}</a:tableStyleId>
              </a:tblPr>
              <a:tblGrid>
                <a:gridCol w="566739">
                  <a:extLst>
                    <a:ext uri="{9D8B030D-6E8A-4147-A177-3AD203B41FA5}">
                      <a16:colId xmlns:a16="http://schemas.microsoft.com/office/drawing/2014/main" val="20000"/>
                    </a:ext>
                  </a:extLst>
                </a:gridCol>
                <a:gridCol w="188913">
                  <a:extLst>
                    <a:ext uri="{9D8B030D-6E8A-4147-A177-3AD203B41FA5}">
                      <a16:colId xmlns:a16="http://schemas.microsoft.com/office/drawing/2014/main" val="20003"/>
                    </a:ext>
                  </a:extLst>
                </a:gridCol>
                <a:gridCol w="188913">
                  <a:extLst>
                    <a:ext uri="{9D8B030D-6E8A-4147-A177-3AD203B41FA5}">
                      <a16:colId xmlns:a16="http://schemas.microsoft.com/office/drawing/2014/main" val="20004"/>
                    </a:ext>
                  </a:extLst>
                </a:gridCol>
              </a:tblGrid>
              <a:tr h="139699">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80" name="Chart 79">
            <a:extLst>
              <a:ext uri="{FF2B5EF4-FFF2-40B4-BE49-F238E27FC236}">
                <a16:creationId xmlns:a16="http://schemas.microsoft.com/office/drawing/2014/main" id="{AF5886E6-A105-42DD-8D17-C1EEF9FC69FF}"/>
              </a:ext>
            </a:extLst>
          </p:cNvPr>
          <p:cNvGraphicFramePr/>
          <p:nvPr>
            <p:custDataLst>
              <p:tags r:id="rId11"/>
            </p:custDataLst>
            <p:extLst>
              <p:ext uri="{D42A27DB-BD31-4B8C-83A1-F6EECF244321}">
                <p14:modId xmlns:p14="http://schemas.microsoft.com/office/powerpoint/2010/main" val="2907530271"/>
              </p:ext>
            </p:extLst>
          </p:nvPr>
        </p:nvGraphicFramePr>
        <p:xfrm>
          <a:off x="904875" y="4267200"/>
          <a:ext cx="4695825" cy="1228725"/>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67" name="Table 24">
            <a:extLst>
              <a:ext uri="{FF2B5EF4-FFF2-40B4-BE49-F238E27FC236}">
                <a16:creationId xmlns:a16="http://schemas.microsoft.com/office/drawing/2014/main" id="{F6930071-2847-434D-81C7-D346755552E1}"/>
              </a:ext>
            </a:extLst>
          </p:cNvPr>
          <p:cNvGraphicFramePr>
            <a:graphicFrameLocks noGrp="1"/>
          </p:cNvGraphicFramePr>
          <p:nvPr/>
        </p:nvGraphicFramePr>
        <p:xfrm>
          <a:off x="1041401" y="5651500"/>
          <a:ext cx="4476750" cy="426720"/>
        </p:xfrm>
        <a:graphic>
          <a:graphicData uri="http://schemas.openxmlformats.org/drawingml/2006/table">
            <a:tbl>
              <a:tblPr firstRow="1" bandRow="1">
                <a:tableStyleId>{5C22544A-7EE6-4342-B048-85BDC9FD1C3A}</a:tableStyleId>
              </a:tblPr>
              <a:tblGrid>
                <a:gridCol w="895350">
                  <a:extLst>
                    <a:ext uri="{9D8B030D-6E8A-4147-A177-3AD203B41FA5}">
                      <a16:colId xmlns:a16="http://schemas.microsoft.com/office/drawing/2014/main" val="990895528"/>
                    </a:ext>
                  </a:extLst>
                </a:gridCol>
                <a:gridCol w="895350">
                  <a:extLst>
                    <a:ext uri="{9D8B030D-6E8A-4147-A177-3AD203B41FA5}">
                      <a16:colId xmlns:a16="http://schemas.microsoft.com/office/drawing/2014/main" val="2760582408"/>
                    </a:ext>
                  </a:extLst>
                </a:gridCol>
                <a:gridCol w="895350">
                  <a:extLst>
                    <a:ext uri="{9D8B030D-6E8A-4147-A177-3AD203B41FA5}">
                      <a16:colId xmlns:a16="http://schemas.microsoft.com/office/drawing/2014/main" val="298241908"/>
                    </a:ext>
                  </a:extLst>
                </a:gridCol>
                <a:gridCol w="895350">
                  <a:extLst>
                    <a:ext uri="{9D8B030D-6E8A-4147-A177-3AD203B41FA5}">
                      <a16:colId xmlns:a16="http://schemas.microsoft.com/office/drawing/2014/main" val="621898148"/>
                    </a:ext>
                  </a:extLst>
                </a:gridCol>
                <a:gridCol w="895350">
                  <a:extLst>
                    <a:ext uri="{9D8B030D-6E8A-4147-A177-3AD203B41FA5}">
                      <a16:colId xmlns:a16="http://schemas.microsoft.com/office/drawing/2014/main" val="3745219669"/>
                    </a:ext>
                  </a:extLst>
                </a:gridCol>
              </a:tblGrid>
              <a:tr h="304082">
                <a:tc>
                  <a:txBody>
                    <a:bodyPr/>
                    <a:lstStyle/>
                    <a:p>
                      <a:pPr algn="ctr"/>
                      <a:r>
                        <a:rPr lang="en-US" sz="1100" b="0" dirty="0">
                          <a:solidFill>
                            <a:srgbClr val="29BA74"/>
                          </a:solidFill>
                        </a:rPr>
                        <a:t>A/C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Case Leadership</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MDP</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Specialty Businesses</a:t>
                      </a:r>
                    </a:p>
                  </a:txBody>
                  <a:tcPr>
                    <a:lnL w="12700" cap="flat" cmpd="sng" algn="ctr">
                      <a:solidFill>
                        <a:schemeClr val="lt1"/>
                      </a:solidFill>
                      <a:prstDash val="solid"/>
                      <a:round/>
                      <a:headEnd type="none" w="med" len="med"/>
                      <a:tailEnd type="none" w="med" len="med"/>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100" b="0" dirty="0">
                          <a:solidFill>
                            <a:srgbClr val="29BA74"/>
                          </a:solidFill>
                        </a:rPr>
                        <a:t>BST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68" name="Table 67">
            <a:extLst>
              <a:ext uri="{FF2B5EF4-FFF2-40B4-BE49-F238E27FC236}">
                <a16:creationId xmlns:a16="http://schemas.microsoft.com/office/drawing/2014/main" id="{97B7EED2-5B39-44A5-83A2-6188AB13D3F8}"/>
              </a:ext>
            </a:extLst>
          </p:cNvPr>
          <p:cNvGraphicFramePr>
            <a:graphicFrameLocks noGrp="1"/>
          </p:cNvGraphicFramePr>
          <p:nvPr/>
        </p:nvGraphicFramePr>
        <p:xfrm>
          <a:off x="1041400" y="5426074"/>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8" name="Table 117">
            <a:extLst>
              <a:ext uri="{FF2B5EF4-FFF2-40B4-BE49-F238E27FC236}">
                <a16:creationId xmlns:a16="http://schemas.microsoft.com/office/drawing/2014/main" id="{F23F1C6E-4889-40A0-9F76-9097E824141F}"/>
              </a:ext>
            </a:extLst>
          </p:cNvPr>
          <p:cNvGraphicFramePr>
            <a:graphicFrameLocks noGrp="1"/>
          </p:cNvGraphicFramePr>
          <p:nvPr/>
        </p:nvGraphicFramePr>
        <p:xfrm>
          <a:off x="1938293" y="5422674"/>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19" name="Table 118">
            <a:extLst>
              <a:ext uri="{FF2B5EF4-FFF2-40B4-BE49-F238E27FC236}">
                <a16:creationId xmlns:a16="http://schemas.microsoft.com/office/drawing/2014/main" id="{A8DB33E4-665D-42F6-BED0-AA97E63B8D42}"/>
              </a:ext>
            </a:extLst>
          </p:cNvPr>
          <p:cNvGraphicFramePr>
            <a:graphicFrameLocks noGrp="1"/>
          </p:cNvGraphicFramePr>
          <p:nvPr/>
        </p:nvGraphicFramePr>
        <p:xfrm>
          <a:off x="4652504" y="5429252"/>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25" name="Table 124">
            <a:extLst>
              <a:ext uri="{FF2B5EF4-FFF2-40B4-BE49-F238E27FC236}">
                <a16:creationId xmlns:a16="http://schemas.microsoft.com/office/drawing/2014/main" id="{EBF53BE1-5FE6-4EE1-915A-8DEEAD03CFA5}"/>
              </a:ext>
            </a:extLst>
          </p:cNvPr>
          <p:cNvGraphicFramePr>
            <a:graphicFrameLocks noGrp="1"/>
          </p:cNvGraphicFramePr>
          <p:nvPr/>
        </p:nvGraphicFramePr>
        <p:xfrm>
          <a:off x="2863807" y="5420256"/>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26" name="Table 125">
            <a:extLst>
              <a:ext uri="{FF2B5EF4-FFF2-40B4-BE49-F238E27FC236}">
                <a16:creationId xmlns:a16="http://schemas.microsoft.com/office/drawing/2014/main" id="{90D0E0C8-39EF-4F51-BCC9-25023142796F}"/>
              </a:ext>
            </a:extLst>
          </p:cNvPr>
          <p:cNvGraphicFramePr>
            <a:graphicFrameLocks noGrp="1"/>
          </p:cNvGraphicFramePr>
          <p:nvPr/>
        </p:nvGraphicFramePr>
        <p:xfrm>
          <a:off x="3777075" y="5426931"/>
          <a:ext cx="792165" cy="139700"/>
        </p:xfrm>
        <a:graphic>
          <a:graphicData uri="http://schemas.openxmlformats.org/drawingml/2006/table">
            <a:tbl>
              <a:tblPr firstRow="1" bandRow="1">
                <a:tableStyleId>{2D5ABB26-0587-4C30-8999-92F81FD0307C}</a:tableStyleId>
              </a:tblPr>
              <a:tblGrid>
                <a:gridCol w="158433">
                  <a:extLst>
                    <a:ext uri="{9D8B030D-6E8A-4147-A177-3AD203B41FA5}">
                      <a16:colId xmlns:a16="http://schemas.microsoft.com/office/drawing/2014/main" val="20000"/>
                    </a:ext>
                  </a:extLst>
                </a:gridCol>
                <a:gridCol w="158433">
                  <a:extLst>
                    <a:ext uri="{9D8B030D-6E8A-4147-A177-3AD203B41FA5}">
                      <a16:colId xmlns:a16="http://schemas.microsoft.com/office/drawing/2014/main" val="20001"/>
                    </a:ext>
                  </a:extLst>
                </a:gridCol>
                <a:gridCol w="158433">
                  <a:extLst>
                    <a:ext uri="{9D8B030D-6E8A-4147-A177-3AD203B41FA5}">
                      <a16:colId xmlns:a16="http://schemas.microsoft.com/office/drawing/2014/main" val="20002"/>
                    </a:ext>
                  </a:extLst>
                </a:gridCol>
                <a:gridCol w="158433">
                  <a:extLst>
                    <a:ext uri="{9D8B030D-6E8A-4147-A177-3AD203B41FA5}">
                      <a16:colId xmlns:a16="http://schemas.microsoft.com/office/drawing/2014/main" val="20003"/>
                    </a:ext>
                  </a:extLst>
                </a:gridCol>
                <a:gridCol w="158433">
                  <a:extLst>
                    <a:ext uri="{9D8B030D-6E8A-4147-A177-3AD203B41FA5}">
                      <a16:colId xmlns:a16="http://schemas.microsoft.com/office/drawing/2014/main" val="20004"/>
                    </a:ext>
                  </a:extLst>
                </a:gridCol>
              </a:tblGrid>
              <a:tr h="139700">
                <a:tc>
                  <a:txBody>
                    <a:bodyPr/>
                    <a:lstStyle/>
                    <a:p>
                      <a:endParaRPr lang="en-US" sz="800"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p>
                  </a:txBody>
                  <a:tcPr marL="0" marR="0" marT="0" marB="0" anchor="ctr" anchorCtr="1"/>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582459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Rectangle 3" hidden="1"/>
          <p:cNvGraphicFramePr>
            <a:graphicFrameLocks/>
          </p:cNvGraphicFramePr>
          <p:nvPr>
            <p:custDataLst>
              <p:tags r:id="rId2"/>
            </p:custDataLst>
            <p:extLst>
              <p:ext uri="{D42A27DB-BD31-4B8C-83A1-F6EECF244321}">
                <p14:modId xmlns:p14="http://schemas.microsoft.com/office/powerpoint/2010/main" val="2966266216"/>
              </p:ext>
            </p:extLst>
          </p:nvPr>
        </p:nvGraphicFramePr>
        <p:xfrm>
          <a:off x="0" y="0"/>
          <a:ext cx="158776" cy="158750"/>
        </p:xfrm>
        <a:graphic>
          <a:graphicData uri="http://schemas.openxmlformats.org/presentationml/2006/ole">
            <mc:AlternateContent xmlns:mc="http://schemas.openxmlformats.org/markup-compatibility/2006">
              <mc:Choice xmlns:v="urn:schemas-microsoft-com:vml" Requires="v">
                <p:oleObj spid="_x0000_s142480" name="think-cell Slide" r:id="rId34" imgW="0" imgH="0" progId="TCLayout.ActiveDocument.1">
                  <p:embed/>
                </p:oleObj>
              </mc:Choice>
              <mc:Fallback>
                <p:oleObj name="think-cell Slide" r:id="rId34" imgW="0" imgH="0" progId="TCLayout.ActiveDocument.1">
                  <p:embed/>
                  <p:pic>
                    <p:nvPicPr>
                      <p:cNvPr id="3" name="Rectangle 3" hidden="1"/>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158776"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hidden="1"/>
          <p:cNvSpPr/>
          <p:nvPr>
            <p:custDataLst>
              <p:tags r:id="rId3"/>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rebuchet MS" panose="020B0603020202020204" pitchFamily="34" charset="0"/>
              <a:ea typeface="+mn-ea"/>
              <a:cs typeface="+mn-cs"/>
              <a:sym typeface="Trebuchet MS" panose="020B0603020202020204" pitchFamily="34" charset="0"/>
            </a:endParaRPr>
          </a:p>
        </p:txBody>
      </p:sp>
      <p:sp>
        <p:nvSpPr>
          <p:cNvPr id="2" name="Title 1"/>
          <p:cNvSpPr>
            <a:spLocks noGrp="1"/>
          </p:cNvSpPr>
          <p:nvPr>
            <p:ph type="title"/>
          </p:nvPr>
        </p:nvSpPr>
        <p:spPr>
          <a:xfrm>
            <a:off x="630000" y="622800"/>
            <a:ext cx="10933350" cy="664797"/>
          </a:xfrm>
        </p:spPr>
        <p:txBody>
          <a:bodyPr vert="horz"/>
          <a:lstStyle/>
          <a:p>
            <a:r>
              <a:rPr lang="en-US" dirty="0"/>
              <a:t>Live training scores are below overall training satisfaction score on skill building and affiliation</a:t>
            </a:r>
            <a:endParaRPr lang="en-GB" dirty="0"/>
          </a:p>
        </p:txBody>
      </p:sp>
      <p:sp>
        <p:nvSpPr>
          <p:cNvPr id="10" name="Text Box 6"/>
          <p:cNvSpPr txBox="1">
            <a:spLocks noChangeArrowheads="1"/>
          </p:cNvSpPr>
          <p:nvPr/>
        </p:nvSpPr>
        <p:spPr bwMode="gray">
          <a:xfrm>
            <a:off x="571898" y="3937198"/>
            <a:ext cx="715168" cy="615553"/>
          </a:xfrm>
          <a:prstGeom prst="rect">
            <a:avLst/>
          </a:prstGeom>
          <a:noFill/>
          <a:ln w="9525" algn="ctr">
            <a:noFill/>
            <a:miter lim="800000"/>
            <a:headEnd/>
            <a:tailEnd/>
          </a:ln>
          <a:effectLst/>
        </p:spPr>
        <p:txBody>
          <a:bodyPr wrap="square" lIns="0" tIns="0" rIns="0" bIns="0">
            <a:spAutoFit/>
          </a:bodyPr>
          <a:lstStyle/>
          <a:p>
            <a:pPr marL="0" marR="0" lvl="0" indent="0" algn="l" defTabSz="914400" rtl="0" eaLnBrk="1" fontAlgn="auto" latinLnBrk="0" hangingPunct="1">
              <a:lnSpc>
                <a:spcPct val="100000"/>
              </a:lnSpc>
              <a:spcBef>
                <a:spcPts val="0"/>
              </a:spcBef>
              <a:spcAft>
                <a:spcPts val="0"/>
              </a:spcAft>
              <a:buClr>
                <a:srgbClr val="177B57"/>
              </a:buClr>
              <a:buSzTx/>
              <a:buFontTx/>
              <a:buNone/>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Overall WW training satisfaction is 66%</a:t>
            </a:r>
          </a:p>
        </p:txBody>
      </p:sp>
      <p:graphicFrame>
        <p:nvGraphicFramePr>
          <p:cNvPr id="61" name="Chart 60">
            <a:extLst>
              <a:ext uri="{FF2B5EF4-FFF2-40B4-BE49-F238E27FC236}">
                <a16:creationId xmlns:a16="http://schemas.microsoft.com/office/drawing/2014/main" id="{978E9B9B-F6CA-4B36-81DE-39CE1689A890}"/>
              </a:ext>
            </a:extLst>
          </p:cNvPr>
          <p:cNvGraphicFramePr/>
          <p:nvPr>
            <p:custDataLst>
              <p:tags r:id="rId4"/>
            </p:custDataLst>
            <p:extLst>
              <p:ext uri="{D42A27DB-BD31-4B8C-83A1-F6EECF244321}">
                <p14:modId xmlns:p14="http://schemas.microsoft.com/office/powerpoint/2010/main" val="4034212467"/>
              </p:ext>
            </p:extLst>
          </p:nvPr>
        </p:nvGraphicFramePr>
        <p:xfrm>
          <a:off x="1290638" y="3535363"/>
          <a:ext cx="2822575" cy="2519362"/>
        </p:xfrm>
        <a:graphic>
          <a:graphicData uri="http://schemas.openxmlformats.org/drawingml/2006/chart">
            <c:chart xmlns:c="http://schemas.openxmlformats.org/drawingml/2006/chart" xmlns:r="http://schemas.openxmlformats.org/officeDocument/2006/relationships" r:id="rId35"/>
          </a:graphicData>
        </a:graphic>
      </p:graphicFrame>
      <p:cxnSp>
        <p:nvCxnSpPr>
          <p:cNvPr id="32" name="Straight Connector 31">
            <a:extLst>
              <a:ext uri="{FF2B5EF4-FFF2-40B4-BE49-F238E27FC236}">
                <a16:creationId xmlns:a16="http://schemas.microsoft.com/office/drawing/2014/main" id="{C829FFE9-4AC8-4196-AF3B-9AD4F58949FC}"/>
              </a:ext>
            </a:extLst>
          </p:cNvPr>
          <p:cNvCxnSpPr/>
          <p:nvPr>
            <p:custDataLst>
              <p:tags r:id="rId5"/>
            </p:custDataLst>
          </p:nvPr>
        </p:nvCxnSpPr>
        <p:spPr bwMode="gray">
          <a:xfrm>
            <a:off x="3267075" y="4244975"/>
            <a:ext cx="290513" cy="0"/>
          </a:xfrm>
          <a:prstGeom prst="line">
            <a:avLst/>
          </a:prstGeom>
          <a:ln w="12700"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4" name="Right Arrow 23"/>
          <p:cNvSpPr/>
          <p:nvPr>
            <p:custDataLst>
              <p:tags r:id="rId6"/>
            </p:custDataLst>
          </p:nvPr>
        </p:nvSpPr>
        <p:spPr bwMode="gray">
          <a:xfrm rot="10800000">
            <a:off x="4081463" y="4168775"/>
            <a:ext cx="128588" cy="152400"/>
          </a:xfrm>
          <a:prstGeom prst="rightArrow">
            <a:avLst>
              <a:gd name="adj1" fmla="val 100000"/>
              <a:gd name="adj2" fmla="val 100000"/>
            </a:avLst>
          </a:prstGeom>
          <a:solidFill>
            <a:srgbClr val="80808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Trebuchet MS"/>
              <a:ea typeface="+mn-ea"/>
              <a:cs typeface="+mn-cs"/>
            </a:endParaRPr>
          </a:p>
        </p:txBody>
      </p:sp>
      <p:cxnSp>
        <p:nvCxnSpPr>
          <p:cNvPr id="6" name="Straight Connector 5">
            <a:extLst>
              <a:ext uri="{FF2B5EF4-FFF2-40B4-BE49-F238E27FC236}">
                <a16:creationId xmlns:a16="http://schemas.microsoft.com/office/drawing/2014/main" id="{311F1CA0-2C91-4C15-9D8B-C06C577CF7F7}"/>
              </a:ext>
            </a:extLst>
          </p:cNvPr>
          <p:cNvCxnSpPr/>
          <p:nvPr>
            <p:custDataLst>
              <p:tags r:id="rId7"/>
            </p:custDataLst>
          </p:nvPr>
        </p:nvCxnSpPr>
        <p:spPr bwMode="gray">
          <a:xfrm>
            <a:off x="2317750" y="4244975"/>
            <a:ext cx="765175" cy="0"/>
          </a:xfrm>
          <a:prstGeom prst="line">
            <a:avLst/>
          </a:prstGeom>
          <a:ln w="12700"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1B3FB514-2C11-4039-B958-6DA77BBD9DE1}"/>
              </a:ext>
            </a:extLst>
          </p:cNvPr>
          <p:cNvCxnSpPr/>
          <p:nvPr>
            <p:custDataLst>
              <p:tags r:id="rId8"/>
            </p:custDataLst>
          </p:nvPr>
        </p:nvCxnSpPr>
        <p:spPr bwMode="gray">
          <a:xfrm>
            <a:off x="1373188" y="4244975"/>
            <a:ext cx="760413" cy="0"/>
          </a:xfrm>
          <a:prstGeom prst="line">
            <a:avLst/>
          </a:prstGeom>
          <a:ln w="12700" cap="rnd" cmpd="sng" algn="ctr">
            <a:solidFill>
              <a:srgbClr val="808080"/>
            </a:solidFill>
            <a:prstDash val="lg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809AD90-C9CE-4AE7-8E51-31549835513C}"/>
              </a:ext>
            </a:extLst>
          </p:cNvPr>
          <p:cNvCxnSpPr/>
          <p:nvPr>
            <p:custDataLst>
              <p:tags r:id="rId9"/>
            </p:custDataLst>
          </p:nvPr>
        </p:nvCxnSpPr>
        <p:spPr bwMode="gray">
          <a:xfrm>
            <a:off x="3741739" y="4244975"/>
            <a:ext cx="288925" cy="0"/>
          </a:xfrm>
          <a:prstGeom prst="line">
            <a:avLst/>
          </a:prstGeom>
          <a:ln w="12700"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1" name="Text Placeholder 13"/>
          <p:cNvSpPr>
            <a:spLocks noGrp="1"/>
          </p:cNvSpPr>
          <p:nvPr>
            <p:custDataLst>
              <p:tags r:id="rId10"/>
            </p:custDataLst>
          </p:nvPr>
        </p:nvSpPr>
        <p:spPr bwMode="gray">
          <a:xfrm>
            <a:off x="4260850" y="4168775"/>
            <a:ext cx="133350" cy="152400"/>
          </a:xfrm>
          <a:prstGeom prst="rect">
            <a:avLst/>
          </a:prstGeom>
          <a:noFill/>
          <a:effectLst/>
        </p:spPr>
        <p:txBody>
          <a:bodyPr vert="horz" wrap="none" lIns="0" tIns="0" rIns="0" bIns="0" rtlCol="0" anchor="ctr" anchorCtr="0">
            <a:noAutofit/>
          </a:bodyPr>
          <a:lstStyle>
            <a:lvl1pPr marL="0" indent="0" algn="l" defTabSz="914400" rtl="0" eaLnBrk="1" latinLnBrk="0" hangingPunct="1">
              <a:spcBef>
                <a:spcPct val="20000"/>
              </a:spcBef>
              <a:buFontTx/>
              <a:buNone/>
              <a:defRPr sz="1600" b="1" i="0" kern="1200">
                <a:solidFill>
                  <a:schemeClr val="tx1"/>
                </a:solidFill>
                <a:latin typeface="+mn-lt"/>
                <a:ea typeface="+mn-ea"/>
                <a:cs typeface="+mn-cs"/>
              </a:defRPr>
            </a:lvl1pPr>
            <a:lvl2pPr marL="457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tabLst/>
              <a:defRPr/>
            </a:pPr>
            <a:fld id="{78F8AC4E-D94D-44A1-AB5C-A40F3A36A66B}" type="datetime'''6''''''''''''''''''''''''''6'''">
              <a:rPr kumimoji="0" lang="en-US" altLang="en-US" sz="1000" b="0" i="0" u="none" strike="noStrike" kern="1200" cap="none" spc="0" normalizeH="0" baseline="0" noProof="0" smtClean="0">
                <a:ln>
                  <a:noFill/>
                </a:ln>
                <a:solidFill>
                  <a:srgbClr val="000000"/>
                </a:solidFill>
                <a:effectLst/>
                <a:uLnTx/>
                <a:uFillTx/>
                <a:latin typeface="Trebuchet MS"/>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66</a:t>
            </a:fld>
            <a:endParaRPr kumimoji="0" lang="en-GB" sz="1000" b="0" i="0" u="none" strike="noStrike" kern="1200" cap="none" spc="0" normalizeH="0" baseline="0" noProof="0" dirty="0">
              <a:ln>
                <a:noFill/>
              </a:ln>
              <a:solidFill>
                <a:srgbClr val="000000"/>
              </a:solidFill>
              <a:effectLst/>
              <a:uLnTx/>
              <a:uFillTx/>
              <a:latin typeface="Trebuchet MS" panose="020B0603020202020204" pitchFamily="34" charset="0"/>
              <a:ea typeface="+mn-ea"/>
              <a:cs typeface="+mn-cs"/>
              <a:sym typeface="Trebuchet MS" panose="020B0603020202020204" pitchFamily="34" charset="0"/>
            </a:endParaRPr>
          </a:p>
        </p:txBody>
      </p:sp>
      <p:graphicFrame>
        <p:nvGraphicFramePr>
          <p:cNvPr id="62" name="Chart 61">
            <a:extLst>
              <a:ext uri="{FF2B5EF4-FFF2-40B4-BE49-F238E27FC236}">
                <a16:creationId xmlns:a16="http://schemas.microsoft.com/office/drawing/2014/main" id="{75488937-5B41-486A-85B5-2503A6F6A61C}"/>
              </a:ext>
            </a:extLst>
          </p:cNvPr>
          <p:cNvGraphicFramePr/>
          <p:nvPr>
            <p:custDataLst>
              <p:tags r:id="rId11"/>
            </p:custDataLst>
            <p:extLst>
              <p:ext uri="{D42A27DB-BD31-4B8C-83A1-F6EECF244321}">
                <p14:modId xmlns:p14="http://schemas.microsoft.com/office/powerpoint/2010/main" val="2837558772"/>
              </p:ext>
            </p:extLst>
          </p:nvPr>
        </p:nvGraphicFramePr>
        <p:xfrm>
          <a:off x="4733925" y="3535363"/>
          <a:ext cx="2808288" cy="2519362"/>
        </p:xfrm>
        <a:graphic>
          <a:graphicData uri="http://schemas.openxmlformats.org/drawingml/2006/chart">
            <c:chart xmlns:c="http://schemas.openxmlformats.org/drawingml/2006/chart" xmlns:r="http://schemas.openxmlformats.org/officeDocument/2006/relationships" r:id="rId36"/>
          </a:graphicData>
        </a:graphic>
      </p:graphicFrame>
      <p:sp>
        <p:nvSpPr>
          <p:cNvPr id="38" name="Right Arrow 37"/>
          <p:cNvSpPr/>
          <p:nvPr>
            <p:custDataLst>
              <p:tags r:id="rId12"/>
            </p:custDataLst>
          </p:nvPr>
        </p:nvSpPr>
        <p:spPr bwMode="gray">
          <a:xfrm rot="10800000">
            <a:off x="7510463" y="4168775"/>
            <a:ext cx="128588" cy="152400"/>
          </a:xfrm>
          <a:prstGeom prst="rightArrow">
            <a:avLst>
              <a:gd name="adj1" fmla="val 100000"/>
              <a:gd name="adj2" fmla="val 100000"/>
            </a:avLst>
          </a:prstGeom>
          <a:solidFill>
            <a:srgbClr val="80808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Trebuchet MS"/>
              <a:ea typeface="+mn-ea"/>
              <a:cs typeface="+mn-cs"/>
            </a:endParaRPr>
          </a:p>
        </p:txBody>
      </p:sp>
      <p:cxnSp>
        <p:nvCxnSpPr>
          <p:cNvPr id="19" name="Straight Connector 18">
            <a:extLst>
              <a:ext uri="{FF2B5EF4-FFF2-40B4-BE49-F238E27FC236}">
                <a16:creationId xmlns:a16="http://schemas.microsoft.com/office/drawing/2014/main" id="{D6C320FE-5916-4A73-ABF4-0C4FC73C8670}"/>
              </a:ext>
            </a:extLst>
          </p:cNvPr>
          <p:cNvCxnSpPr/>
          <p:nvPr>
            <p:custDataLst>
              <p:tags r:id="rId13"/>
            </p:custDataLst>
          </p:nvPr>
        </p:nvCxnSpPr>
        <p:spPr bwMode="gray">
          <a:xfrm>
            <a:off x="4816475" y="4244975"/>
            <a:ext cx="1701800" cy="0"/>
          </a:xfrm>
          <a:prstGeom prst="line">
            <a:avLst/>
          </a:prstGeom>
          <a:ln w="12700" cap="rnd" cmpd="sng" algn="ctr">
            <a:solidFill>
              <a:srgbClr val="808080"/>
            </a:solidFill>
            <a:prstDash val="lg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101AA12-C717-4E6E-8B52-73C219245FAC}"/>
              </a:ext>
            </a:extLst>
          </p:cNvPr>
          <p:cNvCxnSpPr/>
          <p:nvPr>
            <p:custDataLst>
              <p:tags r:id="rId14"/>
            </p:custDataLst>
          </p:nvPr>
        </p:nvCxnSpPr>
        <p:spPr bwMode="gray">
          <a:xfrm>
            <a:off x="6702425" y="4244975"/>
            <a:ext cx="757238" cy="0"/>
          </a:xfrm>
          <a:prstGeom prst="line">
            <a:avLst/>
          </a:prstGeom>
          <a:ln w="12700"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0" name="Text Placeholder 26"/>
          <p:cNvSpPr>
            <a:spLocks noGrp="1"/>
          </p:cNvSpPr>
          <p:nvPr>
            <p:custDataLst>
              <p:tags r:id="rId15"/>
            </p:custDataLst>
          </p:nvPr>
        </p:nvSpPr>
        <p:spPr bwMode="gray">
          <a:xfrm>
            <a:off x="7689850" y="4168775"/>
            <a:ext cx="133350" cy="152400"/>
          </a:xfrm>
          <a:prstGeom prst="rect">
            <a:avLst/>
          </a:prstGeom>
          <a:noFill/>
          <a:effectLst/>
        </p:spPr>
        <p:txBody>
          <a:bodyPr vert="horz" wrap="none" lIns="0" tIns="0" rIns="0" bIns="0" rtlCol="0" anchor="ctr" anchorCtr="0">
            <a:noAutofit/>
          </a:bodyPr>
          <a:lstStyle>
            <a:lvl1pPr marL="0" indent="0" algn="l" defTabSz="914400" rtl="0" eaLnBrk="1" latinLnBrk="0" hangingPunct="1">
              <a:spcBef>
                <a:spcPct val="20000"/>
              </a:spcBef>
              <a:buFontTx/>
              <a:buNone/>
              <a:defRPr sz="1600" b="1" i="0" kern="1200">
                <a:solidFill>
                  <a:schemeClr val="tx1"/>
                </a:solidFill>
                <a:latin typeface="+mn-lt"/>
                <a:ea typeface="+mn-ea"/>
                <a:cs typeface="+mn-cs"/>
              </a:defRPr>
            </a:lvl1pPr>
            <a:lvl2pPr marL="457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tabLst/>
              <a:defRPr/>
            </a:pPr>
            <a:fld id="{3C948D97-8040-4572-8E3A-EDE82F319A9F}" type="datetime'''''''6''''''''''''6'''''''''''''''''''''''''''''''''''''''''">
              <a:rPr kumimoji="0" lang="en-US" altLang="en-US" sz="1000" b="0" i="0" u="none" strike="noStrike" kern="1200" cap="none" spc="0" normalizeH="0" baseline="0" noProof="0" smtClean="0">
                <a:ln>
                  <a:noFill/>
                </a:ln>
                <a:solidFill>
                  <a:srgbClr val="000000"/>
                </a:solidFill>
                <a:effectLst/>
                <a:uLnTx/>
                <a:uFillTx/>
                <a:latin typeface="Trebuchet MS"/>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66</a:t>
            </a:fld>
            <a:endParaRPr kumimoji="0" lang="en-GB" sz="1000" b="0" i="0" u="none" strike="noStrike" kern="1200" cap="none" spc="0" normalizeH="0" baseline="0" noProof="0" dirty="0">
              <a:ln>
                <a:noFill/>
              </a:ln>
              <a:solidFill>
                <a:srgbClr val="000000"/>
              </a:solidFill>
              <a:effectLst/>
              <a:uLnTx/>
              <a:uFillTx/>
              <a:latin typeface="Trebuchet MS"/>
              <a:ea typeface="+mn-ea"/>
              <a:cs typeface="+mn-cs"/>
              <a:sym typeface="Trebuchet MS" panose="020B0603020202020204" pitchFamily="34" charset="0"/>
            </a:endParaRPr>
          </a:p>
        </p:txBody>
      </p:sp>
      <p:sp>
        <p:nvSpPr>
          <p:cNvPr id="59" name="Rectangle 58"/>
          <p:cNvSpPr/>
          <p:nvPr/>
        </p:nvSpPr>
        <p:spPr>
          <a:xfrm>
            <a:off x="630000" y="2151226"/>
            <a:ext cx="10933350" cy="246221"/>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Overview of scores on all live training learning questions for all staff</a:t>
            </a:r>
            <a:endParaRPr kumimoji="0" lang="en-GB" sz="16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10" name="Rectangle 109"/>
          <p:cNvSpPr/>
          <p:nvPr>
            <p:custDataLst>
              <p:tags r:id="rId16"/>
            </p:custDataLst>
          </p:nvPr>
        </p:nvSpPr>
        <p:spPr bwMode="gray">
          <a:xfrm>
            <a:off x="4548188" y="6146800"/>
            <a:ext cx="179388" cy="133350"/>
          </a:xfrm>
          <a:prstGeom prst="rect">
            <a:avLst/>
          </a:prstGeom>
          <a:solidFill>
            <a:srgbClr val="29BA74"/>
          </a:solidFill>
          <a:ln w="317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111" name="Rectangle 110"/>
          <p:cNvSpPr/>
          <p:nvPr>
            <p:custDataLst>
              <p:tags r:id="rId17"/>
            </p:custDataLst>
          </p:nvPr>
        </p:nvSpPr>
        <p:spPr bwMode="gray">
          <a:xfrm>
            <a:off x="5026025" y="6146800"/>
            <a:ext cx="179388" cy="133350"/>
          </a:xfrm>
          <a:prstGeom prst="rect">
            <a:avLst/>
          </a:prstGeom>
          <a:solidFill>
            <a:srgbClr val="295E7E"/>
          </a:solidFill>
          <a:ln w="317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113" name="Rectangle 112"/>
          <p:cNvSpPr/>
          <p:nvPr>
            <p:custDataLst>
              <p:tags r:id="rId18"/>
            </p:custDataLst>
          </p:nvPr>
        </p:nvSpPr>
        <p:spPr bwMode="gray">
          <a:xfrm>
            <a:off x="6319838" y="6146800"/>
            <a:ext cx="179388" cy="133350"/>
          </a:xfrm>
          <a:prstGeom prst="rect">
            <a:avLst/>
          </a:prstGeom>
          <a:solidFill>
            <a:srgbClr val="197A56"/>
          </a:solidFill>
          <a:ln w="317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112" name="Rectangle 111"/>
          <p:cNvSpPr/>
          <p:nvPr>
            <p:custDataLst>
              <p:tags r:id="rId19"/>
            </p:custDataLst>
          </p:nvPr>
        </p:nvSpPr>
        <p:spPr bwMode="gray">
          <a:xfrm>
            <a:off x="5667375" y="6146800"/>
            <a:ext cx="179388" cy="133350"/>
          </a:xfrm>
          <a:prstGeom prst="rect">
            <a:avLst/>
          </a:prstGeom>
          <a:solidFill>
            <a:srgbClr val="3EAD92"/>
          </a:solidFill>
          <a:ln w="317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114" name="Rectangle 113"/>
          <p:cNvSpPr/>
          <p:nvPr>
            <p:custDataLst>
              <p:tags r:id="rId20"/>
            </p:custDataLst>
          </p:nvPr>
        </p:nvSpPr>
        <p:spPr bwMode="gray">
          <a:xfrm>
            <a:off x="6962775" y="6146800"/>
            <a:ext cx="179388" cy="133350"/>
          </a:xfrm>
          <a:prstGeom prst="rect">
            <a:avLst/>
          </a:prstGeom>
          <a:solidFill>
            <a:srgbClr val="D4DF33"/>
          </a:solidFill>
          <a:ln w="3175" cap="rnd" cmpd="sng" algn="ctr">
            <a:solidFill>
              <a:srgbClr val="FFFFFF"/>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100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Trebuchet MS"/>
              <a:ea typeface="+mn-ea"/>
              <a:cs typeface="+mn-cs"/>
            </a:endParaRPr>
          </a:p>
        </p:txBody>
      </p:sp>
      <p:sp>
        <p:nvSpPr>
          <p:cNvPr id="106" name="Text Placeholder 3"/>
          <p:cNvSpPr>
            <a:spLocks noGrp="1"/>
          </p:cNvSpPr>
          <p:nvPr>
            <p:custDataLst>
              <p:tags r:id="rId21"/>
            </p:custDataLst>
          </p:nvPr>
        </p:nvSpPr>
        <p:spPr bwMode="gray">
          <a:xfrm>
            <a:off x="4778375" y="6142038"/>
            <a:ext cx="146050" cy="1524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fld id="{30EF4A8A-70E3-427E-BF62-7FF5D9EB7B83}" type="datetime'''A''''''''''''''''''''''P'''''''''''''''''''">
              <a:rPr kumimoji="0" lang="en-GB" altLang="en-US" sz="1000" b="0" i="0" u="none" strike="noStrike" kern="1200" cap="none" spc="0" normalizeH="0" baseline="0" noProof="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t>AP</a:t>
            </a:fld>
            <a:endParaRPr kumimoji="0" lang="en-GB"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05" name="Text Placeholder 3"/>
          <p:cNvSpPr>
            <a:spLocks noGrp="1"/>
          </p:cNvSpPr>
          <p:nvPr>
            <p:custDataLst>
              <p:tags r:id="rId22"/>
            </p:custDataLst>
          </p:nvPr>
        </p:nvSpPr>
        <p:spPr bwMode="gray">
          <a:xfrm>
            <a:off x="5897563" y="6142038"/>
            <a:ext cx="320675" cy="1524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fld id="{A8C4ACEC-403F-4B99-9CA9-AFAEED075ACF}" type="datetime'''''N''''''''''''''''''''''''''''''''''A''''M''''''''R'">
              <a:rPr kumimoji="0" lang="en-GB" altLang="en-US" sz="1000" b="0" i="0" u="none" strike="noStrike" kern="1200" cap="none" spc="0" normalizeH="0" baseline="0" noProof="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t>NAMR</a:t>
            </a:fld>
            <a:endParaRPr kumimoji="0" lang="en-GB"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09" name="Text Placeholder 3"/>
          <p:cNvSpPr>
            <a:spLocks noGrp="1"/>
          </p:cNvSpPr>
          <p:nvPr>
            <p:custDataLst>
              <p:tags r:id="rId23"/>
            </p:custDataLst>
          </p:nvPr>
        </p:nvSpPr>
        <p:spPr bwMode="gray">
          <a:xfrm>
            <a:off x="5256213" y="6142038"/>
            <a:ext cx="309563" cy="1524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fld id="{25CBEDED-73A8-4FE2-8280-D53C7F8304C2}" type="datetime'''C''''''''''''''''''''''E''''''''''M''''''''''''''A'''''''''">
              <a:rPr kumimoji="0" lang="en-GB" altLang="en-US" sz="1000" b="0" i="0" u="none" strike="noStrike" kern="1200" cap="none" spc="0" normalizeH="0" baseline="0" noProof="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t>CEMA</a:t>
            </a:fld>
            <a:endParaRPr kumimoji="0" lang="en-GB"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08" name="Text Placeholder 3"/>
          <p:cNvSpPr>
            <a:spLocks noGrp="1"/>
          </p:cNvSpPr>
          <p:nvPr>
            <p:custDataLst>
              <p:tags r:id="rId24"/>
            </p:custDataLst>
          </p:nvPr>
        </p:nvSpPr>
        <p:spPr bwMode="gray">
          <a:xfrm>
            <a:off x="6550025" y="6142038"/>
            <a:ext cx="311150" cy="1524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fld id="{751DB350-B300-44D2-908A-B53755F91822}" type="datetime'''''''''W''''''''''ES''''A'''''''''''''''''''''''''">
              <a:rPr kumimoji="0" lang="en-GB" altLang="en-US" sz="1000" b="0" i="0" u="none" strike="noStrike" kern="1200" cap="none" spc="0" normalizeH="0" baseline="0" noProof="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t>WESA</a:t>
            </a:fld>
            <a:endParaRPr kumimoji="0" lang="en-GB"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sp>
        <p:nvSpPr>
          <p:cNvPr id="107" name="Text Placeholder 3"/>
          <p:cNvSpPr>
            <a:spLocks noGrp="1"/>
          </p:cNvSpPr>
          <p:nvPr>
            <p:custDataLst>
              <p:tags r:id="rId25"/>
            </p:custDataLst>
          </p:nvPr>
        </p:nvSpPr>
        <p:spPr bwMode="gray">
          <a:xfrm>
            <a:off x="7192963" y="6142038"/>
            <a:ext cx="215900" cy="152400"/>
          </a:xfrm>
          <a:prstGeom prst="rect">
            <a:avLst/>
          </a:prstGeom>
          <a:noFill/>
          <a:extLst>
            <a:ext uri="{909E8E84-426E-40DD-AFC4-6F175D3DCCD1}">
              <a14:hiddenFill xmlns:a14="http://schemas.microsoft.com/office/drawing/2010/main">
                <a:solidFill>
                  <a:scrgbClr r="0" g="0" b="0"/>
                </a:solidFill>
              </a14:hiddenFill>
            </a:ext>
          </a:extLst>
        </p:spPr>
        <p:txBody>
          <a:bodyPr vert="horz" wrap="none" lIns="0" tIns="0" rIns="0" bIns="0" numCol="1" spcCol="0" rtlCol="0" anchor="ctr" anchorCtr="0">
            <a:noAutofit/>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Trebuchet MS" panose="020B0603020202020204" pitchFamily="34" charset="0"/>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Trebuchet MS" panose="020B0603020202020204" pitchFamily="34" charset="0"/>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Trebuchet MS" panose="020B0603020202020204" pitchFamily="34" charset="0"/>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Trebuchet MS" panose="020B0603020202020204" pitchFamily="34" charset="0"/>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Trebuchet MS" panose="020B0603020202020204" pitchFamily="34" charset="0"/>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Trebuchet MS" panose="020B0603020202020204" pitchFamily="34" charset="0"/>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Trebuchet MS" panose="020B0603020202020204" pitchFamily="34" charset="0"/>
                <a:ea typeface="+mn-ea"/>
                <a:cs typeface="+mn-cs"/>
                <a:sym typeface="Trebuchet MS" panose="020B0603020202020204" pitchFamily="34" charset="0"/>
              </a:defRPr>
            </a:lvl9pPr>
          </a:lstStyle>
          <a:p>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fld id="{CC4F78FA-9ADC-4DDF-8E4C-3185FD573EF7}" type="datetime'''''''''''''''''''''''''''''''''''''''W''''''''''W'''">
              <a:rPr kumimoji="0" lang="en-GB" altLang="en-US" sz="1000" b="0" i="0" u="none" strike="noStrike" kern="1200" cap="none" spc="0" normalizeH="0" baseline="0" noProof="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pPr marL="0" marR="0" lvl="0" indent="0" algn="l" defTabSz="914400" rtl="0" eaLnBrk="1" fontAlgn="auto" latinLnBrk="0" hangingPunct="1">
                <a:lnSpc>
                  <a:spcPct val="100000"/>
                </a:lnSpc>
                <a:spcBef>
                  <a:spcPct val="0"/>
                </a:spcBef>
                <a:spcAft>
                  <a:spcPct val="0"/>
                </a:spcAft>
                <a:buClrTx/>
                <a:buSzTx/>
                <a:buFont typeface="Arial" panose="020B0604020202020204" pitchFamily="34" charset="0"/>
                <a:buChar char="​"/>
                <a:tabLst/>
                <a:defRPr/>
              </a:pPr>
              <a:t>WW</a:t>
            </a:fld>
            <a:endParaRPr kumimoji="0" lang="en-GB"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endParaRPr>
          </a:p>
        </p:txBody>
      </p:sp>
      <p:grpSp>
        <p:nvGrpSpPr>
          <p:cNvPr id="11" name="Group 10"/>
          <p:cNvGrpSpPr/>
          <p:nvPr/>
        </p:nvGrpSpPr>
        <p:grpSpPr>
          <a:xfrm>
            <a:off x="8388242" y="2862120"/>
            <a:ext cx="2657475" cy="833901"/>
            <a:chOff x="2679100" y="-336102"/>
            <a:chExt cx="3218360" cy="833860"/>
          </a:xfrm>
        </p:grpSpPr>
        <p:sp>
          <p:nvSpPr>
            <p:cNvPr id="72" name="ee4pHeader1"/>
            <p:cNvSpPr txBox="1"/>
            <p:nvPr/>
          </p:nvSpPr>
          <p:spPr>
            <a:xfrm>
              <a:off x="2679100" y="-336102"/>
              <a:ext cx="3218360" cy="369025"/>
            </a:xfrm>
            <a:prstGeom prst="rect">
              <a:avLst/>
            </a:prstGeom>
            <a:noFill/>
            <a:ln cap="rnd">
              <a:noFill/>
            </a:ln>
          </p:spPr>
          <p:txBody>
            <a:bodyPr wrap="square" lIns="0" tIns="0" rIns="0" bIns="0" rtlCol="0" anchor="b" anchorCtr="0">
              <a:sp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I feel supported to fully participate in</a:t>
              </a:r>
              <a:br>
                <a:rPr kumimoji="0" lang="en-US" sz="12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br>
              <a:r>
                <a:rPr kumimoji="0" lang="en-US" sz="12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relevant training opportunities</a:t>
              </a:r>
            </a:p>
          </p:txBody>
        </p:sp>
        <p:sp>
          <p:nvSpPr>
            <p:cNvPr id="100" name="Oval 38"/>
            <p:cNvSpPr>
              <a:spLocks noChangeArrowheads="1"/>
            </p:cNvSpPr>
            <p:nvPr/>
          </p:nvSpPr>
          <p:spPr bwMode="auto">
            <a:xfrm>
              <a:off x="3543221" y="131998"/>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(9)</a:t>
              </a:r>
            </a:p>
          </p:txBody>
        </p:sp>
        <p:sp>
          <p:nvSpPr>
            <p:cNvPr id="101" name="Oval 39"/>
            <p:cNvSpPr>
              <a:spLocks noChangeArrowheads="1"/>
            </p:cNvSpPr>
            <p:nvPr/>
          </p:nvSpPr>
          <p:spPr bwMode="auto">
            <a:xfrm>
              <a:off x="4114377" y="131998"/>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(17)</a:t>
              </a:r>
            </a:p>
          </p:txBody>
        </p:sp>
        <p:sp>
          <p:nvSpPr>
            <p:cNvPr id="102" name="Oval 39"/>
            <p:cNvSpPr>
              <a:spLocks noChangeArrowheads="1"/>
            </p:cNvSpPr>
            <p:nvPr/>
          </p:nvSpPr>
          <p:spPr bwMode="auto">
            <a:xfrm>
              <a:off x="2972065" y="131998"/>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Trebuchet MS" panose="020B0603020202020204" pitchFamily="34" charset="0"/>
                  <a:ea typeface="+mn-ea"/>
                  <a:cs typeface="+mn-cs"/>
                  <a:sym typeface="Trebuchet MS" panose="020B0603020202020204" pitchFamily="34" charset="0"/>
                </a:rPr>
                <a:t>(6)</a:t>
              </a:r>
            </a:p>
          </p:txBody>
        </p:sp>
        <p:sp>
          <p:nvSpPr>
            <p:cNvPr id="103" name="Oval 39"/>
            <p:cNvSpPr>
              <a:spLocks noChangeArrowheads="1"/>
            </p:cNvSpPr>
            <p:nvPr/>
          </p:nvSpPr>
          <p:spPr bwMode="auto">
            <a:xfrm>
              <a:off x="4685534" y="131998"/>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(10)</a:t>
              </a:r>
            </a:p>
          </p:txBody>
        </p:sp>
        <p:sp>
          <p:nvSpPr>
            <p:cNvPr id="104" name="Oval 39"/>
            <p:cNvSpPr>
              <a:spLocks noChangeArrowheads="1"/>
            </p:cNvSpPr>
            <p:nvPr/>
          </p:nvSpPr>
          <p:spPr bwMode="auto">
            <a:xfrm>
              <a:off x="5256691" y="131998"/>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(9)</a:t>
              </a:r>
            </a:p>
          </p:txBody>
        </p:sp>
        <p:cxnSp>
          <p:nvCxnSpPr>
            <p:cNvPr id="81" name="Straight Connector 80"/>
            <p:cNvCxnSpPr>
              <a:cxnSpLocks/>
            </p:cNvCxnSpPr>
            <p:nvPr/>
          </p:nvCxnSpPr>
          <p:spPr>
            <a:xfrm flipH="1">
              <a:off x="2724824" y="177702"/>
              <a:ext cx="3109191" cy="0"/>
            </a:xfrm>
            <a:prstGeom prst="line">
              <a:avLst/>
            </a:prstGeom>
            <a:ln w="9525" cap="rnd" cmpd="sng" algn="ctr">
              <a:solidFill>
                <a:srgbClr val="29BA74"/>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1373839" y="2573706"/>
            <a:ext cx="2657475" cy="1113708"/>
            <a:chOff x="6818274" y="1348696"/>
            <a:chExt cx="4041814" cy="1113708"/>
          </a:xfrm>
        </p:grpSpPr>
        <p:sp>
          <p:nvSpPr>
            <p:cNvPr id="73" name="ee4pHeader2"/>
            <p:cNvSpPr txBox="1"/>
            <p:nvPr/>
          </p:nvSpPr>
          <p:spPr>
            <a:xfrm>
              <a:off x="6825139" y="1348696"/>
              <a:ext cx="4034949" cy="738664"/>
            </a:xfrm>
            <a:prstGeom prst="rect">
              <a:avLst/>
            </a:prstGeom>
            <a:noFill/>
            <a:ln cap="rnd">
              <a:noFill/>
            </a:ln>
          </p:spPr>
          <p:txBody>
            <a:bodyPr wrap="square" lIns="0" tIns="0" rIns="0" bIns="0" rtlCol="0" anchor="b" anchorCtr="0">
              <a:sp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rPr>
                <a:t>The live (in-person/virtual) training experiences I have had in the past year were an important part of building my job-related skills </a:t>
              </a:r>
            </a:p>
          </p:txBody>
        </p:sp>
        <p:sp>
          <p:nvSpPr>
            <p:cNvPr id="95" name="Oval 38"/>
            <p:cNvSpPr>
              <a:spLocks noChangeArrowheads="1"/>
            </p:cNvSpPr>
            <p:nvPr/>
          </p:nvSpPr>
          <p:spPr bwMode="auto">
            <a:xfrm>
              <a:off x="7937053" y="2089842"/>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(13)</a:t>
              </a:r>
            </a:p>
          </p:txBody>
        </p:sp>
        <p:sp>
          <p:nvSpPr>
            <p:cNvPr id="96" name="Oval 39"/>
            <p:cNvSpPr>
              <a:spLocks noChangeArrowheads="1"/>
            </p:cNvSpPr>
            <p:nvPr/>
          </p:nvSpPr>
          <p:spPr bwMode="auto">
            <a:xfrm>
              <a:off x="8660037" y="2089842"/>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(28)</a:t>
              </a:r>
            </a:p>
          </p:txBody>
        </p:sp>
        <p:sp>
          <p:nvSpPr>
            <p:cNvPr id="97" name="Oval 39"/>
            <p:cNvSpPr>
              <a:spLocks noChangeArrowheads="1"/>
            </p:cNvSpPr>
            <p:nvPr/>
          </p:nvSpPr>
          <p:spPr bwMode="auto">
            <a:xfrm>
              <a:off x="7214068" y="2089842"/>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(7)</a:t>
              </a:r>
            </a:p>
          </p:txBody>
        </p:sp>
        <p:sp>
          <p:nvSpPr>
            <p:cNvPr id="98" name="Oval 39"/>
            <p:cNvSpPr>
              <a:spLocks noChangeArrowheads="1"/>
            </p:cNvSpPr>
            <p:nvPr/>
          </p:nvSpPr>
          <p:spPr bwMode="auto">
            <a:xfrm>
              <a:off x="9383021" y="2089842"/>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(16)</a:t>
              </a:r>
            </a:p>
          </p:txBody>
        </p:sp>
        <p:sp>
          <p:nvSpPr>
            <p:cNvPr id="99" name="Oval 39"/>
            <p:cNvSpPr>
              <a:spLocks noChangeArrowheads="1"/>
            </p:cNvSpPr>
            <p:nvPr/>
          </p:nvSpPr>
          <p:spPr bwMode="auto">
            <a:xfrm>
              <a:off x="10106005" y="2096644"/>
              <a:ext cx="365761"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(15)</a:t>
              </a:r>
            </a:p>
          </p:txBody>
        </p:sp>
        <p:cxnSp>
          <p:nvCxnSpPr>
            <p:cNvPr id="86" name="Straight Connector 85"/>
            <p:cNvCxnSpPr/>
            <p:nvPr/>
          </p:nvCxnSpPr>
          <p:spPr>
            <a:xfrm flipH="1">
              <a:off x="6818274" y="2128479"/>
              <a:ext cx="3931920" cy="0"/>
            </a:xfrm>
            <a:prstGeom prst="line">
              <a:avLst/>
            </a:prstGeom>
            <a:ln w="9525" cap="rnd" cmpd="sng" algn="ctr">
              <a:solidFill>
                <a:srgbClr val="29BA74"/>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816606" y="2585801"/>
            <a:ext cx="2657475" cy="1099420"/>
            <a:chOff x="6797430" y="3563616"/>
            <a:chExt cx="4034948" cy="1098938"/>
          </a:xfrm>
        </p:grpSpPr>
        <p:sp>
          <p:nvSpPr>
            <p:cNvPr id="63" name="Oval 38"/>
            <p:cNvSpPr>
              <a:spLocks noChangeArrowheads="1"/>
            </p:cNvSpPr>
            <p:nvPr/>
          </p:nvSpPr>
          <p:spPr bwMode="auto">
            <a:xfrm>
              <a:off x="7921324" y="4296794"/>
              <a:ext cx="365760"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(25)</a:t>
              </a:r>
            </a:p>
          </p:txBody>
        </p:sp>
        <p:sp>
          <p:nvSpPr>
            <p:cNvPr id="64" name="Oval 39"/>
            <p:cNvSpPr>
              <a:spLocks noChangeArrowheads="1"/>
            </p:cNvSpPr>
            <p:nvPr/>
          </p:nvSpPr>
          <p:spPr bwMode="auto">
            <a:xfrm>
              <a:off x="8635859" y="4296794"/>
              <a:ext cx="365760"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(39)</a:t>
              </a:r>
            </a:p>
          </p:txBody>
        </p:sp>
        <p:sp>
          <p:nvSpPr>
            <p:cNvPr id="65" name="Oval 39"/>
            <p:cNvSpPr>
              <a:spLocks noChangeArrowheads="1"/>
            </p:cNvSpPr>
            <p:nvPr/>
          </p:nvSpPr>
          <p:spPr bwMode="auto">
            <a:xfrm>
              <a:off x="7206789" y="4296794"/>
              <a:ext cx="365760"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FF0000"/>
                  </a:solidFill>
                  <a:effectLst/>
                  <a:uLnTx/>
                  <a:uFillTx/>
                  <a:latin typeface="Trebuchet MS" panose="020B0603020202020204" pitchFamily="34" charset="0"/>
                  <a:ea typeface="+mn-ea"/>
                  <a:cs typeface="+mn-cs"/>
                  <a:sym typeface="Trebuchet MS" panose="020B0603020202020204" pitchFamily="34" charset="0"/>
                </a:rPr>
                <a:t>(16)</a:t>
              </a:r>
            </a:p>
          </p:txBody>
        </p:sp>
        <p:sp>
          <p:nvSpPr>
            <p:cNvPr id="66" name="Oval 39"/>
            <p:cNvSpPr>
              <a:spLocks noChangeArrowheads="1"/>
            </p:cNvSpPr>
            <p:nvPr/>
          </p:nvSpPr>
          <p:spPr bwMode="auto">
            <a:xfrm>
              <a:off x="9350394" y="4296794"/>
              <a:ext cx="365760"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(19)</a:t>
              </a:r>
            </a:p>
          </p:txBody>
        </p:sp>
        <p:sp>
          <p:nvSpPr>
            <p:cNvPr id="67" name="Oval 39"/>
            <p:cNvSpPr>
              <a:spLocks noChangeArrowheads="1"/>
            </p:cNvSpPr>
            <p:nvPr/>
          </p:nvSpPr>
          <p:spPr bwMode="auto">
            <a:xfrm>
              <a:off x="10064929" y="4287831"/>
              <a:ext cx="365760" cy="365760"/>
            </a:xfrm>
            <a:prstGeom prst="ellipse">
              <a:avLst/>
            </a:prstGeom>
            <a:noFill/>
            <a:ln w="9525" cap="flat" cmpd="sng" algn="ctr">
              <a:noFill/>
              <a:prstDash val="solid"/>
              <a:round/>
              <a:headEnd type="none" w="lg" len="lg"/>
              <a:tailEnd type="none" w="lg" len="lg"/>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rgbClr val="29BA74"/>
                  </a:solidFill>
                  <a:prstDash val="solid"/>
                  <a:round/>
                  <a:headEnd type="none" w="lg" len="lg"/>
                  <a:tailEnd type="none" w="lg" len="lg"/>
                </a14:hiddenLine>
              </a:ext>
            </a:extLst>
          </p:spPr>
          <p:txBody>
            <a:bodyPr wrap="none" tIns="91440" bIns="9144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E71C57"/>
                  </a:solidFill>
                  <a:effectLst/>
                  <a:uLnTx/>
                  <a:uFillTx/>
                  <a:latin typeface="Trebuchet MS" panose="020B0603020202020204" pitchFamily="34" charset="0"/>
                  <a:ea typeface="+mn-ea"/>
                  <a:cs typeface="+mn-cs"/>
                  <a:sym typeface="Trebuchet MS" panose="020B0603020202020204" pitchFamily="34" charset="0"/>
                </a:rPr>
                <a:t>(23)</a:t>
              </a:r>
            </a:p>
          </p:txBody>
        </p:sp>
        <p:sp>
          <p:nvSpPr>
            <p:cNvPr id="83" name="ee4pHeader2"/>
            <p:cNvSpPr txBox="1"/>
            <p:nvPr/>
          </p:nvSpPr>
          <p:spPr>
            <a:xfrm>
              <a:off x="6797430" y="3563616"/>
              <a:ext cx="4034948" cy="738340"/>
            </a:xfrm>
            <a:prstGeom prst="rect">
              <a:avLst/>
            </a:prstGeom>
            <a:noFill/>
            <a:ln cap="rnd">
              <a:noFill/>
            </a:ln>
          </p:spPr>
          <p:txBody>
            <a:bodyPr wrap="square" lIns="0" tIns="0" rIns="0" bIns="0" rtlCol="0" anchor="b" anchorCtr="0">
              <a:spAutoFit/>
            </a:bodyPr>
            <a:lstStyle/>
            <a:p>
              <a:pPr marL="0" marR="0" lvl="3"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The live (in-person/virtual) training experiences I have had in the past year were an important part of building my affiliation with BCG</a:t>
              </a:r>
            </a:p>
          </p:txBody>
        </p:sp>
        <p:cxnSp>
          <p:nvCxnSpPr>
            <p:cNvPr id="87" name="Straight Connector 86"/>
            <p:cNvCxnSpPr/>
            <p:nvPr/>
          </p:nvCxnSpPr>
          <p:spPr>
            <a:xfrm flipH="1">
              <a:off x="6818274" y="4352990"/>
              <a:ext cx="3931920" cy="0"/>
            </a:xfrm>
            <a:prstGeom prst="line">
              <a:avLst/>
            </a:prstGeom>
            <a:ln w="9525" cap="rnd" cmpd="sng" algn="ctr">
              <a:solidFill>
                <a:srgbClr val="29BA74"/>
              </a:solidFill>
              <a:prstDash val="solid"/>
              <a:round/>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121" name="Text Box 26"/>
          <p:cNvSpPr txBox="1">
            <a:spLocks noChangeArrowheads="1"/>
          </p:cNvSpPr>
          <p:nvPr/>
        </p:nvSpPr>
        <p:spPr bwMode="auto">
          <a:xfrm>
            <a:off x="11043875" y="3458419"/>
            <a:ext cx="421590" cy="153888"/>
          </a:xfrm>
          <a:prstGeom prst="rect">
            <a:avLst/>
          </a:prstGeom>
          <a:noFill/>
          <a:ln w="9525" algn="ctr">
            <a:noFill/>
            <a:miter lim="800000"/>
            <a:headEnd type="none" w="lg" len="lg"/>
            <a:tailEnd type="none" w="lg" len="lg"/>
          </a:ln>
          <a:effectLst/>
        </p:spPr>
        <p:txBody>
          <a:bodyPr wrap="none" lIns="0" tIns="0" rIns="0" b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 ∆ 2020</a:t>
            </a:r>
          </a:p>
        </p:txBody>
      </p:sp>
      <p:graphicFrame>
        <p:nvGraphicFramePr>
          <p:cNvPr id="68" name="Chart 67">
            <a:extLst>
              <a:ext uri="{FF2B5EF4-FFF2-40B4-BE49-F238E27FC236}">
                <a16:creationId xmlns:a16="http://schemas.microsoft.com/office/drawing/2014/main" id="{513FB677-E504-4A14-8877-AA79E7E67495}"/>
              </a:ext>
            </a:extLst>
          </p:cNvPr>
          <p:cNvGraphicFramePr/>
          <p:nvPr>
            <p:custDataLst>
              <p:tags r:id="rId26"/>
            </p:custDataLst>
            <p:extLst>
              <p:ext uri="{D42A27DB-BD31-4B8C-83A1-F6EECF244321}">
                <p14:modId xmlns:p14="http://schemas.microsoft.com/office/powerpoint/2010/main" val="2497479243"/>
              </p:ext>
            </p:extLst>
          </p:nvPr>
        </p:nvGraphicFramePr>
        <p:xfrm>
          <a:off x="8286750" y="3535363"/>
          <a:ext cx="2822575" cy="2519362"/>
        </p:xfrm>
        <a:graphic>
          <a:graphicData uri="http://schemas.openxmlformats.org/drawingml/2006/chart">
            <c:chart xmlns:c="http://schemas.openxmlformats.org/drawingml/2006/chart" xmlns:r="http://schemas.openxmlformats.org/officeDocument/2006/relationships" r:id="rId37"/>
          </a:graphicData>
        </a:graphic>
      </p:graphicFrame>
      <p:cxnSp>
        <p:nvCxnSpPr>
          <p:cNvPr id="123" name="Straight Connector 122"/>
          <p:cNvCxnSpPr/>
          <p:nvPr>
            <p:custDataLst>
              <p:tags r:id="rId27"/>
            </p:custDataLst>
          </p:nvPr>
        </p:nvCxnSpPr>
        <p:spPr bwMode="gray">
          <a:xfrm>
            <a:off x="8369300" y="4244975"/>
            <a:ext cx="760413" cy="0"/>
          </a:xfrm>
          <a:prstGeom prst="line">
            <a:avLst/>
          </a:prstGeom>
          <a:ln w="12700" algn="ctr">
            <a:solidFill>
              <a:srgbClr val="808080"/>
            </a:solidFill>
            <a:prstDash val="lgDash"/>
            <a:headEnd type="none"/>
            <a:tailEnd type="none"/>
          </a:ln>
          <a:effectLst/>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607E35B-001E-4550-85EB-C6CBF2B73D54}"/>
              </a:ext>
            </a:extLst>
          </p:cNvPr>
          <p:cNvCxnSpPr/>
          <p:nvPr>
            <p:custDataLst>
              <p:tags r:id="rId28"/>
            </p:custDataLst>
          </p:nvPr>
        </p:nvCxnSpPr>
        <p:spPr bwMode="gray">
          <a:xfrm>
            <a:off x="9788525" y="4244975"/>
            <a:ext cx="1238250" cy="0"/>
          </a:xfrm>
          <a:prstGeom prst="line">
            <a:avLst/>
          </a:prstGeom>
          <a:ln w="12700" cap="rnd" cmpd="sng" algn="ctr">
            <a:solidFill>
              <a:srgbClr val="808080"/>
            </a:solidFill>
            <a:prstDash val="lgDash"/>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4" name="Right Arrow 83"/>
          <p:cNvSpPr/>
          <p:nvPr>
            <p:custDataLst>
              <p:tags r:id="rId29"/>
            </p:custDataLst>
          </p:nvPr>
        </p:nvSpPr>
        <p:spPr bwMode="gray">
          <a:xfrm rot="10800000">
            <a:off x="11077575" y="4168775"/>
            <a:ext cx="128588" cy="152400"/>
          </a:xfrm>
          <a:prstGeom prst="rightArrow">
            <a:avLst>
              <a:gd name="adj1" fmla="val 100000"/>
              <a:gd name="adj2" fmla="val 100000"/>
            </a:avLst>
          </a:prstGeom>
          <a:solidFill>
            <a:srgbClr val="808080"/>
          </a:solid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tIns="90000" bIns="90000" rtlCol="0" anchor="ctr" anchorCtr="0"/>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400" b="0" i="0" u="none" strike="noStrike" kern="1200" cap="none" spc="0" normalizeH="0" baseline="0" noProof="0" dirty="0">
              <a:ln>
                <a:noFill/>
              </a:ln>
              <a:solidFill>
                <a:srgbClr val="000000"/>
              </a:solidFill>
              <a:effectLst/>
              <a:uLnTx/>
              <a:uFillTx/>
              <a:latin typeface="Trebuchet MS"/>
              <a:ea typeface="+mn-ea"/>
              <a:cs typeface="+mn-cs"/>
            </a:endParaRPr>
          </a:p>
        </p:txBody>
      </p:sp>
      <p:cxnSp>
        <p:nvCxnSpPr>
          <p:cNvPr id="17" name="Straight Connector 16">
            <a:extLst>
              <a:ext uri="{FF2B5EF4-FFF2-40B4-BE49-F238E27FC236}">
                <a16:creationId xmlns:a16="http://schemas.microsoft.com/office/drawing/2014/main" id="{B9A300D5-ED9E-49BB-AE3A-EAA8E321A4D4}"/>
              </a:ext>
            </a:extLst>
          </p:cNvPr>
          <p:cNvCxnSpPr/>
          <p:nvPr>
            <p:custDataLst>
              <p:tags r:id="rId30"/>
            </p:custDataLst>
          </p:nvPr>
        </p:nvCxnSpPr>
        <p:spPr bwMode="gray">
          <a:xfrm>
            <a:off x="9313863" y="4244975"/>
            <a:ext cx="290513" cy="0"/>
          </a:xfrm>
          <a:prstGeom prst="line">
            <a:avLst/>
          </a:prstGeom>
          <a:ln w="12700"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5" name="Text Placeholder 13"/>
          <p:cNvSpPr>
            <a:spLocks noGrp="1"/>
          </p:cNvSpPr>
          <p:nvPr>
            <p:custDataLst>
              <p:tags r:id="rId31"/>
            </p:custDataLst>
          </p:nvPr>
        </p:nvSpPr>
        <p:spPr bwMode="gray">
          <a:xfrm>
            <a:off x="11256963" y="4168775"/>
            <a:ext cx="133350" cy="152400"/>
          </a:xfrm>
          <a:prstGeom prst="rect">
            <a:avLst/>
          </a:prstGeom>
          <a:noFill/>
          <a:effectLst/>
        </p:spPr>
        <p:txBody>
          <a:bodyPr vert="horz" wrap="none" lIns="0" tIns="0" rIns="0" bIns="0" rtlCol="0" anchor="ctr" anchorCtr="0">
            <a:noAutofit/>
          </a:bodyPr>
          <a:lstStyle>
            <a:lvl1pPr marL="0" indent="0" algn="l" defTabSz="914400" rtl="0" eaLnBrk="1" latinLnBrk="0" hangingPunct="1">
              <a:spcBef>
                <a:spcPct val="20000"/>
              </a:spcBef>
              <a:buFontTx/>
              <a:buNone/>
              <a:defRPr sz="1600" b="1" i="0" kern="1200">
                <a:solidFill>
                  <a:schemeClr val="tx1"/>
                </a:solidFill>
                <a:latin typeface="+mn-lt"/>
                <a:ea typeface="+mn-ea"/>
                <a:cs typeface="+mn-cs"/>
              </a:defRPr>
            </a:lvl1pPr>
            <a:lvl2pPr marL="457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2pPr>
            <a:lvl3pPr marL="9144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3pPr>
            <a:lvl4pPr marL="1376363" indent="-233362"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4pPr>
            <a:lvl5pPr marL="2058988" indent="-230188"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ct val="0"/>
              </a:spcAft>
              <a:buClrTx/>
              <a:buSzTx/>
              <a:buFontTx/>
              <a:buNone/>
              <a:tabLst/>
              <a:defRPr/>
            </a:pPr>
            <a:fld id="{CF11810D-B4E3-4D47-8340-7DCA501E4C1E}" type="datetime'''''6''''''6'''''''''''''''">
              <a:rPr kumimoji="0" lang="en-US" altLang="en-US" sz="1000" b="0" i="0" u="none" strike="noStrike" kern="1200" cap="none" spc="0" normalizeH="0" baseline="0" noProof="0" smtClean="0">
                <a:ln>
                  <a:noFill/>
                </a:ln>
                <a:solidFill>
                  <a:srgbClr val="575757"/>
                </a:solidFill>
                <a:effectLst/>
                <a:uLnTx/>
                <a:uFillTx/>
                <a:latin typeface="Trebuchet MS"/>
                <a:ea typeface="+mn-ea"/>
                <a:cs typeface="+mn-cs"/>
              </a:rPr>
              <a:pPr marL="0" marR="0" lvl="0" indent="0" algn="l" defTabSz="914400" rtl="0" eaLnBrk="1" fontAlgn="auto" latinLnBrk="0" hangingPunct="1">
                <a:lnSpc>
                  <a:spcPct val="100000"/>
                </a:lnSpc>
                <a:spcBef>
                  <a:spcPct val="0"/>
                </a:spcBef>
                <a:spcAft>
                  <a:spcPct val="0"/>
                </a:spcAft>
                <a:buClrTx/>
                <a:buSzTx/>
                <a:buFontTx/>
                <a:buNone/>
                <a:tabLst/>
                <a:defRPr/>
              </a:pPr>
              <a:t>66</a:t>
            </a:fld>
            <a:endParaRPr kumimoji="0" lang="en-GB" sz="1000" b="0" i="0" u="none" strike="noStrike" kern="1200" cap="none" spc="0" normalizeH="0" baseline="0" noProof="0" dirty="0">
              <a:ln>
                <a:noFill/>
              </a:ln>
              <a:solidFill>
                <a:srgbClr val="575757"/>
              </a:solidFill>
              <a:effectLst/>
              <a:uLnTx/>
              <a:uFillTx/>
              <a:latin typeface="Trebuchet MS"/>
              <a:ea typeface="+mn-ea"/>
              <a:cs typeface="+mn-cs"/>
              <a:sym typeface="Trebuchet MS" panose="020B0603020202020204" pitchFamily="34" charset="0"/>
            </a:endParaRPr>
          </a:p>
        </p:txBody>
      </p:sp>
    </p:spTree>
    <p:extLst>
      <p:ext uri="{BB962C8B-B14F-4D97-AF65-F5344CB8AC3E}">
        <p14:creationId xmlns:p14="http://schemas.microsoft.com/office/powerpoint/2010/main" val="24251493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
            </p:custDataLst>
            <p:extLst>
              <p:ext uri="{D42A27DB-BD31-4B8C-83A1-F6EECF244321}">
                <p14:modId xmlns:p14="http://schemas.microsoft.com/office/powerpoint/2010/main" val="38514656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3505" name="think-cell Slide" r:id="rId14" imgW="384" imgH="384" progId="TCLayout.ActiveDocument.1">
                  <p:embed/>
                </p:oleObj>
              </mc:Choice>
              <mc:Fallback>
                <p:oleObj name="think-cell Slide" r:id="rId14" imgW="384" imgH="384" progId="TCLayout.ActiveDocument.1">
                  <p:embed/>
                  <p:pic>
                    <p:nvPicPr>
                      <p:cNvPr id="21" name="Object 20" hidden="1"/>
                      <p:cNvPicPr/>
                      <p:nvPr/>
                    </p:nvPicPr>
                    <p:blipFill>
                      <a:blip r:embed="rId15"/>
                      <a:stretch>
                        <a:fillRect/>
                      </a:stretch>
                    </p:blipFill>
                    <p:spPr>
                      <a:xfrm>
                        <a:off x="1588" y="1588"/>
                        <a:ext cx="1587" cy="1587"/>
                      </a:xfrm>
                      <a:prstGeom prst="rect">
                        <a:avLst/>
                      </a:prstGeom>
                    </p:spPr>
                  </p:pic>
                </p:oleObj>
              </mc:Fallback>
            </mc:AlternateContent>
          </a:graphicData>
        </a:graphic>
      </p:graphicFrame>
      <p:sp>
        <p:nvSpPr>
          <p:cNvPr id="226" name="Rectangle 225" hidden="1"/>
          <p:cNvSpPr/>
          <p:nvPr>
            <p:custDataLst>
              <p:tags r:id="rId3"/>
            </p:custDataLst>
          </p:nvPr>
        </p:nvSpPr>
        <p:spPr bwMode="gray">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Trebuchet MS" panose="020B0603020202020204" pitchFamily="34" charset="0"/>
              <a:ea typeface="+mn-ea"/>
              <a:cs typeface="+mn-cs"/>
              <a:sym typeface="Trebuchet MS" panose="020B0603020202020204" pitchFamily="34" charset="0"/>
            </a:endParaRPr>
          </a:p>
        </p:txBody>
      </p:sp>
      <p:sp>
        <p:nvSpPr>
          <p:cNvPr id="3" name="Title 2"/>
          <p:cNvSpPr>
            <a:spLocks noGrp="1"/>
          </p:cNvSpPr>
          <p:nvPr>
            <p:ph type="title"/>
          </p:nvPr>
        </p:nvSpPr>
        <p:spPr>
          <a:xfrm>
            <a:off x="630000" y="622800"/>
            <a:ext cx="10933350" cy="664797"/>
          </a:xfrm>
        </p:spPr>
        <p:txBody>
          <a:bodyPr vert="horz">
            <a:spAutoFit/>
          </a:bodyPr>
          <a:lstStyle/>
          <a:p>
            <a:pPr>
              <a:buSzPts val="2400"/>
            </a:pPr>
            <a:r>
              <a:rPr lang="en-US" dirty="0"/>
              <a:t>Consulting Team overall 2021 training satisfaction low with less variability across roles compared to previous years</a:t>
            </a:r>
            <a:endParaRPr lang="en-US" sz="1600" dirty="0">
              <a:solidFill>
                <a:srgbClr val="575757"/>
              </a:solidFill>
              <a:latin typeface="Trebuchet MS" panose="020B0603020202020204" pitchFamily="34" charset="0"/>
            </a:endParaRPr>
          </a:p>
        </p:txBody>
      </p:sp>
      <p:sp>
        <p:nvSpPr>
          <p:cNvPr id="34" name="Rectangle 51"/>
          <p:cNvSpPr>
            <a:spLocks noChangeArrowheads="1"/>
          </p:cNvSpPr>
          <p:nvPr/>
        </p:nvSpPr>
        <p:spPr bwMode="auto">
          <a:xfrm>
            <a:off x="1264426" y="3960471"/>
            <a:ext cx="107968" cy="107950"/>
          </a:xfrm>
          <a:prstGeom prst="rect">
            <a:avLst/>
          </a:prstGeom>
          <a:solidFill>
            <a:srgbClr val="29BA74"/>
          </a:solidFill>
          <a:ln w="9525" algn="ctr">
            <a:noFill/>
            <a:miter lim="800000"/>
            <a:headEnd/>
            <a:tailEnd/>
          </a:ln>
          <a:effectLst/>
          <a:extLst>
            <a:ext uri="{91240B29-F687-4F45-9708-019B960494DF}">
              <a14:hiddenLine xmlns:a14="http://schemas.microsoft.com/office/drawing/2010/main" w="9525" algn="ctr">
                <a:solidFill>
                  <a:srgbClr val="BBAD87"/>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AP</a:t>
            </a:r>
          </a:p>
        </p:txBody>
      </p:sp>
      <p:sp>
        <p:nvSpPr>
          <p:cNvPr id="35" name="Rectangle 52"/>
          <p:cNvSpPr>
            <a:spLocks noChangeArrowheads="1"/>
          </p:cNvSpPr>
          <p:nvPr/>
        </p:nvSpPr>
        <p:spPr bwMode="auto">
          <a:xfrm>
            <a:off x="2112332" y="3960471"/>
            <a:ext cx="107968" cy="107950"/>
          </a:xfrm>
          <a:prstGeom prst="rect">
            <a:avLst/>
          </a:prstGeom>
          <a:solidFill>
            <a:srgbClr val="295E7E"/>
          </a:solidFill>
          <a:ln w="9525">
            <a:noFill/>
            <a:miter lim="800000"/>
            <a:headEnd/>
            <a:tailEnd/>
          </a:ln>
          <a:effectLst/>
          <a:extLst>
            <a:ext uri="{91240B29-F687-4F45-9708-019B960494DF}">
              <a14:hiddenLine xmlns:a14="http://schemas.microsoft.com/office/drawing/2010/main" w="9525">
                <a:solidFill>
                  <a:schemeClr val="folHlink"/>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36" name="Rectangle 53"/>
          <p:cNvSpPr>
            <a:spLocks noChangeArrowheads="1"/>
          </p:cNvSpPr>
          <p:nvPr/>
        </p:nvSpPr>
        <p:spPr bwMode="auto">
          <a:xfrm>
            <a:off x="2960238" y="3960471"/>
            <a:ext cx="107968" cy="107950"/>
          </a:xfrm>
          <a:prstGeom prst="rect">
            <a:avLst/>
          </a:prstGeom>
          <a:solidFill>
            <a:srgbClr val="3EAD92"/>
          </a:solidFill>
          <a:ln w="9525">
            <a:noFill/>
            <a:miter lim="800000"/>
            <a:headEnd/>
            <a:tailEnd/>
          </a:ln>
          <a:effectLst/>
          <a:extLst>
            <a:ext uri="{91240B29-F687-4F45-9708-019B960494DF}">
              <a14:hiddenLine xmlns:a14="http://schemas.microsoft.com/office/drawing/2010/main" w="9525">
                <a:solidFill>
                  <a:srgbClr val="ACC6D0"/>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37" name="Rectangle 53"/>
          <p:cNvSpPr>
            <a:spLocks noChangeArrowheads="1"/>
          </p:cNvSpPr>
          <p:nvPr/>
        </p:nvSpPr>
        <p:spPr bwMode="auto">
          <a:xfrm>
            <a:off x="3808144" y="3960471"/>
            <a:ext cx="107968" cy="107950"/>
          </a:xfrm>
          <a:prstGeom prst="rect">
            <a:avLst/>
          </a:prstGeom>
          <a:solidFill>
            <a:srgbClr val="197A56"/>
          </a:solidFill>
          <a:ln w="9525">
            <a:noFill/>
            <a:miter lim="800000"/>
            <a:headEnd/>
            <a:tailEnd/>
          </a:ln>
          <a:effectLst/>
          <a:extLst>
            <a:ext uri="{91240B29-F687-4F45-9708-019B960494DF}">
              <a14:hiddenLine xmlns:a14="http://schemas.microsoft.com/office/drawing/2010/main" w="9525">
                <a:solidFill>
                  <a:srgbClr val="E7D475"/>
                </a:solidFill>
                <a:miter lim="800000"/>
                <a:headEnd/>
                <a:tailEn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WESA</a:t>
            </a:r>
          </a:p>
        </p:txBody>
      </p:sp>
      <p:sp>
        <p:nvSpPr>
          <p:cNvPr id="38" name="Rectangle 53"/>
          <p:cNvSpPr>
            <a:spLocks noChangeArrowheads="1"/>
          </p:cNvSpPr>
          <p:nvPr/>
        </p:nvSpPr>
        <p:spPr bwMode="auto">
          <a:xfrm>
            <a:off x="4656048" y="3960471"/>
            <a:ext cx="107968" cy="107950"/>
          </a:xfrm>
          <a:prstGeom prst="rect">
            <a:avLst/>
          </a:prstGeom>
          <a:solidFill>
            <a:srgbClr val="D4DF33"/>
          </a:solidFill>
          <a:ln w="9525" cap="flat" cmpd="sng" algn="ctr">
            <a:noFill/>
            <a:prstDash val="solid"/>
            <a:miter lim="800000"/>
            <a:headEnd type="none" w="med" len="med"/>
            <a:tailEnd type="none" w="med" len="med"/>
          </a:ln>
          <a:effectLst/>
          <a:extLst>
            <a:ext uri="{91240B29-F687-4F45-9708-019B960494DF}">
              <a14:hiddenLine xmlns:a14="http://schemas.microsoft.com/office/drawing/2010/main" w="9525" cap="flat" cmpd="sng" algn="ctr">
                <a:solidFill>
                  <a:srgbClr val="670F31"/>
                </a:solidFill>
                <a:prstDash val="solid"/>
                <a:miter lim="800000"/>
                <a:headEnd type="none" w="med" len="med"/>
                <a:tailEnd type="none" w="med" len="med"/>
              </a14:hiddenLine>
            </a:ext>
          </a:extLst>
        </p:spPr>
        <p:txBody>
          <a:bodyPr wrap="none" anchor="ctr"/>
          <a:lstStyle/>
          <a:p>
            <a:pPr marL="115888"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WW</a:t>
            </a:r>
          </a:p>
        </p:txBody>
      </p:sp>
      <p:graphicFrame>
        <p:nvGraphicFramePr>
          <p:cNvPr id="63" name="Chart 62">
            <a:extLst>
              <a:ext uri="{FF2B5EF4-FFF2-40B4-BE49-F238E27FC236}">
                <a16:creationId xmlns:a16="http://schemas.microsoft.com/office/drawing/2014/main" id="{E9269816-30CF-4BF8-BE5D-2BDC63ED0178}"/>
              </a:ext>
            </a:extLst>
          </p:cNvPr>
          <p:cNvGraphicFramePr/>
          <p:nvPr>
            <p:custDataLst>
              <p:tags r:id="rId4"/>
            </p:custDataLst>
            <p:extLst>
              <p:ext uri="{D42A27DB-BD31-4B8C-83A1-F6EECF244321}">
                <p14:modId xmlns:p14="http://schemas.microsoft.com/office/powerpoint/2010/main" val="31231707"/>
              </p:ext>
            </p:extLst>
          </p:nvPr>
        </p:nvGraphicFramePr>
        <p:xfrm>
          <a:off x="6224588" y="4894263"/>
          <a:ext cx="5391150" cy="661987"/>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64" name="Chart 63">
            <a:extLst>
              <a:ext uri="{FF2B5EF4-FFF2-40B4-BE49-F238E27FC236}">
                <a16:creationId xmlns:a16="http://schemas.microsoft.com/office/drawing/2014/main" id="{A8B13DB1-8ABD-4E83-9931-489194C87A9F}"/>
              </a:ext>
            </a:extLst>
          </p:cNvPr>
          <p:cNvGraphicFramePr/>
          <p:nvPr>
            <p:custDataLst>
              <p:tags r:id="rId5"/>
            </p:custDataLst>
            <p:extLst>
              <p:ext uri="{D42A27DB-BD31-4B8C-83A1-F6EECF244321}">
                <p14:modId xmlns:p14="http://schemas.microsoft.com/office/powerpoint/2010/main" val="676235055"/>
              </p:ext>
            </p:extLst>
          </p:nvPr>
        </p:nvGraphicFramePr>
        <p:xfrm>
          <a:off x="6224588" y="4044950"/>
          <a:ext cx="5391150" cy="671513"/>
        </p:xfrm>
        <a:graphic>
          <a:graphicData uri="http://schemas.openxmlformats.org/drawingml/2006/chart">
            <c:chart xmlns:c="http://schemas.openxmlformats.org/drawingml/2006/chart" xmlns:r="http://schemas.openxmlformats.org/officeDocument/2006/relationships" r:id="rId17"/>
          </a:graphicData>
        </a:graphic>
      </p:graphicFrame>
      <p:graphicFrame>
        <p:nvGraphicFramePr>
          <p:cNvPr id="65" name="Chart 64">
            <a:extLst>
              <a:ext uri="{FF2B5EF4-FFF2-40B4-BE49-F238E27FC236}">
                <a16:creationId xmlns:a16="http://schemas.microsoft.com/office/drawing/2014/main" id="{719F478D-8ED2-4B38-B84D-479EFB3C8799}"/>
              </a:ext>
            </a:extLst>
          </p:cNvPr>
          <p:cNvGraphicFramePr/>
          <p:nvPr>
            <p:custDataLst>
              <p:tags r:id="rId6"/>
            </p:custDataLst>
            <p:extLst>
              <p:ext uri="{D42A27DB-BD31-4B8C-83A1-F6EECF244321}">
                <p14:modId xmlns:p14="http://schemas.microsoft.com/office/powerpoint/2010/main" val="2941411023"/>
              </p:ext>
            </p:extLst>
          </p:nvPr>
        </p:nvGraphicFramePr>
        <p:xfrm>
          <a:off x="6224588" y="3090863"/>
          <a:ext cx="5391150" cy="649287"/>
        </p:xfrm>
        <a:graphic>
          <a:graphicData uri="http://schemas.openxmlformats.org/drawingml/2006/chart">
            <c:chart xmlns:c="http://schemas.openxmlformats.org/drawingml/2006/chart" xmlns:r="http://schemas.openxmlformats.org/officeDocument/2006/relationships" r:id="rId18"/>
          </a:graphicData>
        </a:graphic>
      </p:graphicFrame>
      <p:graphicFrame>
        <p:nvGraphicFramePr>
          <p:cNvPr id="66" name="Chart 65">
            <a:extLst>
              <a:ext uri="{FF2B5EF4-FFF2-40B4-BE49-F238E27FC236}">
                <a16:creationId xmlns:a16="http://schemas.microsoft.com/office/drawing/2014/main" id="{9B3C5A27-F345-445C-AE37-D37878D475B5}"/>
              </a:ext>
            </a:extLst>
          </p:cNvPr>
          <p:cNvGraphicFramePr/>
          <p:nvPr>
            <p:custDataLst>
              <p:tags r:id="rId7"/>
            </p:custDataLst>
            <p:extLst>
              <p:ext uri="{D42A27DB-BD31-4B8C-83A1-F6EECF244321}">
                <p14:modId xmlns:p14="http://schemas.microsoft.com/office/powerpoint/2010/main" val="2075082482"/>
              </p:ext>
            </p:extLst>
          </p:nvPr>
        </p:nvGraphicFramePr>
        <p:xfrm>
          <a:off x="6224588" y="2098675"/>
          <a:ext cx="5391150" cy="639763"/>
        </p:xfrm>
        <a:graphic>
          <a:graphicData uri="http://schemas.openxmlformats.org/drawingml/2006/chart">
            <c:chart xmlns:c="http://schemas.openxmlformats.org/drawingml/2006/chart" xmlns:r="http://schemas.openxmlformats.org/officeDocument/2006/relationships" r:id="rId19"/>
          </a:graphicData>
        </a:graphic>
      </p:graphicFrame>
      <p:sp>
        <p:nvSpPr>
          <p:cNvPr id="175" name="Rectangle 8"/>
          <p:cNvSpPr>
            <a:spLocks noChangeArrowheads="1"/>
          </p:cNvSpPr>
          <p:nvPr/>
        </p:nvSpPr>
        <p:spPr bwMode="auto">
          <a:xfrm>
            <a:off x="5518761" y="2352675"/>
            <a:ext cx="674057" cy="222372"/>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BBAD87"/>
                </a:solidFill>
              </a14:hiddenFill>
            </a:ext>
            <a:ext uri="{91240B29-F687-4F45-9708-019B960494DF}">
              <a14:hiddenLine xmlns:a14="http://schemas.microsoft.com/office/drawing/2010/main" w="9525" algn="ctr">
                <a:solidFill>
                  <a:srgbClr val="BBAD87"/>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AP</a:t>
            </a:r>
          </a:p>
        </p:txBody>
      </p:sp>
      <p:sp>
        <p:nvSpPr>
          <p:cNvPr id="176" name="Rectangle 9"/>
          <p:cNvSpPr>
            <a:spLocks noChangeArrowheads="1"/>
          </p:cNvSpPr>
          <p:nvPr/>
        </p:nvSpPr>
        <p:spPr bwMode="auto">
          <a:xfrm>
            <a:off x="5518761" y="33591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folHlink"/>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CEMA</a:t>
            </a:r>
          </a:p>
        </p:txBody>
      </p:sp>
      <p:sp>
        <p:nvSpPr>
          <p:cNvPr id="177" name="Rectangle 10"/>
          <p:cNvSpPr>
            <a:spLocks noChangeArrowheads="1"/>
          </p:cNvSpPr>
          <p:nvPr/>
        </p:nvSpPr>
        <p:spPr bwMode="auto">
          <a:xfrm>
            <a:off x="5518761" y="4349750"/>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3EAD92"/>
                </a:solidFill>
              </a14:hiddenFill>
            </a:ext>
            <a:ext uri="{91240B29-F687-4F45-9708-019B960494DF}">
              <a14:hiddenLine xmlns:a14="http://schemas.microsoft.com/office/drawing/2010/main" w="9525" algn="ctr">
                <a:solidFill>
                  <a:srgbClr val="ACC6D0"/>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NAMR</a:t>
            </a:r>
          </a:p>
        </p:txBody>
      </p:sp>
      <p:sp>
        <p:nvSpPr>
          <p:cNvPr id="178" name="Rectangle 10"/>
          <p:cNvSpPr>
            <a:spLocks noChangeArrowheads="1"/>
          </p:cNvSpPr>
          <p:nvPr/>
        </p:nvSpPr>
        <p:spPr bwMode="auto">
          <a:xfrm>
            <a:off x="5518761" y="5186898"/>
            <a:ext cx="674057" cy="222371"/>
          </a:xfrm>
          <a:prstGeom prst="rect">
            <a:avLst/>
          </a:prstGeom>
          <a:noFill/>
          <a:ln w="9525" algn="ctr">
            <a:noFill/>
            <a:miter lim="800000"/>
            <a:headEnd type="none" w="lg" len="lg"/>
            <a:tailEnd type="none" w="lg" len="lg"/>
          </a:ln>
          <a:effectLst/>
          <a:extLst>
            <a:ext uri="{909E8E84-426E-40DD-AFC4-6F175D3DCCD1}">
              <a14:hiddenFill xmlns:a14="http://schemas.microsoft.com/office/drawing/2010/main">
                <a:solidFill>
                  <a:srgbClr val="E7D475"/>
                </a:solidFill>
              </a14:hiddenFill>
            </a:ext>
            <a:ext uri="{91240B29-F687-4F45-9708-019B960494DF}">
              <a14:hiddenLine xmlns:a14="http://schemas.microsoft.com/office/drawing/2010/main" w="9525" algn="ctr">
                <a:solidFill>
                  <a:srgbClr val="E7D475"/>
                </a:solidFill>
                <a:miter lim="800000"/>
                <a:headEnd type="none" w="lg" len="lg"/>
                <a:tailEnd type="none" w="lg" len="lg"/>
              </a14:hiddenLine>
            </a:ext>
          </a:extLst>
        </p:spPr>
        <p:txBody>
          <a:bodyPr wrap="none" lIns="0" tIns="0" rIns="0" bIns="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srgbClr val="29BA74"/>
                </a:solidFill>
                <a:effectLst/>
                <a:uLnTx/>
                <a:uFillTx/>
                <a:latin typeface="Trebuchet MS" panose="020B0603020202020204" pitchFamily="34" charset="0"/>
                <a:ea typeface="+mn-ea"/>
                <a:cs typeface="+mn-cs"/>
                <a:sym typeface="Trebuchet MS" panose="020B0603020202020204" pitchFamily="34" charset="0"/>
              </a:rPr>
              <a:t>WESA</a:t>
            </a:r>
          </a:p>
        </p:txBody>
      </p:sp>
      <p:graphicFrame>
        <p:nvGraphicFramePr>
          <p:cNvPr id="24" name="Table 24">
            <a:extLst>
              <a:ext uri="{FF2B5EF4-FFF2-40B4-BE49-F238E27FC236}">
                <a16:creationId xmlns:a16="http://schemas.microsoft.com/office/drawing/2014/main" id="{3807321C-65DA-4AF5-A713-DFCF83DA1827}"/>
              </a:ext>
            </a:extLst>
          </p:cNvPr>
          <p:cNvGraphicFramePr>
            <a:graphicFrameLocks noGrp="1"/>
          </p:cNvGraphicFramePr>
          <p:nvPr>
            <p:extLst>
              <p:ext uri="{D42A27DB-BD31-4B8C-83A1-F6EECF244321}">
                <p14:modId xmlns:p14="http://schemas.microsoft.com/office/powerpoint/2010/main" val="3184269420"/>
              </p:ext>
            </p:extLst>
          </p:nvPr>
        </p:nvGraphicFramePr>
        <p:xfrm>
          <a:off x="6323945" y="5671473"/>
          <a:ext cx="5155344" cy="304800"/>
        </p:xfrm>
        <a:graphic>
          <a:graphicData uri="http://schemas.openxmlformats.org/drawingml/2006/table">
            <a:tbl>
              <a:tblPr firstRow="1" bandRow="1">
                <a:tableStyleId>{5C22544A-7EE6-4342-B048-85BDC9FD1C3A}</a:tableStyleId>
              </a:tblPr>
              <a:tblGrid>
                <a:gridCol w="1288836">
                  <a:extLst>
                    <a:ext uri="{9D8B030D-6E8A-4147-A177-3AD203B41FA5}">
                      <a16:colId xmlns:a16="http://schemas.microsoft.com/office/drawing/2014/main" val="990895528"/>
                    </a:ext>
                  </a:extLst>
                </a:gridCol>
                <a:gridCol w="1288836">
                  <a:extLst>
                    <a:ext uri="{9D8B030D-6E8A-4147-A177-3AD203B41FA5}">
                      <a16:colId xmlns:a16="http://schemas.microsoft.com/office/drawing/2014/main" val="2809130531"/>
                    </a:ext>
                  </a:extLst>
                </a:gridCol>
                <a:gridCol w="1288836">
                  <a:extLst>
                    <a:ext uri="{9D8B030D-6E8A-4147-A177-3AD203B41FA5}">
                      <a16:colId xmlns:a16="http://schemas.microsoft.com/office/drawing/2014/main" val="2760582408"/>
                    </a:ext>
                  </a:extLst>
                </a:gridCol>
                <a:gridCol w="1288836">
                  <a:extLst>
                    <a:ext uri="{9D8B030D-6E8A-4147-A177-3AD203B41FA5}">
                      <a16:colId xmlns:a16="http://schemas.microsoft.com/office/drawing/2014/main" val="298241908"/>
                    </a:ext>
                  </a:extLst>
                </a:gridCol>
              </a:tblGrid>
              <a:tr h="304082">
                <a:tc>
                  <a:txBody>
                    <a:bodyPr/>
                    <a:lstStyle/>
                    <a:p>
                      <a:pPr algn="ctr"/>
                      <a:r>
                        <a:rPr lang="en-US" sz="1400" b="0" dirty="0">
                          <a:solidFill>
                            <a:srgbClr val="29BA74"/>
                          </a:solidFill>
                        </a:rPr>
                        <a:t>A</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400" b="0" dirty="0">
                          <a:solidFill>
                            <a:srgbClr val="29BA74"/>
                          </a:solidFill>
                        </a:rPr>
                        <a:t>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400" b="0" dirty="0">
                          <a:solidFill>
                            <a:srgbClr val="29BA74"/>
                          </a:solidFill>
                        </a:rPr>
                        <a:t>PL</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400" b="0" dirty="0">
                          <a:solidFill>
                            <a:srgbClr val="29BA74"/>
                          </a:solidFill>
                        </a:rPr>
                        <a:t>SCT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graphicFrame>
        <p:nvGraphicFramePr>
          <p:cNvPr id="260" name="Table 259">
            <a:extLst>
              <a:ext uri="{FF2B5EF4-FFF2-40B4-BE49-F238E27FC236}">
                <a16:creationId xmlns:a16="http://schemas.microsoft.com/office/drawing/2014/main" id="{958B361D-1A31-404B-AF72-252DA6FE4FF8}"/>
              </a:ext>
            </a:extLst>
          </p:cNvPr>
          <p:cNvGraphicFramePr>
            <a:graphicFrameLocks noGrp="1"/>
          </p:cNvGraphicFramePr>
          <p:nvPr/>
        </p:nvGraphicFramePr>
        <p:xfrm>
          <a:off x="6357936" y="2668138"/>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39" name="Rectangle 38" hidden="1">
            <a:extLst>
              <a:ext uri="{FF2B5EF4-FFF2-40B4-BE49-F238E27FC236}">
                <a16:creationId xmlns:a16="http://schemas.microsoft.com/office/drawing/2014/main" id="{23D9DAD5-25DA-40DC-BC53-B2E4DD6113EC}"/>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82" name="ee4pHeader1">
            <a:extLst>
              <a:ext uri="{FF2B5EF4-FFF2-40B4-BE49-F238E27FC236}">
                <a16:creationId xmlns:a16="http://schemas.microsoft.com/office/drawing/2014/main" id="{773AAB99-3315-4C9F-A844-FD375CB909E5}"/>
              </a:ext>
            </a:extLst>
          </p:cNvPr>
          <p:cNvSpPr txBox="1"/>
          <p:nvPr/>
        </p:nvSpPr>
        <p:spPr>
          <a:xfrm>
            <a:off x="630000" y="1525216"/>
            <a:ext cx="4995640"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a:ea typeface="+mn-ea"/>
                <a:cs typeface="+mn-cs"/>
              </a:rPr>
              <a:t>Consulting Team non-MDP results  </a:t>
            </a:r>
          </a:p>
        </p:txBody>
      </p:sp>
      <p:sp>
        <p:nvSpPr>
          <p:cNvPr id="283" name="ee4pHeader2">
            <a:extLst>
              <a:ext uri="{FF2B5EF4-FFF2-40B4-BE49-F238E27FC236}">
                <a16:creationId xmlns:a16="http://schemas.microsoft.com/office/drawing/2014/main" id="{A838C61D-0E0D-431C-A772-5E95DFDE0927}"/>
              </a:ext>
            </a:extLst>
          </p:cNvPr>
          <p:cNvSpPr txBox="1"/>
          <p:nvPr/>
        </p:nvSpPr>
        <p:spPr>
          <a:xfrm>
            <a:off x="5793166" y="1525216"/>
            <a:ext cx="5770034" cy="366098"/>
          </a:xfrm>
          <a:prstGeom prst="rect">
            <a:avLst/>
          </a:prstGeom>
          <a:noFill/>
          <a:ln cap="rnd">
            <a:noFill/>
          </a:ln>
        </p:spPr>
        <p:txBody>
          <a:bodyPr wrap="square" lIns="0" tIns="0" rIns="0" bIns="0" rtlCol="0" anchor="b" anchorCtr="0">
            <a:noAutofit/>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9BA74"/>
                </a:solidFill>
                <a:effectLst/>
                <a:uLnTx/>
                <a:uFillTx/>
                <a:latin typeface="Trebuchet MS"/>
                <a:ea typeface="+mn-ea"/>
                <a:cs typeface="+mn-cs"/>
              </a:rPr>
              <a:t>By role and region</a:t>
            </a:r>
          </a:p>
        </p:txBody>
      </p:sp>
      <p:graphicFrame>
        <p:nvGraphicFramePr>
          <p:cNvPr id="67" name="Chart 66">
            <a:extLst>
              <a:ext uri="{FF2B5EF4-FFF2-40B4-BE49-F238E27FC236}">
                <a16:creationId xmlns:a16="http://schemas.microsoft.com/office/drawing/2014/main" id="{776A2521-4431-4E42-9102-0D52C82B9236}"/>
              </a:ext>
            </a:extLst>
          </p:cNvPr>
          <p:cNvGraphicFramePr/>
          <p:nvPr>
            <p:custDataLst>
              <p:tags r:id="rId8"/>
            </p:custDataLst>
            <p:extLst>
              <p:ext uri="{D42A27DB-BD31-4B8C-83A1-F6EECF244321}">
                <p14:modId xmlns:p14="http://schemas.microsoft.com/office/powerpoint/2010/main" val="1740318008"/>
              </p:ext>
            </p:extLst>
          </p:nvPr>
        </p:nvGraphicFramePr>
        <p:xfrm>
          <a:off x="962025" y="2117725"/>
          <a:ext cx="4638675" cy="1625600"/>
        </p:xfrm>
        <a:graphic>
          <a:graphicData uri="http://schemas.openxmlformats.org/drawingml/2006/chart">
            <c:chart xmlns:c="http://schemas.openxmlformats.org/drawingml/2006/chart" xmlns:r="http://schemas.openxmlformats.org/officeDocument/2006/relationships" r:id="rId20"/>
          </a:graphicData>
        </a:graphic>
      </p:graphicFrame>
      <p:cxnSp>
        <p:nvCxnSpPr>
          <p:cNvPr id="4" name="Straight Connector 3">
            <a:extLst>
              <a:ext uri="{FF2B5EF4-FFF2-40B4-BE49-F238E27FC236}">
                <a16:creationId xmlns:a16="http://schemas.microsoft.com/office/drawing/2014/main" id="{068F09E4-66AA-4E34-BA6C-2E51C667E0AA}"/>
              </a:ext>
            </a:extLst>
          </p:cNvPr>
          <p:cNvCxnSpPr/>
          <p:nvPr>
            <p:custDataLst>
              <p:tags r:id="rId9"/>
            </p:custDataLst>
          </p:nvPr>
        </p:nvCxnSpPr>
        <p:spPr bwMode="gray">
          <a:xfrm>
            <a:off x="1044575" y="2784475"/>
            <a:ext cx="2463800" cy="0"/>
          </a:xfrm>
          <a:prstGeom prst="line">
            <a:avLst/>
          </a:prstGeom>
          <a:ln w="9525"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 name="Straight Connector 5">
            <a:extLst>
              <a:ext uri="{FF2B5EF4-FFF2-40B4-BE49-F238E27FC236}">
                <a16:creationId xmlns:a16="http://schemas.microsoft.com/office/drawing/2014/main" id="{6A2F5894-7608-4CC5-89E5-D79C4D8EA52C}"/>
              </a:ext>
            </a:extLst>
          </p:cNvPr>
          <p:cNvCxnSpPr/>
          <p:nvPr>
            <p:custDataLst>
              <p:tags r:id="rId10"/>
            </p:custDataLst>
          </p:nvPr>
        </p:nvCxnSpPr>
        <p:spPr bwMode="gray">
          <a:xfrm>
            <a:off x="3692525" y="2784475"/>
            <a:ext cx="1825625" cy="0"/>
          </a:xfrm>
          <a:prstGeom prst="line">
            <a:avLst/>
          </a:prstGeom>
          <a:ln w="9525" cap="flat" cmpd="sng" algn="ctr">
            <a:solidFill>
              <a:srgbClr val="808080"/>
            </a:solidFill>
            <a:prstDash val="lgDash"/>
            <a:round/>
            <a:headEnd type="none" w="med" len="med"/>
            <a:tailEnd type="none" w="med" len="med"/>
          </a:ln>
          <a:effectLst/>
        </p:spPr>
        <p:style>
          <a:lnRef idx="1">
            <a:schemeClr val="dk1"/>
          </a:lnRef>
          <a:fillRef idx="0">
            <a:schemeClr val="dk1"/>
          </a:fillRef>
          <a:effectRef idx="0">
            <a:schemeClr val="dk1"/>
          </a:effectRef>
          <a:fontRef idx="minor">
            <a:schemeClr val="tx1"/>
          </a:fontRef>
        </p:style>
      </p:cxnSp>
      <p:graphicFrame>
        <p:nvGraphicFramePr>
          <p:cNvPr id="105" name="Table 104">
            <a:extLst>
              <a:ext uri="{FF2B5EF4-FFF2-40B4-BE49-F238E27FC236}">
                <a16:creationId xmlns:a16="http://schemas.microsoft.com/office/drawing/2014/main" id="{A72716BB-C77E-4A4D-B7BF-9DF7812B5F8D}"/>
              </a:ext>
            </a:extLst>
          </p:cNvPr>
          <p:cNvGraphicFramePr>
            <a:graphicFrameLocks noGrp="1"/>
          </p:cNvGraphicFramePr>
          <p:nvPr>
            <p:extLst>
              <p:ext uri="{D42A27DB-BD31-4B8C-83A1-F6EECF244321}">
                <p14:modId xmlns:p14="http://schemas.microsoft.com/office/powerpoint/2010/main" val="2821404261"/>
              </p:ext>
            </p:extLst>
          </p:nvPr>
        </p:nvGraphicFramePr>
        <p:xfrm>
          <a:off x="4659549" y="3666340"/>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6" name="Table 105">
            <a:extLst>
              <a:ext uri="{FF2B5EF4-FFF2-40B4-BE49-F238E27FC236}">
                <a16:creationId xmlns:a16="http://schemas.microsoft.com/office/drawing/2014/main" id="{29FC6FEC-1F48-4AC9-B14E-CC8372D38FE4}"/>
              </a:ext>
            </a:extLst>
          </p:cNvPr>
          <p:cNvGraphicFramePr>
            <a:graphicFrameLocks noGrp="1"/>
          </p:cNvGraphicFramePr>
          <p:nvPr>
            <p:extLst>
              <p:ext uri="{D42A27DB-BD31-4B8C-83A1-F6EECF244321}">
                <p14:modId xmlns:p14="http://schemas.microsoft.com/office/powerpoint/2010/main" val="1540946645"/>
              </p:ext>
            </p:extLst>
          </p:nvPr>
        </p:nvGraphicFramePr>
        <p:xfrm>
          <a:off x="3764132" y="3674302"/>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7" name="Table 106">
            <a:extLst>
              <a:ext uri="{FF2B5EF4-FFF2-40B4-BE49-F238E27FC236}">
                <a16:creationId xmlns:a16="http://schemas.microsoft.com/office/drawing/2014/main" id="{79F46D68-562E-45FF-A22A-017929511634}"/>
              </a:ext>
            </a:extLst>
          </p:cNvPr>
          <p:cNvGraphicFramePr>
            <a:graphicFrameLocks noGrp="1"/>
          </p:cNvGraphicFramePr>
          <p:nvPr>
            <p:extLst>
              <p:ext uri="{D42A27DB-BD31-4B8C-83A1-F6EECF244321}">
                <p14:modId xmlns:p14="http://schemas.microsoft.com/office/powerpoint/2010/main" val="4000686652"/>
              </p:ext>
            </p:extLst>
          </p:nvPr>
        </p:nvGraphicFramePr>
        <p:xfrm>
          <a:off x="2858040" y="3681024"/>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8" name="Table 107">
            <a:extLst>
              <a:ext uri="{FF2B5EF4-FFF2-40B4-BE49-F238E27FC236}">
                <a16:creationId xmlns:a16="http://schemas.microsoft.com/office/drawing/2014/main" id="{BA4A7902-A4F1-4518-B3AF-676F114F7A64}"/>
              </a:ext>
            </a:extLst>
          </p:cNvPr>
          <p:cNvGraphicFramePr>
            <a:graphicFrameLocks noGrp="1"/>
          </p:cNvGraphicFramePr>
          <p:nvPr>
            <p:extLst>
              <p:ext uri="{D42A27DB-BD31-4B8C-83A1-F6EECF244321}">
                <p14:modId xmlns:p14="http://schemas.microsoft.com/office/powerpoint/2010/main" val="1558005255"/>
              </p:ext>
            </p:extLst>
          </p:nvPr>
        </p:nvGraphicFramePr>
        <p:xfrm>
          <a:off x="1973591" y="3681024"/>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09" name="Table 108">
            <a:extLst>
              <a:ext uri="{FF2B5EF4-FFF2-40B4-BE49-F238E27FC236}">
                <a16:creationId xmlns:a16="http://schemas.microsoft.com/office/drawing/2014/main" id="{022A7643-28D7-40AC-AA89-F535FCA048F3}"/>
              </a:ext>
            </a:extLst>
          </p:cNvPr>
          <p:cNvGraphicFramePr>
            <a:graphicFrameLocks noGrp="1"/>
          </p:cNvGraphicFramePr>
          <p:nvPr>
            <p:extLst>
              <p:ext uri="{D42A27DB-BD31-4B8C-83A1-F6EECF244321}">
                <p14:modId xmlns:p14="http://schemas.microsoft.com/office/powerpoint/2010/main" val="3146336796"/>
              </p:ext>
            </p:extLst>
          </p:nvPr>
        </p:nvGraphicFramePr>
        <p:xfrm>
          <a:off x="1086225" y="3681024"/>
          <a:ext cx="834705" cy="139699"/>
        </p:xfrm>
        <a:graphic>
          <a:graphicData uri="http://schemas.openxmlformats.org/drawingml/2006/table">
            <a:tbl>
              <a:tblPr firstRow="1" bandRow="1">
                <a:tableStyleId>{2D5ABB26-0587-4C30-8999-92F81FD0307C}</a:tableStyleId>
              </a:tblPr>
              <a:tblGrid>
                <a:gridCol w="166941">
                  <a:extLst>
                    <a:ext uri="{9D8B030D-6E8A-4147-A177-3AD203B41FA5}">
                      <a16:colId xmlns:a16="http://schemas.microsoft.com/office/drawing/2014/main" val="20000"/>
                    </a:ext>
                  </a:extLst>
                </a:gridCol>
                <a:gridCol w="166941">
                  <a:extLst>
                    <a:ext uri="{9D8B030D-6E8A-4147-A177-3AD203B41FA5}">
                      <a16:colId xmlns:a16="http://schemas.microsoft.com/office/drawing/2014/main" val="20001"/>
                    </a:ext>
                  </a:extLst>
                </a:gridCol>
                <a:gridCol w="166941">
                  <a:extLst>
                    <a:ext uri="{9D8B030D-6E8A-4147-A177-3AD203B41FA5}">
                      <a16:colId xmlns:a16="http://schemas.microsoft.com/office/drawing/2014/main" val="20002"/>
                    </a:ext>
                  </a:extLst>
                </a:gridCol>
                <a:gridCol w="166941">
                  <a:extLst>
                    <a:ext uri="{9D8B030D-6E8A-4147-A177-3AD203B41FA5}">
                      <a16:colId xmlns:a16="http://schemas.microsoft.com/office/drawing/2014/main" val="20003"/>
                    </a:ext>
                  </a:extLst>
                </a:gridCol>
                <a:gridCol w="166941">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28" name="Rectangle 27" hidden="1">
            <a:extLst>
              <a:ext uri="{FF2B5EF4-FFF2-40B4-BE49-F238E27FC236}">
                <a16:creationId xmlns:a16="http://schemas.microsoft.com/office/drawing/2014/main" id="{8E286AC3-6B7D-468C-ABFC-122BF4AF533D}"/>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127" name="Text Box 6">
            <a:extLst>
              <a:ext uri="{FF2B5EF4-FFF2-40B4-BE49-F238E27FC236}">
                <a16:creationId xmlns:a16="http://schemas.microsoft.com/office/drawing/2014/main" id="{3C3BAE8A-95B3-4A29-A139-4DAAF5F4D1A9}"/>
              </a:ext>
            </a:extLst>
          </p:cNvPr>
          <p:cNvSpPr txBox="1">
            <a:spLocks noChangeArrowheads="1"/>
          </p:cNvSpPr>
          <p:nvPr/>
        </p:nvSpPr>
        <p:spPr bwMode="gray">
          <a:xfrm>
            <a:off x="623206" y="2524732"/>
            <a:ext cx="309337" cy="635470"/>
          </a:xfrm>
          <a:prstGeom prst="rect">
            <a:avLst/>
          </a:prstGeom>
          <a:noFill/>
          <a:ln w="9525" algn="ctr">
            <a:noFill/>
            <a:miter lim="800000"/>
            <a:headEnd/>
            <a:tailEnd/>
          </a:ln>
          <a:effectLst/>
        </p:spPr>
        <p:txBody>
          <a:bodyPr wrap="none" lIns="0" tIns="0" rIns="0" bIns="0"/>
          <a:lstStyle/>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2021</a:t>
            </a:r>
          </a:p>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WW</a:t>
            </a:r>
          </a:p>
          <a:p>
            <a:pPr marL="0" marR="0" lvl="0" indent="0" algn="r" defTabSz="914400" rtl="0" eaLnBrk="1" fontAlgn="auto" latinLnBrk="0" hangingPunct="1">
              <a:lnSpc>
                <a:spcPct val="100000"/>
              </a:lnSpc>
              <a:spcBef>
                <a:spcPts val="0"/>
              </a:spcBef>
              <a:spcAft>
                <a:spcPts val="0"/>
              </a:spcAft>
              <a:buClr>
                <a:srgbClr val="177B57"/>
              </a:buClr>
              <a:buSzTx/>
              <a:buFontTx/>
              <a:buNone/>
              <a:tabLst/>
              <a:defRPr/>
            </a:pPr>
            <a:r>
              <a:rPr kumimoji="0" lang="en-US" sz="1200" b="0" i="0" u="none" strike="noStrike" kern="1200" cap="none" spc="0" normalizeH="0" baseline="0" noProof="0" dirty="0">
                <a:ln>
                  <a:noFill/>
                </a:ln>
                <a:solidFill>
                  <a:srgbClr val="575757"/>
                </a:solidFill>
                <a:effectLst/>
                <a:uLnTx/>
                <a:uFillTx/>
                <a:latin typeface="Trebuchet MS" panose="020B0603020202020204" pitchFamily="34" charset="0"/>
                <a:ea typeface="+mn-ea"/>
                <a:cs typeface="+mn-cs"/>
                <a:sym typeface="Trebuchet MS" panose="020B0603020202020204" pitchFamily="34" charset="0"/>
              </a:rPr>
              <a:t>60%</a:t>
            </a:r>
          </a:p>
        </p:txBody>
      </p:sp>
      <p:sp>
        <p:nvSpPr>
          <p:cNvPr id="231" name="Rectangle 230" hidden="1">
            <a:extLst>
              <a:ext uri="{FF2B5EF4-FFF2-40B4-BE49-F238E27FC236}">
                <a16:creationId xmlns:a16="http://schemas.microsoft.com/office/drawing/2014/main" id="{2153BE7B-B61E-4F24-B072-DDDE7A6F38DE}"/>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sp>
        <p:nvSpPr>
          <p:cNvPr id="235" name="Rectangle 234" hidden="1">
            <a:extLst>
              <a:ext uri="{FF2B5EF4-FFF2-40B4-BE49-F238E27FC236}">
                <a16:creationId xmlns:a16="http://schemas.microsoft.com/office/drawing/2014/main" id="{360D64EF-C283-4521-BE24-CB2B5E8351B5}"/>
              </a:ext>
            </a:extLst>
          </p:cNvPr>
          <p:cNvSpPr/>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Trebuchet MS"/>
              <a:ea typeface="+mn-ea"/>
              <a:cs typeface="+mn-cs"/>
              <a:sym typeface="+mn-lt"/>
            </a:endParaRPr>
          </a:p>
        </p:txBody>
      </p:sp>
      <p:graphicFrame>
        <p:nvGraphicFramePr>
          <p:cNvPr id="96" name="Table 95">
            <a:extLst>
              <a:ext uri="{FF2B5EF4-FFF2-40B4-BE49-F238E27FC236}">
                <a16:creationId xmlns:a16="http://schemas.microsoft.com/office/drawing/2014/main" id="{3075276B-3D45-4CEE-A2F8-AE94F1CF9DC2}"/>
              </a:ext>
            </a:extLst>
          </p:cNvPr>
          <p:cNvGraphicFramePr>
            <a:graphicFrameLocks noGrp="1"/>
          </p:cNvGraphicFramePr>
          <p:nvPr/>
        </p:nvGraphicFramePr>
        <p:xfrm>
          <a:off x="7679531" y="2668138"/>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97" name="Table 96">
            <a:extLst>
              <a:ext uri="{FF2B5EF4-FFF2-40B4-BE49-F238E27FC236}">
                <a16:creationId xmlns:a16="http://schemas.microsoft.com/office/drawing/2014/main" id="{928BA66D-84AB-499B-A03D-9D29AF1F8283}"/>
              </a:ext>
            </a:extLst>
          </p:cNvPr>
          <p:cNvGraphicFramePr>
            <a:graphicFrameLocks noGrp="1"/>
          </p:cNvGraphicFramePr>
          <p:nvPr/>
        </p:nvGraphicFramePr>
        <p:xfrm>
          <a:off x="8980108" y="2668138"/>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98" name="Table 97">
            <a:extLst>
              <a:ext uri="{FF2B5EF4-FFF2-40B4-BE49-F238E27FC236}">
                <a16:creationId xmlns:a16="http://schemas.microsoft.com/office/drawing/2014/main" id="{21D83DB2-5977-4197-AC6C-BB5150780034}"/>
              </a:ext>
            </a:extLst>
          </p:cNvPr>
          <p:cNvGraphicFramePr>
            <a:graphicFrameLocks noGrp="1"/>
          </p:cNvGraphicFramePr>
          <p:nvPr/>
        </p:nvGraphicFramePr>
        <p:xfrm>
          <a:off x="10297923" y="2668138"/>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25" name="Table 124">
            <a:extLst>
              <a:ext uri="{FF2B5EF4-FFF2-40B4-BE49-F238E27FC236}">
                <a16:creationId xmlns:a16="http://schemas.microsoft.com/office/drawing/2014/main" id="{B94C20A6-3DDA-499E-A5C4-45DF9EBE5A32}"/>
              </a:ext>
            </a:extLst>
          </p:cNvPr>
          <p:cNvGraphicFramePr>
            <a:graphicFrameLocks noGrp="1"/>
          </p:cNvGraphicFramePr>
          <p:nvPr/>
        </p:nvGraphicFramePr>
        <p:xfrm>
          <a:off x="6357936" y="3661265"/>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26" name="Table 125">
            <a:extLst>
              <a:ext uri="{FF2B5EF4-FFF2-40B4-BE49-F238E27FC236}">
                <a16:creationId xmlns:a16="http://schemas.microsoft.com/office/drawing/2014/main" id="{9B4DA671-F6EE-46E2-A123-F7509A21F52C}"/>
              </a:ext>
            </a:extLst>
          </p:cNvPr>
          <p:cNvGraphicFramePr>
            <a:graphicFrameLocks noGrp="1"/>
          </p:cNvGraphicFramePr>
          <p:nvPr/>
        </p:nvGraphicFramePr>
        <p:xfrm>
          <a:off x="7679531" y="3661265"/>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28" name="Table 127">
            <a:extLst>
              <a:ext uri="{FF2B5EF4-FFF2-40B4-BE49-F238E27FC236}">
                <a16:creationId xmlns:a16="http://schemas.microsoft.com/office/drawing/2014/main" id="{80DA129B-DA8B-4721-B9B1-4CFECA42402B}"/>
              </a:ext>
            </a:extLst>
          </p:cNvPr>
          <p:cNvGraphicFramePr>
            <a:graphicFrameLocks noGrp="1"/>
          </p:cNvGraphicFramePr>
          <p:nvPr/>
        </p:nvGraphicFramePr>
        <p:xfrm>
          <a:off x="8980108" y="3661265"/>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29" name="Table 128">
            <a:extLst>
              <a:ext uri="{FF2B5EF4-FFF2-40B4-BE49-F238E27FC236}">
                <a16:creationId xmlns:a16="http://schemas.microsoft.com/office/drawing/2014/main" id="{F2CD7071-9E5A-4B32-AA76-82BF9C5358E1}"/>
              </a:ext>
            </a:extLst>
          </p:cNvPr>
          <p:cNvGraphicFramePr>
            <a:graphicFrameLocks noGrp="1"/>
          </p:cNvGraphicFramePr>
          <p:nvPr/>
        </p:nvGraphicFramePr>
        <p:xfrm>
          <a:off x="10297923" y="3661265"/>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30" name="Table 129">
            <a:extLst>
              <a:ext uri="{FF2B5EF4-FFF2-40B4-BE49-F238E27FC236}">
                <a16:creationId xmlns:a16="http://schemas.microsoft.com/office/drawing/2014/main" id="{C737E0D5-68BF-433C-B7E4-E2A02DAB282B}"/>
              </a:ext>
            </a:extLst>
          </p:cNvPr>
          <p:cNvGraphicFramePr>
            <a:graphicFrameLocks noGrp="1"/>
          </p:cNvGraphicFramePr>
          <p:nvPr/>
        </p:nvGraphicFramePr>
        <p:xfrm>
          <a:off x="6357936" y="4646613"/>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31" name="Table 130">
            <a:extLst>
              <a:ext uri="{FF2B5EF4-FFF2-40B4-BE49-F238E27FC236}">
                <a16:creationId xmlns:a16="http://schemas.microsoft.com/office/drawing/2014/main" id="{96C8F650-86C8-43D3-A70F-828CEE983E4F}"/>
              </a:ext>
            </a:extLst>
          </p:cNvPr>
          <p:cNvGraphicFramePr>
            <a:graphicFrameLocks noGrp="1"/>
          </p:cNvGraphicFramePr>
          <p:nvPr/>
        </p:nvGraphicFramePr>
        <p:xfrm>
          <a:off x="7679531" y="4646613"/>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32" name="Table 131">
            <a:extLst>
              <a:ext uri="{FF2B5EF4-FFF2-40B4-BE49-F238E27FC236}">
                <a16:creationId xmlns:a16="http://schemas.microsoft.com/office/drawing/2014/main" id="{ACF1FAC6-0D35-4CAA-9D24-B90CEF2AC8B4}"/>
              </a:ext>
            </a:extLst>
          </p:cNvPr>
          <p:cNvGraphicFramePr>
            <a:graphicFrameLocks noGrp="1"/>
          </p:cNvGraphicFramePr>
          <p:nvPr/>
        </p:nvGraphicFramePr>
        <p:xfrm>
          <a:off x="8980108" y="4646613"/>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33" name="Table 132">
            <a:extLst>
              <a:ext uri="{FF2B5EF4-FFF2-40B4-BE49-F238E27FC236}">
                <a16:creationId xmlns:a16="http://schemas.microsoft.com/office/drawing/2014/main" id="{0B23B83C-2132-4F41-A27D-48DFDB52B682}"/>
              </a:ext>
            </a:extLst>
          </p:cNvPr>
          <p:cNvGraphicFramePr>
            <a:graphicFrameLocks noGrp="1"/>
          </p:cNvGraphicFramePr>
          <p:nvPr/>
        </p:nvGraphicFramePr>
        <p:xfrm>
          <a:off x="10297923" y="4646613"/>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34" name="Table 133">
            <a:extLst>
              <a:ext uri="{FF2B5EF4-FFF2-40B4-BE49-F238E27FC236}">
                <a16:creationId xmlns:a16="http://schemas.microsoft.com/office/drawing/2014/main" id="{9E1288B5-1C1C-4C77-B5D4-1A27CB0F3F9B}"/>
              </a:ext>
            </a:extLst>
          </p:cNvPr>
          <p:cNvGraphicFramePr>
            <a:graphicFrameLocks noGrp="1"/>
          </p:cNvGraphicFramePr>
          <p:nvPr/>
        </p:nvGraphicFramePr>
        <p:xfrm>
          <a:off x="6357936" y="5495140"/>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35" name="Table 134">
            <a:extLst>
              <a:ext uri="{FF2B5EF4-FFF2-40B4-BE49-F238E27FC236}">
                <a16:creationId xmlns:a16="http://schemas.microsoft.com/office/drawing/2014/main" id="{3A04FD69-3F1E-492E-8502-86E16CA9CC20}"/>
              </a:ext>
            </a:extLst>
          </p:cNvPr>
          <p:cNvGraphicFramePr>
            <a:graphicFrameLocks noGrp="1"/>
          </p:cNvGraphicFramePr>
          <p:nvPr/>
        </p:nvGraphicFramePr>
        <p:xfrm>
          <a:off x="7679531" y="5495140"/>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36" name="Table 135">
            <a:extLst>
              <a:ext uri="{FF2B5EF4-FFF2-40B4-BE49-F238E27FC236}">
                <a16:creationId xmlns:a16="http://schemas.microsoft.com/office/drawing/2014/main" id="{39E51215-C385-40A0-BAA0-767651C55B4D}"/>
              </a:ext>
            </a:extLst>
          </p:cNvPr>
          <p:cNvGraphicFramePr>
            <a:graphicFrameLocks noGrp="1"/>
          </p:cNvGraphicFramePr>
          <p:nvPr/>
        </p:nvGraphicFramePr>
        <p:xfrm>
          <a:off x="8980108" y="5495140"/>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37" name="Table 136">
            <a:extLst>
              <a:ext uri="{FF2B5EF4-FFF2-40B4-BE49-F238E27FC236}">
                <a16:creationId xmlns:a16="http://schemas.microsoft.com/office/drawing/2014/main" id="{AA5A67EB-95DA-4747-A231-32850119312E}"/>
              </a:ext>
            </a:extLst>
          </p:cNvPr>
          <p:cNvGraphicFramePr>
            <a:graphicFrameLocks noGrp="1"/>
          </p:cNvGraphicFramePr>
          <p:nvPr/>
        </p:nvGraphicFramePr>
        <p:xfrm>
          <a:off x="10297923" y="5495140"/>
          <a:ext cx="1178245" cy="139699"/>
        </p:xfrm>
        <a:graphic>
          <a:graphicData uri="http://schemas.openxmlformats.org/drawingml/2006/table">
            <a:tbl>
              <a:tblPr firstRow="1" bandRow="1">
                <a:tableStyleId>{2D5ABB26-0587-4C30-8999-92F81FD0307C}</a:tableStyleId>
              </a:tblPr>
              <a:tblGrid>
                <a:gridCol w="235649">
                  <a:extLst>
                    <a:ext uri="{9D8B030D-6E8A-4147-A177-3AD203B41FA5}">
                      <a16:colId xmlns:a16="http://schemas.microsoft.com/office/drawing/2014/main" val="20000"/>
                    </a:ext>
                  </a:extLst>
                </a:gridCol>
                <a:gridCol w="235649">
                  <a:extLst>
                    <a:ext uri="{9D8B030D-6E8A-4147-A177-3AD203B41FA5}">
                      <a16:colId xmlns:a16="http://schemas.microsoft.com/office/drawing/2014/main" val="20001"/>
                    </a:ext>
                  </a:extLst>
                </a:gridCol>
                <a:gridCol w="235649">
                  <a:extLst>
                    <a:ext uri="{9D8B030D-6E8A-4147-A177-3AD203B41FA5}">
                      <a16:colId xmlns:a16="http://schemas.microsoft.com/office/drawing/2014/main" val="20002"/>
                    </a:ext>
                  </a:extLst>
                </a:gridCol>
                <a:gridCol w="235649">
                  <a:extLst>
                    <a:ext uri="{9D8B030D-6E8A-4147-A177-3AD203B41FA5}">
                      <a16:colId xmlns:a16="http://schemas.microsoft.com/office/drawing/2014/main" val="20003"/>
                    </a:ext>
                  </a:extLst>
                </a:gridCol>
                <a:gridCol w="235649">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sp>
        <p:nvSpPr>
          <p:cNvPr id="55" name="ee4pFootnotes">
            <a:extLst>
              <a:ext uri="{FF2B5EF4-FFF2-40B4-BE49-F238E27FC236}">
                <a16:creationId xmlns:a16="http://schemas.microsoft.com/office/drawing/2014/main" id="{4C595A63-38BD-4FB5-A381-1D7E802B656B}"/>
              </a:ext>
            </a:extLst>
          </p:cNvPr>
          <p:cNvSpPr>
            <a:spLocks noChangeArrowheads="1"/>
          </p:cNvSpPr>
          <p:nvPr/>
        </p:nvSpPr>
        <p:spPr bwMode="auto">
          <a:xfrm>
            <a:off x="630000" y="6282941"/>
            <a:ext cx="9030914" cy="276999"/>
          </a:xfrm>
          <a:prstGeom prst="rect">
            <a:avLst/>
          </a:prstGeom>
          <a:noFill/>
          <a:ln w="9525" algn="ctr">
            <a:noFill/>
            <a:miter lim="800000"/>
            <a:headEnd type="none" w="lg" len="lg"/>
            <a:tailEnd type="none" w="lg" len="lg"/>
          </a:ln>
        </p:spPr>
        <p:txBody>
          <a:bodyPr vert="horz" wrap="square" lIns="0" tIns="0" rIns="0" bIns="0" anchor="b" anchorCtr="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50000"/>
                  </a:prstClr>
                </a:solidFill>
                <a:effectLst/>
                <a:uLnTx/>
                <a:uFillTx/>
                <a:latin typeface="Trebuchet MS" panose="020B0603020202020204" pitchFamily="34" charset="0"/>
                <a:ea typeface="+mn-ea"/>
                <a:cs typeface="Arial" pitchFamily="34" charset="0"/>
                <a:sym typeface="Trebuchet MS" panose="020B0603020202020204" pitchFamily="34" charset="0"/>
              </a:rPr>
              <a:t>Non-MDP Consulting team only</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lumMod val="50000"/>
                  </a:prstClr>
                </a:solidFill>
                <a:effectLst/>
                <a:uLnTx/>
                <a:uFillTx/>
                <a:latin typeface="Trebuchet MS" panose="020B0603020202020204" pitchFamily="34" charset="0"/>
                <a:ea typeface="+mn-ea"/>
                <a:cs typeface="Arial" pitchFamily="34" charset="0"/>
                <a:sym typeface="Trebuchet MS" panose="020B0603020202020204" pitchFamily="34" charset="0"/>
              </a:rPr>
              <a:t>Q. Overall, I am satisfied with the training offerings BCG makes available to me</a:t>
            </a:r>
          </a:p>
        </p:txBody>
      </p:sp>
      <p:graphicFrame>
        <p:nvGraphicFramePr>
          <p:cNvPr id="68" name="Chart 67">
            <a:extLst>
              <a:ext uri="{FF2B5EF4-FFF2-40B4-BE49-F238E27FC236}">
                <a16:creationId xmlns:a16="http://schemas.microsoft.com/office/drawing/2014/main" id="{556330F6-6D1B-4694-869E-B032989CEF01}"/>
              </a:ext>
            </a:extLst>
          </p:cNvPr>
          <p:cNvGraphicFramePr/>
          <p:nvPr>
            <p:custDataLst>
              <p:tags r:id="rId11"/>
            </p:custDataLst>
            <p:extLst>
              <p:ext uri="{D42A27DB-BD31-4B8C-83A1-F6EECF244321}">
                <p14:modId xmlns:p14="http://schemas.microsoft.com/office/powerpoint/2010/main" val="1517552768"/>
              </p:ext>
            </p:extLst>
          </p:nvPr>
        </p:nvGraphicFramePr>
        <p:xfrm>
          <a:off x="962025" y="4379913"/>
          <a:ext cx="4638675" cy="1176337"/>
        </p:xfrm>
        <a:graphic>
          <a:graphicData uri="http://schemas.openxmlformats.org/drawingml/2006/chart">
            <c:chart xmlns:c="http://schemas.openxmlformats.org/drawingml/2006/chart" xmlns:r="http://schemas.openxmlformats.org/officeDocument/2006/relationships" r:id="rId21"/>
          </a:graphicData>
        </a:graphic>
      </p:graphicFrame>
      <p:graphicFrame>
        <p:nvGraphicFramePr>
          <p:cNvPr id="73" name="Table 72">
            <a:extLst>
              <a:ext uri="{FF2B5EF4-FFF2-40B4-BE49-F238E27FC236}">
                <a16:creationId xmlns:a16="http://schemas.microsoft.com/office/drawing/2014/main" id="{ECB469C5-441B-46EA-8C04-3A9778D725D9}"/>
              </a:ext>
            </a:extLst>
          </p:cNvPr>
          <p:cNvGraphicFramePr>
            <a:graphicFrameLocks noGrp="1"/>
          </p:cNvGraphicFramePr>
          <p:nvPr>
            <p:extLst>
              <p:ext uri="{D42A27DB-BD31-4B8C-83A1-F6EECF244321}">
                <p14:modId xmlns:p14="http://schemas.microsoft.com/office/powerpoint/2010/main" val="2060843161"/>
              </p:ext>
            </p:extLst>
          </p:nvPr>
        </p:nvGraphicFramePr>
        <p:xfrm>
          <a:off x="4457701" y="5476090"/>
          <a:ext cx="990600" cy="139699"/>
        </p:xfrm>
        <a:graphic>
          <a:graphicData uri="http://schemas.openxmlformats.org/drawingml/2006/table">
            <a:tbl>
              <a:tblPr firstRow="1" bandRow="1">
                <a:tableStyleId>{2D5ABB26-0587-4C30-8999-92F81FD0307C}</a:tableStyleId>
              </a:tblPr>
              <a:tblGrid>
                <a:gridCol w="198120">
                  <a:extLst>
                    <a:ext uri="{9D8B030D-6E8A-4147-A177-3AD203B41FA5}">
                      <a16:colId xmlns:a16="http://schemas.microsoft.com/office/drawing/2014/main" val="20000"/>
                    </a:ext>
                  </a:extLst>
                </a:gridCol>
                <a:gridCol w="198120">
                  <a:extLst>
                    <a:ext uri="{9D8B030D-6E8A-4147-A177-3AD203B41FA5}">
                      <a16:colId xmlns:a16="http://schemas.microsoft.com/office/drawing/2014/main" val="20001"/>
                    </a:ext>
                  </a:extLst>
                </a:gridCol>
                <a:gridCol w="198120">
                  <a:extLst>
                    <a:ext uri="{9D8B030D-6E8A-4147-A177-3AD203B41FA5}">
                      <a16:colId xmlns:a16="http://schemas.microsoft.com/office/drawing/2014/main" val="20002"/>
                    </a:ext>
                  </a:extLst>
                </a:gridCol>
                <a:gridCol w="198120">
                  <a:extLst>
                    <a:ext uri="{9D8B030D-6E8A-4147-A177-3AD203B41FA5}">
                      <a16:colId xmlns:a16="http://schemas.microsoft.com/office/drawing/2014/main" val="20003"/>
                    </a:ext>
                  </a:extLst>
                </a:gridCol>
                <a:gridCol w="198120">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79" name="Table 78">
            <a:extLst>
              <a:ext uri="{FF2B5EF4-FFF2-40B4-BE49-F238E27FC236}">
                <a16:creationId xmlns:a16="http://schemas.microsoft.com/office/drawing/2014/main" id="{9CF5B716-CE15-430E-A49A-77B5BE9D4C9C}"/>
              </a:ext>
            </a:extLst>
          </p:cNvPr>
          <p:cNvGraphicFramePr>
            <a:graphicFrameLocks noGrp="1"/>
          </p:cNvGraphicFramePr>
          <p:nvPr>
            <p:extLst>
              <p:ext uri="{D42A27DB-BD31-4B8C-83A1-F6EECF244321}">
                <p14:modId xmlns:p14="http://schemas.microsoft.com/office/powerpoint/2010/main" val="3661126534"/>
              </p:ext>
            </p:extLst>
          </p:nvPr>
        </p:nvGraphicFramePr>
        <p:xfrm>
          <a:off x="3344769" y="5491179"/>
          <a:ext cx="990600" cy="139699"/>
        </p:xfrm>
        <a:graphic>
          <a:graphicData uri="http://schemas.openxmlformats.org/drawingml/2006/table">
            <a:tbl>
              <a:tblPr firstRow="1" bandRow="1">
                <a:tableStyleId>{2D5ABB26-0587-4C30-8999-92F81FD0307C}</a:tableStyleId>
              </a:tblPr>
              <a:tblGrid>
                <a:gridCol w="198120">
                  <a:extLst>
                    <a:ext uri="{9D8B030D-6E8A-4147-A177-3AD203B41FA5}">
                      <a16:colId xmlns:a16="http://schemas.microsoft.com/office/drawing/2014/main" val="20000"/>
                    </a:ext>
                  </a:extLst>
                </a:gridCol>
                <a:gridCol w="198120">
                  <a:extLst>
                    <a:ext uri="{9D8B030D-6E8A-4147-A177-3AD203B41FA5}">
                      <a16:colId xmlns:a16="http://schemas.microsoft.com/office/drawing/2014/main" val="20001"/>
                    </a:ext>
                  </a:extLst>
                </a:gridCol>
                <a:gridCol w="198120">
                  <a:extLst>
                    <a:ext uri="{9D8B030D-6E8A-4147-A177-3AD203B41FA5}">
                      <a16:colId xmlns:a16="http://schemas.microsoft.com/office/drawing/2014/main" val="20002"/>
                    </a:ext>
                  </a:extLst>
                </a:gridCol>
                <a:gridCol w="198120">
                  <a:extLst>
                    <a:ext uri="{9D8B030D-6E8A-4147-A177-3AD203B41FA5}">
                      <a16:colId xmlns:a16="http://schemas.microsoft.com/office/drawing/2014/main" val="20003"/>
                    </a:ext>
                  </a:extLst>
                </a:gridCol>
                <a:gridCol w="198120">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80" name="Table 79">
            <a:extLst>
              <a:ext uri="{FF2B5EF4-FFF2-40B4-BE49-F238E27FC236}">
                <a16:creationId xmlns:a16="http://schemas.microsoft.com/office/drawing/2014/main" id="{AC124CCC-6E07-4ADB-9F33-990A7092D5C3}"/>
              </a:ext>
            </a:extLst>
          </p:cNvPr>
          <p:cNvGraphicFramePr>
            <a:graphicFrameLocks noGrp="1"/>
          </p:cNvGraphicFramePr>
          <p:nvPr>
            <p:extLst>
              <p:ext uri="{D42A27DB-BD31-4B8C-83A1-F6EECF244321}">
                <p14:modId xmlns:p14="http://schemas.microsoft.com/office/powerpoint/2010/main" val="2871431409"/>
              </p:ext>
            </p:extLst>
          </p:nvPr>
        </p:nvGraphicFramePr>
        <p:xfrm>
          <a:off x="2225581" y="5486400"/>
          <a:ext cx="990600" cy="139699"/>
        </p:xfrm>
        <a:graphic>
          <a:graphicData uri="http://schemas.openxmlformats.org/drawingml/2006/table">
            <a:tbl>
              <a:tblPr firstRow="1" bandRow="1">
                <a:tableStyleId>{2D5ABB26-0587-4C30-8999-92F81FD0307C}</a:tableStyleId>
              </a:tblPr>
              <a:tblGrid>
                <a:gridCol w="198120">
                  <a:extLst>
                    <a:ext uri="{9D8B030D-6E8A-4147-A177-3AD203B41FA5}">
                      <a16:colId xmlns:a16="http://schemas.microsoft.com/office/drawing/2014/main" val="20000"/>
                    </a:ext>
                  </a:extLst>
                </a:gridCol>
                <a:gridCol w="198120">
                  <a:extLst>
                    <a:ext uri="{9D8B030D-6E8A-4147-A177-3AD203B41FA5}">
                      <a16:colId xmlns:a16="http://schemas.microsoft.com/office/drawing/2014/main" val="20001"/>
                    </a:ext>
                  </a:extLst>
                </a:gridCol>
                <a:gridCol w="198120">
                  <a:extLst>
                    <a:ext uri="{9D8B030D-6E8A-4147-A177-3AD203B41FA5}">
                      <a16:colId xmlns:a16="http://schemas.microsoft.com/office/drawing/2014/main" val="20002"/>
                    </a:ext>
                  </a:extLst>
                </a:gridCol>
                <a:gridCol w="198120">
                  <a:extLst>
                    <a:ext uri="{9D8B030D-6E8A-4147-A177-3AD203B41FA5}">
                      <a16:colId xmlns:a16="http://schemas.microsoft.com/office/drawing/2014/main" val="20003"/>
                    </a:ext>
                  </a:extLst>
                </a:gridCol>
                <a:gridCol w="198120">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81" name="Table 80">
            <a:extLst>
              <a:ext uri="{FF2B5EF4-FFF2-40B4-BE49-F238E27FC236}">
                <a16:creationId xmlns:a16="http://schemas.microsoft.com/office/drawing/2014/main" id="{FC0EA57F-364B-4D93-9F10-20F72AA48F38}"/>
              </a:ext>
            </a:extLst>
          </p:cNvPr>
          <p:cNvGraphicFramePr>
            <a:graphicFrameLocks noGrp="1"/>
          </p:cNvGraphicFramePr>
          <p:nvPr>
            <p:extLst>
              <p:ext uri="{D42A27DB-BD31-4B8C-83A1-F6EECF244321}">
                <p14:modId xmlns:p14="http://schemas.microsoft.com/office/powerpoint/2010/main" val="4188490086"/>
              </p:ext>
            </p:extLst>
          </p:nvPr>
        </p:nvGraphicFramePr>
        <p:xfrm>
          <a:off x="1121732" y="5495268"/>
          <a:ext cx="990600" cy="139699"/>
        </p:xfrm>
        <a:graphic>
          <a:graphicData uri="http://schemas.openxmlformats.org/drawingml/2006/table">
            <a:tbl>
              <a:tblPr firstRow="1" bandRow="1">
                <a:tableStyleId>{2D5ABB26-0587-4C30-8999-92F81FD0307C}</a:tableStyleId>
              </a:tblPr>
              <a:tblGrid>
                <a:gridCol w="198120">
                  <a:extLst>
                    <a:ext uri="{9D8B030D-6E8A-4147-A177-3AD203B41FA5}">
                      <a16:colId xmlns:a16="http://schemas.microsoft.com/office/drawing/2014/main" val="20000"/>
                    </a:ext>
                  </a:extLst>
                </a:gridCol>
                <a:gridCol w="198120">
                  <a:extLst>
                    <a:ext uri="{9D8B030D-6E8A-4147-A177-3AD203B41FA5}">
                      <a16:colId xmlns:a16="http://schemas.microsoft.com/office/drawing/2014/main" val="20001"/>
                    </a:ext>
                  </a:extLst>
                </a:gridCol>
                <a:gridCol w="198120">
                  <a:extLst>
                    <a:ext uri="{9D8B030D-6E8A-4147-A177-3AD203B41FA5}">
                      <a16:colId xmlns:a16="http://schemas.microsoft.com/office/drawing/2014/main" val="20002"/>
                    </a:ext>
                  </a:extLst>
                </a:gridCol>
                <a:gridCol w="198120">
                  <a:extLst>
                    <a:ext uri="{9D8B030D-6E8A-4147-A177-3AD203B41FA5}">
                      <a16:colId xmlns:a16="http://schemas.microsoft.com/office/drawing/2014/main" val="20003"/>
                    </a:ext>
                  </a:extLst>
                </a:gridCol>
                <a:gridCol w="198120">
                  <a:extLst>
                    <a:ext uri="{9D8B030D-6E8A-4147-A177-3AD203B41FA5}">
                      <a16:colId xmlns:a16="http://schemas.microsoft.com/office/drawing/2014/main" val="20004"/>
                    </a:ext>
                  </a:extLst>
                </a:gridCol>
              </a:tblGrid>
              <a:tr h="139699">
                <a:tc>
                  <a:txBody>
                    <a:bodyPr/>
                    <a:lstStyle/>
                    <a:p>
                      <a:r>
                        <a:rPr lang="en-US" sz="800" dirty="0">
                          <a:latin typeface="Trebuchet MS" panose="020B0603020202020204" pitchFamily="34" charset="0"/>
                          <a:sym typeface="Trebuchet MS" panose="020B0603020202020204" pitchFamily="34" charset="0"/>
                        </a:rPr>
                        <a:t>'17</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'18</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'19</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'20</a:t>
                      </a:r>
                      <a:endParaRPr lang="en-US" dirty="0">
                        <a:latin typeface="Trebuchet MS" panose="020B0603020202020204" pitchFamily="34" charset="0"/>
                        <a:sym typeface="Trebuchet MS" panose="020B0603020202020204" pitchFamily="34" charset="0"/>
                      </a:endParaRPr>
                    </a:p>
                  </a:txBody>
                  <a:tcPr marL="0" marR="0" marT="0" marB="0" anchor="ctr" anchorCtr="1"/>
                </a:tc>
                <a:tc>
                  <a:txBody>
                    <a:bodyPr/>
                    <a:lstStyle/>
                    <a:p>
                      <a:r>
                        <a:rPr lang="en-US" sz="800" dirty="0">
                          <a:latin typeface="Trebuchet MS" panose="020B0603020202020204" pitchFamily="34" charset="0"/>
                          <a:sym typeface="Trebuchet MS" panose="020B0603020202020204" pitchFamily="34" charset="0"/>
                        </a:rPr>
                        <a:t>'21</a:t>
                      </a:r>
                      <a:endParaRPr lang="en-US" dirty="0">
                        <a:latin typeface="Trebuchet MS" panose="020B0603020202020204" pitchFamily="34" charset="0"/>
                        <a:sym typeface="Trebuchet MS" panose="020B0603020202020204" pitchFamily="34" charset="0"/>
                      </a:endParaRPr>
                    </a:p>
                  </a:txBody>
                  <a:tcPr marL="0" marR="0" marT="0" marB="0" anchor="ctr" anchorCtr="1"/>
                </a:tc>
                <a:extLst>
                  <a:ext uri="{0D108BD9-81ED-4DB2-BD59-A6C34878D82A}">
                    <a16:rowId xmlns:a16="http://schemas.microsoft.com/office/drawing/2014/main" val="10000"/>
                  </a:ext>
                </a:extLst>
              </a:tr>
            </a:tbl>
          </a:graphicData>
        </a:graphic>
      </p:graphicFrame>
      <p:graphicFrame>
        <p:nvGraphicFramePr>
          <p:cNvPr id="121" name="Table 24">
            <a:extLst>
              <a:ext uri="{FF2B5EF4-FFF2-40B4-BE49-F238E27FC236}">
                <a16:creationId xmlns:a16="http://schemas.microsoft.com/office/drawing/2014/main" id="{2C5228B9-BB2C-4797-BE03-C120AEC73089}"/>
              </a:ext>
            </a:extLst>
          </p:cNvPr>
          <p:cNvGraphicFramePr>
            <a:graphicFrameLocks noGrp="1"/>
          </p:cNvGraphicFramePr>
          <p:nvPr>
            <p:extLst>
              <p:ext uri="{D42A27DB-BD31-4B8C-83A1-F6EECF244321}">
                <p14:modId xmlns:p14="http://schemas.microsoft.com/office/powerpoint/2010/main" val="2980011025"/>
              </p:ext>
            </p:extLst>
          </p:nvPr>
        </p:nvGraphicFramePr>
        <p:xfrm>
          <a:off x="1044574" y="5671473"/>
          <a:ext cx="4449680" cy="304800"/>
        </p:xfrm>
        <a:graphic>
          <a:graphicData uri="http://schemas.openxmlformats.org/drawingml/2006/table">
            <a:tbl>
              <a:tblPr firstRow="1" bandRow="1">
                <a:tableStyleId>{5C22544A-7EE6-4342-B048-85BDC9FD1C3A}</a:tableStyleId>
              </a:tblPr>
              <a:tblGrid>
                <a:gridCol w="1112420">
                  <a:extLst>
                    <a:ext uri="{9D8B030D-6E8A-4147-A177-3AD203B41FA5}">
                      <a16:colId xmlns:a16="http://schemas.microsoft.com/office/drawing/2014/main" val="990895528"/>
                    </a:ext>
                  </a:extLst>
                </a:gridCol>
                <a:gridCol w="1112420">
                  <a:extLst>
                    <a:ext uri="{9D8B030D-6E8A-4147-A177-3AD203B41FA5}">
                      <a16:colId xmlns:a16="http://schemas.microsoft.com/office/drawing/2014/main" val="2809130531"/>
                    </a:ext>
                  </a:extLst>
                </a:gridCol>
                <a:gridCol w="1112420">
                  <a:extLst>
                    <a:ext uri="{9D8B030D-6E8A-4147-A177-3AD203B41FA5}">
                      <a16:colId xmlns:a16="http://schemas.microsoft.com/office/drawing/2014/main" val="2760582408"/>
                    </a:ext>
                  </a:extLst>
                </a:gridCol>
                <a:gridCol w="1112420">
                  <a:extLst>
                    <a:ext uri="{9D8B030D-6E8A-4147-A177-3AD203B41FA5}">
                      <a16:colId xmlns:a16="http://schemas.microsoft.com/office/drawing/2014/main" val="298241908"/>
                    </a:ext>
                  </a:extLst>
                </a:gridCol>
              </a:tblGrid>
              <a:tr h="304082">
                <a:tc>
                  <a:txBody>
                    <a:bodyPr/>
                    <a:lstStyle/>
                    <a:p>
                      <a:pPr algn="ctr"/>
                      <a:r>
                        <a:rPr lang="en-US" sz="1400" b="0" dirty="0">
                          <a:solidFill>
                            <a:srgbClr val="29BA74"/>
                          </a:solidFill>
                        </a:rPr>
                        <a:t>A</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400" b="0" dirty="0">
                          <a:solidFill>
                            <a:srgbClr val="29BA74"/>
                          </a:solidFill>
                        </a:rPr>
                        <a:t>C</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400" b="0" dirty="0">
                          <a:solidFill>
                            <a:srgbClr val="29BA74"/>
                          </a:solidFill>
                        </a:rPr>
                        <a:t>PL</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tc>
                  <a:txBody>
                    <a:bodyPr/>
                    <a:lstStyle/>
                    <a:p>
                      <a:pPr algn="ctr"/>
                      <a:r>
                        <a:rPr lang="en-US" sz="1400" b="0" dirty="0">
                          <a:solidFill>
                            <a:srgbClr val="29BA74"/>
                          </a:solidFill>
                        </a:rPr>
                        <a:t>SCT</a:t>
                      </a:r>
                    </a:p>
                  </a:txBody>
                  <a:tcPr>
                    <a:lnL w="12700" cmpd="sng">
                      <a:solidFill>
                        <a:schemeClr val="lt1"/>
                      </a:solidFill>
                    </a:lnL>
                    <a:lnR w="12700" cmpd="sng">
                      <a:solidFill>
                        <a:schemeClr val="lt1"/>
                      </a:solidFill>
                    </a:lnR>
                    <a:lnT w="12700" cmpd="sng">
                      <a:solidFill>
                        <a:schemeClr val="lt1"/>
                      </a:solidFill>
                    </a:lnT>
                    <a:lnB w="38100" cmpd="sng">
                      <a:solidFill>
                        <a:schemeClr val="lt1"/>
                      </a:solidFill>
                    </a:lnB>
                    <a:noFill/>
                  </a:tcPr>
                </a:tc>
                <a:extLst>
                  <a:ext uri="{0D108BD9-81ED-4DB2-BD59-A6C34878D82A}">
                    <a16:rowId xmlns:a16="http://schemas.microsoft.com/office/drawing/2014/main" val="795206740"/>
                  </a:ext>
                </a:extLst>
              </a:tr>
            </a:tbl>
          </a:graphicData>
        </a:graphic>
      </p:graphicFrame>
    </p:spTree>
    <p:extLst>
      <p:ext uri="{BB962C8B-B14F-4D97-AF65-F5344CB8AC3E}">
        <p14:creationId xmlns:p14="http://schemas.microsoft.com/office/powerpoint/2010/main" val="196938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00.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1.1609/112.4513/74.61984/74.61984"/>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g5pp3xSTBGbdltU3ICP3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8lYcEYbfu4.E1RsP.f54i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tsRWO1GVasNhqIW4.c5zBg"/>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VKp1kI0g_bqYSFcrFRl.N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05szXTiUcDa8soow_rY45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ps5_TqnaFVycfpdzuzbcSA"/>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SffPJhHwZ0MNoEgKD2XLi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TTiBAVBL4jOVM5RAbTQTvA"/>
</p:tagLst>
</file>

<file path=ppt/tags/tag1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PtMkVX4Rtigl6dVPupteIw"/>
</p:tagLst>
</file>

<file path=ppt/tags/tag111.xml><?xml version="1.0" encoding="utf-8"?>
<p:tagLst xmlns:a="http://schemas.openxmlformats.org/drawingml/2006/main" xmlns:r="http://schemas.openxmlformats.org/officeDocument/2006/relationships" xmlns:p="http://schemas.openxmlformats.org/presentationml/2006/main">
  <p:tag name="BCG_MODE" val="Presentation"/>
  <p:tag name="BCG_DESIGN" val="Five heading"/>
  <p:tag name="EE4P_STRETCH" val="1"/>
  <p:tag name="EE4P_LAYOUT_ID" val="K"/>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AMOibL3y1dGoc41q8iqCW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g5pp3xSTBGbdltU3ICP3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8lYcEYbfu4.E1RsP.f54iA"/>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VKp1kI0g_bqYSFcrFRl.N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tsRWO1GVasNhqIW4.c5zBg"/>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05szXTiUcDa8soow_rY45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ps5_TqnaFVycfpdzuzbcSA"/>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SffPJhHwZ0MNoEgKD2XLi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TTiBAVBL4jOVM5RAbTQTv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KU2XlYrfPm1fuVpEtXLIG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wNebQcakTSmtsY6U5lzz2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LBw8eySdiJUPHlb9X8.18Q"/>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XIp717DZ6bfE4C_VvTdVdA"/>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c9mpjMyX0UePQMioCOLeeA"/>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PX70y75UKS37b8LPDky.Q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jkR87zTmHSbdtNNucEQM_A"/>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9uzuAeDAgumREn7CeLFbv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NiouQmqbkUunP9dnmTrLWQ"/>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DMRZXLpIEktrN8oxMoEKmg"/>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nto.N.w4N06OmxVKo_Yphg"/>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ke8Lwm4rlBiq6TFpIOcahQ"/>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cYGRknH5U368SUv9xnj9z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K7UJBCPALU2hvpX0mH1ibA"/>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QaoXmVRIQyyHZ61fJSH7XA"/>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fywzhkSASK2IlWWl4tODQw"/>
</p:tagLst>
</file>

<file path=ppt/tags/tag1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aQ89XWecTMS4SlpSuwvnSg"/>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pqguKg3EQFC1ctmv3wetG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jwg8K8PdSE2hucSwiqeE3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guQOO0PZSpaVezA3oCAcy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8PzjZPh2SIiDh2lbt21s7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BqgX6GgBSNS5iyJA.B0bfA"/>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vbHhK3a4RBuu6xsgJiiYKQ"/>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ppyWUQiCSiaXMl0n.alP2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0vP7mIi_wWAPWggVZSB8pw"/>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oRZsLot1SH6VxdMjIVuIVQ"/>
</p:tagLst>
</file>

<file path=ppt/tags/tag1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x5Bo2SpHF6_XITFiNvdzkw"/>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RoGccvxQkKxtk6U9064oQ"/>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XSWFDPTwt0F_40Ve8QVn8A"/>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MTXPl5ANT1e.wIeByFmsgw"/>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g5pp3xSTBGbdltU3ICP3w"/>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VBw_KgJBZP1cMw4TuGTr8g"/>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sItjlXDlN.nthHHvDTldxA"/>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ihiu7vxLKHvKVEM3tnltzA"/>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0X4x_rZedQn5c4MzIyCKQA"/>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8lYcEYbfu4.E1RsP.f54iA"/>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syfpoZz4fj8y7v_b6SyoPQ"/>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ZPbx6q0XzoQJQA3WjGGNG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eO9x6t8kszGiO1qZvMuEfQ"/>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wNebQcakTSmtsY6U5lzz2w"/>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LBw8eySdiJUPHlb9X8.18Q"/>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c9mpjMyX0UePQMioCOLee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w_LVsIxEq6zMZDCINmu4Uw"/>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NiouQmqbkUunP9dnmTrLW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DMRZXLpIEktrN8oxMoEKmg"/>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ke8Lwm4rlBiq6TFpIOcahQ"/>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nto.N.w4N06OmxVKo_Yphg"/>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9P0IqOreVu_KAqqZ.NUQ4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K7UJBCPALU2hvpX0mH1ibA"/>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QaoXmVRIQyyHZ61fJSH7X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pqguKg3EQFC1ctmv3wetGg"/>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fywzhkSASK2IlWWl4tODQw"/>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aQ89XWecTMS4SlpSuwvnS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jwg8K8PdSE2hucSwiqeE3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guQOO0PZSpaVezA3oCAcyg"/>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BqgX6GgBSNS5iyJA.B0bf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8PzjZPh2SIiDh2lbt21s7g"/>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vbHhK3a4RBuu6xsgJiiYKQ"/>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ppyWUQiCSiaXMl0n.alP2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0vP7mIi_wWAPWggVZSB8pw"/>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RoGccvxQkKxtk6U9064o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vQp7lWsNQMmCWCw843lzrw"/>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MTXPl5ANT1e.wIeByFmsgw"/>
</p:tagLst>
</file>

<file path=ppt/tags/tag189.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1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BCG_MODE" val="Presentation"/>
  <p:tag name="BCG_DESIGN" val="Title only"/>
  <p:tag name="EE4P_LAYOUT_ID" val="K"/>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EE4P_SLIDEID" val="6d1fbe6f-5dd8-4748-9d51-6ff8023701e0"/>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Recruiting"/>
  <p:tag name="EE4P_AGENDAWIZARD_PROPERTIES" val="101.1609/210.082/758.6493/252.2583"/>
</p:tagLst>
</file>

<file path=ppt/tags/tag196.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1.1609/112.4513/74.61984/74.61984"/>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g5pp3xSTBGbdltU3ICP3w"/>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8lYcEYbfu4.E1RsP.f54i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VKp1kI0g_bqYSFcrFRl.N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f6i.Gm5mbrbYTbHPB8NiRg"/>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_YXEccDl9MQitemgB9cvd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05szXTiUcDa8soow_rY45g"/>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ps5_TqnaFVycfpdzuzbcSA"/>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SffPJhHwZ0MNoEgKD2XLiA"/>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TTiBAVBL4jOVM5RAbTQTvA"/>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sVj5.u_1Y0.e._Q2mADF1w"/>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g5pp3xSTBGbdltU3ICP3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8lYcEYbfu4.E1RsP.f54iA"/>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tsRWO1GVasNhqIW4.c5zB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2YvazzFM2s.PFC7RdGrS8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VKp1kI0g_bqYSFcrFRl.Ng"/>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Wz3SipK0FYhl0MDyetiow"/>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05szXTiUcDa8soow_rY45g"/>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ps5_TqnaFVycfpdzuzbcSA"/>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SffPJhHwZ0MNoEgKD2XLiA"/>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TTiBAVBL4jOVM5RAbTQTvA"/>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cGILwyLMEqmdf60aI3v35Q"/>
</p:tagLst>
</file>

<file path=ppt/tags/tag2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g5pp3xSTBGbdltU3ICP3w"/>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8lYcEYbfu4.E1RsP.f54iA"/>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q1m4HToKlss9pa7KHO57A"/>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VKp1kI0g_bqYSFcrFRl.N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q4Ckqfc8YOXXxq0e1LYSNQ"/>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05szXTiUcDa8soow_rY45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ps5_TqnaFVycfpdzuzbcSA"/>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SffPJhHwZ0MNoEgKD2XLiA"/>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TTiBAVBL4jOVM5RAbTQTvA"/>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ccsIy5nbnhF85kZTe3OzBw"/>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g5pp3xSTBGbdltU3ICP3w"/>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8lYcEYbfu4.E1RsP.f54iA"/>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N3ZG2A4wxpVyQoilNGfWQ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r34scNKJLOgZV5S4iRAX3g"/>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QF7lUwfe_GL2JAe3tTOs2g"/>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05szXTiUcDa8soow_rY45g"/>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ps5_TqnaFVycfpdzuzbcSA"/>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SffPJhHwZ0MNoEgKD2XLiA"/>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TTiBAVBL4jOVM5RAbTQTv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XhRPjtjsqSuOwTA9a00zO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EE4P_SLIDEID" val="6d1fbe6f-5dd8-4748-9d51-6ff8023701e0"/>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Recruiting"/>
  <p:tag name="EE4P_AGENDAWIZARD_PROPERTIES" val="101.1609/210.082/758.6493/252.2583"/>
</p:tagLst>
</file>

<file path=ppt/tags/tag246.xml><?xml version="1.0" encoding="utf-8"?>
<p:tagLst xmlns:a="http://schemas.openxmlformats.org/drawingml/2006/main" xmlns:r="http://schemas.openxmlformats.org/officeDocument/2006/relationships" xmlns:p="http://schemas.openxmlformats.org/presentationml/2006/main">
  <p:tag name="EE4P_AGENDAWIZARD" val="element"/>
  <p:tag name="EE4P_AGENDAWIZARD_PROPERTIES" val="101.1609/112.4513/74.61984/74.61984"/>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BCG_MODE" val="Documentation"/>
  <p:tag name="BCG_DESIGN" val="Title only"/>
  <p:tag name="EE4P_LAYOUT_ID" val="D"/>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3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4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4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6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71.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74.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75.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BCG_MODE" val="Presentation"/>
  <p:tag name="BCG_DESIGN" val="Title"/>
  <p:tag name="EE4P_LAYOUT_ID" val="T"/>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Scd7AOtSAO7s0QXOJTLeG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EE4P_SLIDEID" val="6d1fbe6f-5dd8-4748-9d51-6ff8023701e0"/>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Recruiting"/>
  <p:tag name="EE4P_AGENDAWIZARD_PROPERTIES" val="101.1609/210.082/758.6493/252.2583"/>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1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lank_16x9.potx" id="{F1417891-ADEE-4A5A-84BF-A61365689D8D}" vid="{7D249777-7FCF-437A-B862-D77B0EF45DB4}"/>
    </a:ext>
  </a:extLst>
</a:theme>
</file>

<file path=ppt/theme/theme3.xml><?xml version="1.0" encoding="utf-8"?>
<a:theme xmlns:a="http://schemas.openxmlformats.org/drawingml/2006/main" name="2_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thm15="http://schemas.microsoft.com/office/thememl/2012/main" name="BCG_Grid_16x9.pptx" id="{8830F7DA-A78E-4B82-9935-5CC7FF5B9633}" vid="{52C2632B-9813-48FC-8882-620C42A0A230}"/>
    </a:ext>
  </a:extLst>
</a:theme>
</file>

<file path=ppt/theme/theme4.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4570</Words>
  <Application>Microsoft Office PowerPoint</Application>
  <PresentationFormat>Widescreen</PresentationFormat>
  <Paragraphs>1482</Paragraphs>
  <Slides>31</Slides>
  <Notes>25</Notes>
  <HiddenSlides>0</HiddenSlides>
  <MMClips>0</MMClips>
  <ScaleCrop>false</ScaleCrop>
  <HeadingPairs>
    <vt:vector size="10" baseType="variant">
      <vt:variant>
        <vt:lpstr>Fonts Used</vt:lpstr>
      </vt:variant>
      <vt:variant>
        <vt:i4>2</vt:i4>
      </vt:variant>
      <vt:variant>
        <vt:lpstr>Theme</vt:lpstr>
      </vt:variant>
      <vt:variant>
        <vt:i4>3</vt:i4>
      </vt:variant>
      <vt:variant>
        <vt:lpstr>Embedded OLE Servers</vt:lpstr>
      </vt:variant>
      <vt:variant>
        <vt:i4>1</vt:i4>
      </vt:variant>
      <vt:variant>
        <vt:lpstr>Slide Titles</vt:lpstr>
      </vt:variant>
      <vt:variant>
        <vt:i4>31</vt:i4>
      </vt:variant>
      <vt:variant>
        <vt:lpstr>Custom Shows</vt:lpstr>
      </vt:variant>
      <vt:variant>
        <vt:i4>1</vt:i4>
      </vt:variant>
    </vt:vector>
  </HeadingPairs>
  <TitlesOfParts>
    <vt:vector size="38" baseType="lpstr">
      <vt:lpstr>Arial</vt:lpstr>
      <vt:lpstr>Trebuchet MS</vt:lpstr>
      <vt:lpstr>BCG Grid 16:9</vt:lpstr>
      <vt:lpstr>1_BCG Grid 16:9</vt:lpstr>
      <vt:lpstr>2_BCG Grid 16:9</vt:lpstr>
      <vt:lpstr>think-cell Slide</vt:lpstr>
      <vt:lpstr>2021 People Survey Results</vt:lpstr>
      <vt:lpstr>Executive Summary – L&amp;D People Survey Results</vt:lpstr>
      <vt:lpstr>Overview of results</vt:lpstr>
      <vt:lpstr>PowerPoint Presentation</vt:lpstr>
      <vt:lpstr>Individualized Learning and Development EVP category results decreased 4pts in 2021 to 65% worldwide satisfaction</vt:lpstr>
      <vt:lpstr>2021 learning platform results decreased driven by sustainability issues and virtual fatigue – all tracks</vt:lpstr>
      <vt:lpstr>Overall satisfaction with training lower compared to prior years, driven by sustainability issues and virtual fatigue</vt:lpstr>
      <vt:lpstr>Live training scores are below overall training satisfaction score on skill building and affiliation</vt:lpstr>
      <vt:lpstr>Consulting Team overall 2021 training satisfaction low with less variability across roles compared to previous years</vt:lpstr>
      <vt:lpstr>Consulting Team live training scores below overall training satisfaction score, building affiliation is most impacted by "virtual-only" formats   </vt:lpstr>
      <vt:lpstr>2021 Learning &amp; Development People Survey questions and corresponding employee value proposition (EVP) pillar</vt:lpstr>
      <vt:lpstr>2021 results breakouts provide quick view across global BCG audiences</vt:lpstr>
      <vt:lpstr>PowerPoint Presentation</vt:lpstr>
      <vt:lpstr>Support to attend training decreased in 2021, reflecting dynamic business environment and less protected time for virtual learning</vt:lpstr>
      <vt:lpstr> 2021 results for effectiveness of live training dropped significantly in a "virtual-only" setting </vt:lpstr>
      <vt:lpstr>Building affiliation heavily impacted by "virtual-only" format and temporary loss of meeting and networking opportunities</vt:lpstr>
      <vt:lpstr>Effectiveness of online resources dropped in 2021, challenged by complex role of online resources in fully virtualized workforce</vt:lpstr>
      <vt:lpstr>2021 results to be updated with India results when available</vt:lpstr>
      <vt:lpstr>PowerPoint Presentation</vt:lpstr>
      <vt:lpstr>Comment analysis looked at themes across questions</vt:lpstr>
      <vt:lpstr>5 key themes from comments – all tracks combined</vt:lpstr>
      <vt:lpstr>Theme: Learning culture and support to attend</vt:lpstr>
      <vt:lpstr>Testimonials - universal sustainability issues and remote work setup deepened need for protected time and leadership support to attend training</vt:lpstr>
      <vt:lpstr>Theme: Virtual fatigue</vt:lpstr>
      <vt:lpstr>Testimonials - remote working made challenges with virtual learning even harder (virtual fatigue)</vt:lpstr>
      <vt:lpstr>Theme: Affiliation &amp; connection</vt:lpstr>
      <vt:lpstr>Testimonials: virtual training experiences are not effective in building affiliation to BCG or connection between learners</vt:lpstr>
      <vt:lpstr>Theme: Personalized learning/Coaching</vt:lpstr>
      <vt:lpstr>Testimonials – personalized learning tailored to individual needs beyond tenure needed</vt:lpstr>
      <vt:lpstr>Theme: Online learning effectiveness</vt:lpstr>
      <vt:lpstr>Testimonials – difficulty with findings and engaging with online learning resources due to limited time, platform functionality</vt:lpstr>
      <vt:lpstr>Format Guide Workshop</vt:lpstr>
    </vt:vector>
  </TitlesOfParts>
  <Company>Boston Consulting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People Survey Results</dc:title>
  <dc:creator>Boston Consulting Group</dc:creator>
  <cp:lastModifiedBy>Winter, Freddie</cp:lastModifiedBy>
  <cp:revision>586</cp:revision>
  <cp:lastPrinted>2000-01-01T04:00:00Z</cp:lastPrinted>
  <dcterms:created xsi:type="dcterms:W3CDTF">2021-05-27T20:59:08Z</dcterms:created>
  <dcterms:modified xsi:type="dcterms:W3CDTF">2021-06-14T19:40:33Z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SetDate">
    <vt:lpwstr>2021-06-08T17:18:58Z</vt:lpwstr>
  </property>
  <property fmtid="{D5CDD505-2E9C-101B-9397-08002B2CF9AE}" pid="9" name="MSIP_Label_b0d5c4f4-7a29-4385-b7a5-afbe2154ae6f_Method">
    <vt:lpwstr>Standard</vt:lpwstr>
  </property>
  <property fmtid="{D5CDD505-2E9C-101B-9397-08002B2CF9AE}" pid="10" name="MSIP_Label_b0d5c4f4-7a29-4385-b7a5-afbe2154ae6f_Name">
    <vt:lpwstr>Confidential</vt:lpwstr>
  </property>
  <property fmtid="{D5CDD505-2E9C-101B-9397-08002B2CF9AE}" pid="11" name="MSIP_Label_b0d5c4f4-7a29-4385-b7a5-afbe2154ae6f_SiteId">
    <vt:lpwstr>2dfb2f0b-4d21-4268-9559-72926144c918</vt:lpwstr>
  </property>
  <property fmtid="{D5CDD505-2E9C-101B-9397-08002B2CF9AE}" pid="12" name="MSIP_Label_b0d5c4f4-7a29-4385-b7a5-afbe2154ae6f_ActionId">
    <vt:lpwstr>bb98b409-4a11-41c6-8502-8eda0e78385a</vt:lpwstr>
  </property>
  <property fmtid="{D5CDD505-2E9C-101B-9397-08002B2CF9AE}" pid="13" name="MSIP_Label_b0d5c4f4-7a29-4385-b7a5-afbe2154ae6f_ContentBits">
    <vt:lpwstr>0</vt:lpwstr>
  </property>
  <property fmtid="{D5CDD505-2E9C-101B-9397-08002B2CF9AE}" pid="14" name="bcgClassification">
    <vt:lpwstr>bcgConfidential</vt:lpwstr>
  </property>
</Properties>
</file>