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tags/tag83.xml" ContentType="application/vnd.openxmlformats-officedocument.presentationml.tags+xml"/>
  <Override PartName="/ppt/notesSlides/notesSlide1.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2.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3.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notesSlides/notesSlide4.xml" ContentType="application/vnd.openxmlformats-officedocument.presentationml.notesSlide+xml"/>
  <Override PartName="/ppt/tags/tag92.xml" ContentType="application/vnd.openxmlformats-officedocument.presentationml.tags+xml"/>
  <Override PartName="/ppt/tags/tag93.xml" ContentType="application/vnd.openxmlformats-officedocument.presentationml.tags+xml"/>
  <Override PartName="/ppt/notesSlides/notesSlide5.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notesSlides/notesSlide6.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7.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notesSlides/notesSlide8.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notesSlides/notesSlide9.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notesSlides/notesSlide10.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19"/>
  </p:notesMasterIdLst>
  <p:handoutMasterIdLst>
    <p:handoutMasterId r:id="rId20"/>
  </p:handoutMasterIdLst>
  <p:sldIdLst>
    <p:sldId id="256" r:id="rId2"/>
    <p:sldId id="257" r:id="rId3"/>
    <p:sldId id="262" r:id="rId4"/>
    <p:sldId id="258" r:id="rId5"/>
    <p:sldId id="272" r:id="rId6"/>
    <p:sldId id="273" r:id="rId7"/>
    <p:sldId id="263" r:id="rId8"/>
    <p:sldId id="264" r:id="rId9"/>
    <p:sldId id="269" r:id="rId10"/>
    <p:sldId id="265" r:id="rId11"/>
    <p:sldId id="266" r:id="rId12"/>
    <p:sldId id="270" r:id="rId13"/>
    <p:sldId id="271" r:id="rId14"/>
    <p:sldId id="267" r:id="rId15"/>
    <p:sldId id="268" r:id="rId16"/>
    <p:sldId id="261" r:id="rId17"/>
    <p:sldId id="260" r:id="rId18"/>
  </p:sldIdLst>
  <p:sldSz cx="12192000" cy="6858000"/>
  <p:notesSz cx="6950075" cy="9236075"/>
  <p:custShowLst>
    <p:custShow name="Format Guide Workshop" id="0">
      <p:sldLst/>
    </p:custShow>
  </p:custShowLst>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2" autoAdjust="0"/>
    <p:restoredTop sz="96323" autoAdjust="0"/>
  </p:normalViewPr>
  <p:slideViewPr>
    <p:cSldViewPr snapToGrid="0">
      <p:cViewPr varScale="1">
        <p:scale>
          <a:sx n="83" d="100"/>
          <a:sy n="83" d="100"/>
        </p:scale>
        <p:origin x="72" y="197"/>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1/30/2020</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1/30/2020</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mod="1">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851818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12</a:t>
            </a:fld>
            <a:endParaRPr lang="en-US" dirty="0"/>
          </a:p>
        </p:txBody>
      </p:sp>
    </p:spTree>
    <p:extLst>
      <p:ext uri="{BB962C8B-B14F-4D97-AF65-F5344CB8AC3E}">
        <p14:creationId xmlns:p14="http://schemas.microsoft.com/office/powerpoint/2010/main" val="3699557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14</a:t>
            </a:fld>
            <a:endParaRPr lang="en-US" dirty="0"/>
          </a:p>
        </p:txBody>
      </p:sp>
    </p:spTree>
    <p:extLst>
      <p:ext uri="{BB962C8B-B14F-4D97-AF65-F5344CB8AC3E}">
        <p14:creationId xmlns:p14="http://schemas.microsoft.com/office/powerpoint/2010/main" val="6731222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16</a:t>
            </a:fld>
            <a:endParaRPr lang="en-US" dirty="0"/>
          </a:p>
        </p:txBody>
      </p:sp>
    </p:spTree>
    <p:extLst>
      <p:ext uri="{BB962C8B-B14F-4D97-AF65-F5344CB8AC3E}">
        <p14:creationId xmlns:p14="http://schemas.microsoft.com/office/powerpoint/2010/main" val="3392545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a:t>
            </a:fld>
            <a:endParaRPr lang="en-US" dirty="0"/>
          </a:p>
        </p:txBody>
      </p:sp>
    </p:spTree>
    <p:extLst>
      <p:ext uri="{BB962C8B-B14F-4D97-AF65-F5344CB8AC3E}">
        <p14:creationId xmlns:p14="http://schemas.microsoft.com/office/powerpoint/2010/main" val="756601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183265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2705128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1505867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7</a:t>
            </a:fld>
            <a:endParaRPr lang="en-US" dirty="0"/>
          </a:p>
        </p:txBody>
      </p:sp>
    </p:spTree>
    <p:extLst>
      <p:ext uri="{BB962C8B-B14F-4D97-AF65-F5344CB8AC3E}">
        <p14:creationId xmlns:p14="http://schemas.microsoft.com/office/powerpoint/2010/main" val="12068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8</a:t>
            </a:fld>
            <a:endParaRPr lang="en-US" dirty="0"/>
          </a:p>
        </p:txBody>
      </p:sp>
    </p:spTree>
    <p:extLst>
      <p:ext uri="{BB962C8B-B14F-4D97-AF65-F5344CB8AC3E}">
        <p14:creationId xmlns:p14="http://schemas.microsoft.com/office/powerpoint/2010/main" val="1818194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10</a:t>
            </a:fld>
            <a:endParaRPr lang="en-US" dirty="0"/>
          </a:p>
        </p:txBody>
      </p:sp>
    </p:spTree>
    <p:extLst>
      <p:ext uri="{BB962C8B-B14F-4D97-AF65-F5344CB8AC3E}">
        <p14:creationId xmlns:p14="http://schemas.microsoft.com/office/powerpoint/2010/main" val="1283389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t>Notes view: </a:t>
            </a:r>
            <a:fld id="{128CEAFE-FA94-43E5-B0FF-D47E1CCDD1B4}" type="slidenum">
              <a:rPr lang="en-US" smtClean="0"/>
              <a:pPr/>
              <a:t>11</a:t>
            </a:fld>
            <a:endParaRPr lang="en-US" dirty="0"/>
          </a:p>
        </p:txBody>
      </p:sp>
    </p:spTree>
    <p:extLst>
      <p:ext uri="{BB962C8B-B14F-4D97-AF65-F5344CB8AC3E}">
        <p14:creationId xmlns:p14="http://schemas.microsoft.com/office/powerpoint/2010/main" val="34762320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42"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CLOUD - Launch Kits Overview_2020.pptx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204"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CLOUD - Launch Kits Overview_2020.pptx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CLOUD - Launch Kits Overview_2020.pptx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CLOUD - Launch Kits Overview_2020.pptx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CLOUD - Launch Kits Overview_2020.pptx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51"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CLOUD - Launch Kits Overview_2020.pptx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CLOUD - Launch Kits Overview_2020.pptx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24"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66"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xmlns=""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xmlns=""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CLOUD - Launch Kits Overview_2020.pptx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CLOUD - Launch Kits Overview_2020.pptx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CLOUD - Launch Kits Overview_2020.pptx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28"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CLOUD - Launch Kits Overview_2020.pptx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CLOUD - Launch Kits Overview_2020.pptx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CLOUD - Launch Kits Overview_2020.pptx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CLOUD - Launch Kits Overview_2020.pptx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CLOUD - Launch Kits Overview_2020.pptx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CLOUD - Launch Kits Overview_2020.pptx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73"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CLOUD - Launch Kits Overview_2020.pptx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CLOUD - Launch Kits Overview_2020.pptx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CLOUD - Launch Kits Overview_2020.pptx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46"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8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00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3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55"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7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10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2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51"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7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CLOUD - Launch Kits Overview_2020.pptx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solidFill>
                <a:latin typeface="+mn-lt"/>
                <a:sym typeface="Trebuchet MS" panose="020B0603020202020204" pitchFamily="34" charset="0"/>
              </a:rPr>
              <a:t>CLOUD - Launch Kits Overview_2020.pptx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smtClean="0">
                <a:solidFill>
                  <a:schemeClr val="bg1">
                    <a:lumMod val="50000"/>
                  </a:schemeClr>
                </a:solidFill>
                <a:latin typeface="+mn-lt"/>
                <a:sym typeface="Trebuchet MS" panose="020B0603020202020204" pitchFamily="34" charset="0"/>
              </a:rPr>
              <a:t>CLOUD - Launch Kits Overview_2020.pptx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26"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2.emf"/><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vmlDrawing" Target="../drawings/vmlDrawing28.vml"/><Relationship Id="rId6" Type="http://schemas.openxmlformats.org/officeDocument/2006/relationships/image" Target="../media/image10.emf"/><Relationship Id="rId5" Type="http://schemas.openxmlformats.org/officeDocument/2006/relationships/oleObject" Target="../embeddings/oleObject28.bin"/><Relationship Id="rId4"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103.xml"/><Relationship Id="rId7" Type="http://schemas.openxmlformats.org/officeDocument/2006/relationships/image" Target="../media/image10.emf"/><Relationship Id="rId2" Type="http://schemas.openxmlformats.org/officeDocument/2006/relationships/tags" Target="../tags/tag102.xml"/><Relationship Id="rId1" Type="http://schemas.openxmlformats.org/officeDocument/2006/relationships/vmlDrawing" Target="../drawings/vmlDrawing29.vml"/><Relationship Id="rId6" Type="http://schemas.openxmlformats.org/officeDocument/2006/relationships/oleObject" Target="../embeddings/oleObject29.bin"/><Relationship Id="rId5" Type="http://schemas.openxmlformats.org/officeDocument/2006/relationships/notesSlide" Target="../notesSlides/notesSlide8.xml"/><Relationship Id="rId4" Type="http://schemas.openxmlformats.org/officeDocument/2006/relationships/slideLayout" Target="../slideLayouts/slideLayout30.xml"/><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105.xml"/><Relationship Id="rId7" Type="http://schemas.openxmlformats.org/officeDocument/2006/relationships/image" Target="../media/image10.emf"/><Relationship Id="rId2" Type="http://schemas.openxmlformats.org/officeDocument/2006/relationships/tags" Target="../tags/tag104.xml"/><Relationship Id="rId1" Type="http://schemas.openxmlformats.org/officeDocument/2006/relationships/vmlDrawing" Target="../drawings/vmlDrawing30.vml"/><Relationship Id="rId6" Type="http://schemas.openxmlformats.org/officeDocument/2006/relationships/oleObject" Target="../embeddings/oleObject30.bin"/><Relationship Id="rId5" Type="http://schemas.openxmlformats.org/officeDocument/2006/relationships/notesSlide" Target="../notesSlides/notesSlide9.xml"/><Relationship Id="rId4" Type="http://schemas.openxmlformats.org/officeDocument/2006/relationships/slideLayout" Target="../slideLayouts/slideLayout30.xml"/><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107.xml"/><Relationship Id="rId7" Type="http://schemas.openxmlformats.org/officeDocument/2006/relationships/image" Target="../media/image10.emf"/><Relationship Id="rId2" Type="http://schemas.openxmlformats.org/officeDocument/2006/relationships/tags" Target="../tags/tag106.xml"/><Relationship Id="rId1" Type="http://schemas.openxmlformats.org/officeDocument/2006/relationships/vmlDrawing" Target="../drawings/vmlDrawing31.vml"/><Relationship Id="rId6" Type="http://schemas.openxmlformats.org/officeDocument/2006/relationships/oleObject" Target="../embeddings/oleObject31.bin"/><Relationship Id="rId5" Type="http://schemas.openxmlformats.org/officeDocument/2006/relationships/notesSlide" Target="../notesSlides/notesSlide10.xml"/><Relationship Id="rId4" Type="http://schemas.openxmlformats.org/officeDocument/2006/relationships/slideLayout" Target="../slideLayouts/slideLayout30.xml"/><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vmlDrawing" Target="../drawings/vmlDrawing32.vml"/><Relationship Id="rId6" Type="http://schemas.openxmlformats.org/officeDocument/2006/relationships/image" Target="../media/image10.emf"/><Relationship Id="rId5" Type="http://schemas.openxmlformats.org/officeDocument/2006/relationships/oleObject" Target="../embeddings/oleObject32.bin"/><Relationship Id="rId4"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111.xml"/><Relationship Id="rId7" Type="http://schemas.openxmlformats.org/officeDocument/2006/relationships/image" Target="../media/image10.emf"/><Relationship Id="rId2" Type="http://schemas.openxmlformats.org/officeDocument/2006/relationships/tags" Target="../tags/tag110.xml"/><Relationship Id="rId1" Type="http://schemas.openxmlformats.org/officeDocument/2006/relationships/vmlDrawing" Target="../drawings/vmlDrawing33.vml"/><Relationship Id="rId6" Type="http://schemas.openxmlformats.org/officeDocument/2006/relationships/oleObject" Target="../embeddings/oleObject33.bin"/><Relationship Id="rId5" Type="http://schemas.openxmlformats.org/officeDocument/2006/relationships/notesSlide" Target="../notesSlides/notesSlide11.xml"/><Relationship Id="rId4" Type="http://schemas.openxmlformats.org/officeDocument/2006/relationships/slideLayout" Target="../slideLayouts/slideLayout30.xml"/><Relationship Id="rId9"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tags" Target="../tags/tag85.xml"/><Relationship Id="rId7" Type="http://schemas.openxmlformats.org/officeDocument/2006/relationships/image" Target="../media/image10.emf"/><Relationship Id="rId2" Type="http://schemas.openxmlformats.org/officeDocument/2006/relationships/tags" Target="../tags/tag84.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vmlDrawing" Target="../drawings/vmlDrawing21.vml"/><Relationship Id="rId6" Type="http://schemas.openxmlformats.org/officeDocument/2006/relationships/image" Target="../media/image10.emf"/><Relationship Id="rId5" Type="http://schemas.openxmlformats.org/officeDocument/2006/relationships/oleObject" Target="../embeddings/oleObject21.bin"/><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89.xml"/><Relationship Id="rId7" Type="http://schemas.openxmlformats.org/officeDocument/2006/relationships/image" Target="../media/image10.emf"/><Relationship Id="rId2" Type="http://schemas.openxmlformats.org/officeDocument/2006/relationships/tags" Target="../tags/tag88.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notesSlide" Target="../notesSlides/notesSlide3.xml"/><Relationship Id="rId4" Type="http://schemas.openxmlformats.org/officeDocument/2006/relationships/slideLayout" Target="../slideLayouts/slideLayout30.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tags" Target="../tags/tag91.xml"/><Relationship Id="rId7" Type="http://schemas.openxmlformats.org/officeDocument/2006/relationships/image" Target="../media/image10.emf"/><Relationship Id="rId2" Type="http://schemas.openxmlformats.org/officeDocument/2006/relationships/tags" Target="../tags/tag90.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notesSlide" Target="../notesSlides/notesSlide4.xml"/><Relationship Id="rId4" Type="http://schemas.openxmlformats.org/officeDocument/2006/relationships/slideLayout" Target="../slideLayouts/slideLayout30.xml"/><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93.xml"/><Relationship Id="rId7" Type="http://schemas.openxmlformats.org/officeDocument/2006/relationships/image" Target="../media/image10.emf"/><Relationship Id="rId2" Type="http://schemas.openxmlformats.org/officeDocument/2006/relationships/tags" Target="../tags/tag92.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notesSlide" Target="../notesSlides/notesSlide5.xml"/><Relationship Id="rId4" Type="http://schemas.openxmlformats.org/officeDocument/2006/relationships/slideLayout" Target="../slideLayouts/slideLayout30.xml"/><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vmlDrawing" Target="../drawings/vmlDrawing25.vml"/><Relationship Id="rId6" Type="http://schemas.openxmlformats.org/officeDocument/2006/relationships/image" Target="../media/image10.emf"/><Relationship Id="rId5" Type="http://schemas.openxmlformats.org/officeDocument/2006/relationships/oleObject" Target="../embeddings/oleObject25.bin"/><Relationship Id="rId4"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97.xml"/><Relationship Id="rId7" Type="http://schemas.openxmlformats.org/officeDocument/2006/relationships/image" Target="../media/image10.emf"/><Relationship Id="rId2" Type="http://schemas.openxmlformats.org/officeDocument/2006/relationships/tags" Target="../tags/tag96.xml"/><Relationship Id="rId1" Type="http://schemas.openxmlformats.org/officeDocument/2006/relationships/vmlDrawing" Target="../drawings/vmlDrawing26.vml"/><Relationship Id="rId6" Type="http://schemas.openxmlformats.org/officeDocument/2006/relationships/oleObject" Target="../embeddings/oleObject26.bin"/><Relationship Id="rId5" Type="http://schemas.openxmlformats.org/officeDocument/2006/relationships/notesSlide" Target="../notesSlides/notesSlide6.xml"/><Relationship Id="rId4" Type="http://schemas.openxmlformats.org/officeDocument/2006/relationships/slideLayout" Target="../slideLayouts/slideLayout30.xml"/><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99.xml"/><Relationship Id="rId7" Type="http://schemas.openxmlformats.org/officeDocument/2006/relationships/image" Target="../media/image10.emf"/><Relationship Id="rId2" Type="http://schemas.openxmlformats.org/officeDocument/2006/relationships/tags" Target="../tags/tag98.xml"/><Relationship Id="rId1" Type="http://schemas.openxmlformats.org/officeDocument/2006/relationships/vmlDrawing" Target="../drawings/vmlDrawing27.vml"/><Relationship Id="rId6" Type="http://schemas.openxmlformats.org/officeDocument/2006/relationships/oleObject" Target="../embeddings/oleObject27.bin"/><Relationship Id="rId5" Type="http://schemas.openxmlformats.org/officeDocument/2006/relationships/notesSlide" Target="../notesSlides/notesSlide7.xml"/><Relationship Id="rId4" Type="http://schemas.openxmlformats.org/officeDocument/2006/relationships/slideLayout" Target="../slideLayouts/slideLayout30.xml"/><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40421278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285"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5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Picture Placeholder 13"/>
          <p:cNvSpPr>
            <a:spLocks noGrp="1"/>
          </p:cNvSpPr>
          <p:nvPr>
            <p:ph type="pic" sz="quarter" idx="13"/>
          </p:nvPr>
        </p:nvSpPr>
        <p:spPr/>
      </p:sp>
      <p:sp>
        <p:nvSpPr>
          <p:cNvPr id="13" name="Text Placeholder 12"/>
          <p:cNvSpPr>
            <a:spLocks noGrp="1"/>
          </p:cNvSpPr>
          <p:nvPr>
            <p:ph type="body" sz="quarter" idx="12"/>
          </p:nvPr>
        </p:nvSpPr>
        <p:spPr/>
        <p:txBody>
          <a:bodyPr/>
          <a:lstStyle/>
          <a:p>
            <a:r>
              <a:rPr lang="en-US" dirty="0" smtClean="0"/>
              <a:t>Last update: January 2020</a:t>
            </a:r>
            <a:endParaRPr lang="en-US" dirty="0"/>
          </a:p>
        </p:txBody>
      </p:sp>
      <p:sp>
        <p:nvSpPr>
          <p:cNvPr id="12" name="Subtitle 11"/>
          <p:cNvSpPr>
            <a:spLocks noGrp="1"/>
          </p:cNvSpPr>
          <p:nvPr>
            <p:ph type="subTitle" idx="1"/>
          </p:nvPr>
        </p:nvSpPr>
        <p:spPr/>
        <p:txBody>
          <a:bodyPr/>
          <a:lstStyle/>
          <a:p>
            <a:endParaRPr lang="en-US"/>
          </a:p>
        </p:txBody>
      </p:sp>
      <p:sp>
        <p:nvSpPr>
          <p:cNvPr id="11" name="Title 10"/>
          <p:cNvSpPr>
            <a:spLocks noGrp="1"/>
          </p:cNvSpPr>
          <p:nvPr>
            <p:ph type="ctrTitle"/>
          </p:nvPr>
        </p:nvSpPr>
        <p:spPr/>
        <p:txBody>
          <a:bodyPr/>
          <a:lstStyle/>
          <a:p>
            <a:r>
              <a:rPr lang="en-US" dirty="0" smtClean="0"/>
              <a:t>Launch Kits Overview</a:t>
            </a:r>
            <a:endParaRPr lang="en-US" dirty="0"/>
          </a:p>
        </p:txBody>
      </p:sp>
    </p:spTree>
    <p:extLst>
      <p:ext uri="{BB962C8B-B14F-4D97-AF65-F5344CB8AC3E}">
        <p14:creationId xmlns:p14="http://schemas.microsoft.com/office/powerpoint/2010/main" val="19061963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9093982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0388"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5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err="1" smtClean="0"/>
              <a:t>SHLK</a:t>
            </a:r>
            <a:r>
              <a:rPr lang="en-US" dirty="0" smtClean="0"/>
              <a:t> Emails</a:t>
            </a:r>
            <a:endParaRPr lang="en-US" dirty="0"/>
          </a:p>
        </p:txBody>
      </p:sp>
    </p:spTree>
    <p:extLst>
      <p:ext uri="{BB962C8B-B14F-4D97-AF65-F5344CB8AC3E}">
        <p14:creationId xmlns:p14="http://schemas.microsoft.com/office/powerpoint/2010/main" val="36836981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529739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1412"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30000" y="622800"/>
            <a:ext cx="10933350" cy="332399"/>
          </a:xfrm>
        </p:spPr>
        <p:txBody>
          <a:bodyPr/>
          <a:lstStyle/>
          <a:p>
            <a:r>
              <a:rPr lang="en-US" dirty="0" err="1" smtClean="0"/>
              <a:t>SHLK</a:t>
            </a:r>
            <a:r>
              <a:rPr lang="en-US" dirty="0" smtClean="0"/>
              <a:t> Email #1 – Volumes 1 &amp; 2</a:t>
            </a:r>
            <a:endParaRPr lang="en-US" dirty="0"/>
          </a:p>
        </p:txBody>
      </p:sp>
      <p:pic>
        <p:nvPicPr>
          <p:cNvPr id="9" name="Picture 8"/>
          <p:cNvPicPr>
            <a:picLocks noChangeAspect="1"/>
          </p:cNvPicPr>
          <p:nvPr/>
        </p:nvPicPr>
        <p:blipFill>
          <a:blip r:embed="rId8"/>
          <a:stretch>
            <a:fillRect/>
          </a:stretch>
        </p:blipFill>
        <p:spPr>
          <a:xfrm>
            <a:off x="902970" y="1217002"/>
            <a:ext cx="4776470" cy="4997603"/>
          </a:xfrm>
          <a:prstGeom prst="rect">
            <a:avLst/>
          </a:prstGeom>
        </p:spPr>
      </p:pic>
      <p:pic>
        <p:nvPicPr>
          <p:cNvPr id="10" name="Picture 9"/>
          <p:cNvPicPr>
            <a:picLocks noChangeAspect="1"/>
          </p:cNvPicPr>
          <p:nvPr/>
        </p:nvPicPr>
        <p:blipFill>
          <a:blip r:embed="rId9"/>
          <a:stretch>
            <a:fillRect/>
          </a:stretch>
        </p:blipFill>
        <p:spPr>
          <a:xfrm>
            <a:off x="6208435" y="622800"/>
            <a:ext cx="4857738" cy="5790565"/>
          </a:xfrm>
          <a:prstGeom prst="rect">
            <a:avLst/>
          </a:prstGeom>
        </p:spPr>
      </p:pic>
    </p:spTree>
    <p:extLst>
      <p:ext uri="{BB962C8B-B14F-4D97-AF65-F5344CB8AC3E}">
        <p14:creationId xmlns:p14="http://schemas.microsoft.com/office/powerpoint/2010/main" val="11479652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16766875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501"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err="1"/>
              <a:t>SHLK</a:t>
            </a:r>
            <a:r>
              <a:rPr lang="en-US" dirty="0"/>
              <a:t> Email </a:t>
            </a:r>
            <a:r>
              <a:rPr lang="en-US" dirty="0" smtClean="0"/>
              <a:t>#2 </a:t>
            </a:r>
            <a:r>
              <a:rPr lang="en-US" dirty="0"/>
              <a:t>– Volumes </a:t>
            </a:r>
            <a:r>
              <a:rPr lang="en-US" dirty="0" smtClean="0"/>
              <a:t>3 </a:t>
            </a:r>
            <a:r>
              <a:rPr lang="en-US" dirty="0"/>
              <a:t>&amp; </a:t>
            </a:r>
            <a:r>
              <a:rPr lang="en-US" dirty="0" smtClean="0"/>
              <a:t>4</a:t>
            </a:r>
            <a:endParaRPr lang="en-US" dirty="0"/>
          </a:p>
        </p:txBody>
      </p:sp>
      <p:pic>
        <p:nvPicPr>
          <p:cNvPr id="6" name="Picture 5"/>
          <p:cNvPicPr>
            <a:picLocks noChangeAspect="1"/>
          </p:cNvPicPr>
          <p:nvPr/>
        </p:nvPicPr>
        <p:blipFill>
          <a:blip r:embed="rId8"/>
          <a:stretch>
            <a:fillRect/>
          </a:stretch>
        </p:blipFill>
        <p:spPr>
          <a:xfrm>
            <a:off x="610015" y="1199809"/>
            <a:ext cx="5486660" cy="4849042"/>
          </a:xfrm>
          <a:prstGeom prst="rect">
            <a:avLst/>
          </a:prstGeom>
        </p:spPr>
      </p:pic>
      <p:pic>
        <p:nvPicPr>
          <p:cNvPr id="7" name="Picture 6"/>
          <p:cNvPicPr>
            <a:picLocks noChangeAspect="1"/>
          </p:cNvPicPr>
          <p:nvPr/>
        </p:nvPicPr>
        <p:blipFill>
          <a:blip r:embed="rId9"/>
          <a:stretch>
            <a:fillRect/>
          </a:stretch>
        </p:blipFill>
        <p:spPr>
          <a:xfrm>
            <a:off x="6291897" y="955199"/>
            <a:ext cx="5371067" cy="5093652"/>
          </a:xfrm>
          <a:prstGeom prst="rect">
            <a:avLst/>
          </a:prstGeom>
        </p:spPr>
      </p:pic>
    </p:spTree>
    <p:extLst>
      <p:ext uri="{BB962C8B-B14F-4D97-AF65-F5344CB8AC3E}">
        <p14:creationId xmlns:p14="http://schemas.microsoft.com/office/powerpoint/2010/main" val="24800425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100470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522"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err="1"/>
              <a:t>SHLK</a:t>
            </a:r>
            <a:r>
              <a:rPr lang="en-US" dirty="0"/>
              <a:t> Email </a:t>
            </a:r>
            <a:r>
              <a:rPr lang="en-US" dirty="0" smtClean="0"/>
              <a:t>#3 </a:t>
            </a:r>
            <a:r>
              <a:rPr lang="en-US" dirty="0"/>
              <a:t>– Volumes </a:t>
            </a:r>
            <a:r>
              <a:rPr lang="en-US" dirty="0" smtClean="0"/>
              <a:t>5 &amp; 6</a:t>
            </a:r>
            <a:endParaRPr lang="en-US" dirty="0"/>
          </a:p>
        </p:txBody>
      </p:sp>
      <p:pic>
        <p:nvPicPr>
          <p:cNvPr id="2" name="Picture 1"/>
          <p:cNvPicPr>
            <a:picLocks noChangeAspect="1"/>
          </p:cNvPicPr>
          <p:nvPr/>
        </p:nvPicPr>
        <p:blipFill>
          <a:blip r:embed="rId8"/>
          <a:stretch>
            <a:fillRect/>
          </a:stretch>
        </p:blipFill>
        <p:spPr>
          <a:xfrm>
            <a:off x="630000" y="1371600"/>
            <a:ext cx="4921384" cy="5206682"/>
          </a:xfrm>
          <a:prstGeom prst="rect">
            <a:avLst/>
          </a:prstGeom>
        </p:spPr>
      </p:pic>
      <p:pic>
        <p:nvPicPr>
          <p:cNvPr id="8" name="Picture 7"/>
          <p:cNvPicPr>
            <a:picLocks noChangeAspect="1"/>
          </p:cNvPicPr>
          <p:nvPr/>
        </p:nvPicPr>
        <p:blipFill>
          <a:blip r:embed="rId9"/>
          <a:stretch>
            <a:fillRect/>
          </a:stretch>
        </p:blipFill>
        <p:spPr>
          <a:xfrm>
            <a:off x="5927304" y="1371600"/>
            <a:ext cx="5416699" cy="5206682"/>
          </a:xfrm>
          <a:prstGeom prst="rect">
            <a:avLst/>
          </a:prstGeom>
        </p:spPr>
      </p:pic>
    </p:spTree>
    <p:extLst>
      <p:ext uri="{BB962C8B-B14F-4D97-AF65-F5344CB8AC3E}">
        <p14:creationId xmlns:p14="http://schemas.microsoft.com/office/powerpoint/2010/main" val="36310845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0617218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436"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5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err="1" smtClean="0"/>
              <a:t>TFCS</a:t>
            </a:r>
            <a:r>
              <a:rPr lang="en-US" dirty="0" smtClean="0"/>
              <a:t> Emails</a:t>
            </a:r>
            <a:endParaRPr lang="en-US" dirty="0"/>
          </a:p>
        </p:txBody>
      </p:sp>
    </p:spTree>
    <p:extLst>
      <p:ext uri="{BB962C8B-B14F-4D97-AF65-F5344CB8AC3E}">
        <p14:creationId xmlns:p14="http://schemas.microsoft.com/office/powerpoint/2010/main" val="29692172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0614198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60"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err="1" smtClean="0"/>
              <a:t>TFCS</a:t>
            </a:r>
            <a:r>
              <a:rPr lang="en-US" dirty="0" smtClean="0"/>
              <a:t> Assignment Email &amp; Reminder 1&amp;2</a:t>
            </a:r>
            <a:endParaRPr lang="en-US" dirty="0"/>
          </a:p>
        </p:txBody>
      </p:sp>
      <p:pic>
        <p:nvPicPr>
          <p:cNvPr id="6" name="Picture 5"/>
          <p:cNvPicPr>
            <a:picLocks noChangeAspect="1"/>
          </p:cNvPicPr>
          <p:nvPr/>
        </p:nvPicPr>
        <p:blipFill rotWithShape="1">
          <a:blip r:embed="rId8"/>
          <a:srcRect b="8398"/>
          <a:stretch/>
        </p:blipFill>
        <p:spPr>
          <a:xfrm>
            <a:off x="1369770" y="1167663"/>
            <a:ext cx="4245583" cy="5029938"/>
          </a:xfrm>
          <a:prstGeom prst="rect">
            <a:avLst/>
          </a:prstGeom>
        </p:spPr>
      </p:pic>
      <p:pic>
        <p:nvPicPr>
          <p:cNvPr id="2" name="Picture 1"/>
          <p:cNvPicPr>
            <a:picLocks noChangeAspect="1"/>
          </p:cNvPicPr>
          <p:nvPr/>
        </p:nvPicPr>
        <p:blipFill rotWithShape="1">
          <a:blip r:embed="rId9"/>
          <a:srcRect b="7720"/>
          <a:stretch/>
        </p:blipFill>
        <p:spPr>
          <a:xfrm>
            <a:off x="6860327" y="1164059"/>
            <a:ext cx="4053858" cy="5070486"/>
          </a:xfrm>
          <a:prstGeom prst="rect">
            <a:avLst/>
          </a:prstGeom>
        </p:spPr>
      </p:pic>
    </p:spTree>
    <p:extLst>
      <p:ext uri="{BB962C8B-B14F-4D97-AF65-F5344CB8AC3E}">
        <p14:creationId xmlns:p14="http://schemas.microsoft.com/office/powerpoint/2010/main" val="31814633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720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76810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ext uri="{D42A27DB-BD31-4B8C-83A1-F6EECF244321}">
                <p14:modId xmlns:p14="http://schemas.microsoft.com/office/powerpoint/2010/main" val="41687881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5271"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smtClean="0"/>
              <a:t>Launch Kit Email Summary </a:t>
            </a:r>
            <a:endParaRPr lang="en-US" dirty="0"/>
          </a:p>
        </p:txBody>
      </p:sp>
      <p:graphicFrame>
        <p:nvGraphicFramePr>
          <p:cNvPr id="4" name="Number_Column_Table"/>
          <p:cNvGraphicFramePr>
            <a:graphicFrameLocks noGrp="1"/>
          </p:cNvGraphicFramePr>
          <p:nvPr>
            <p:extLst>
              <p:ext uri="{D42A27DB-BD31-4B8C-83A1-F6EECF244321}">
                <p14:modId xmlns:p14="http://schemas.microsoft.com/office/powerpoint/2010/main" val="2272963561"/>
              </p:ext>
            </p:extLst>
          </p:nvPr>
        </p:nvGraphicFramePr>
        <p:xfrm>
          <a:off x="630000" y="1407459"/>
          <a:ext cx="11186862" cy="5322816"/>
        </p:xfrm>
        <a:graphic>
          <a:graphicData uri="http://schemas.openxmlformats.org/drawingml/2006/table">
            <a:tbl>
              <a:tblPr bandRow="1">
                <a:tableStyleId>{EB344D84-9AFB-497E-A393-DC336BA19D2E}</a:tableStyleId>
              </a:tblPr>
              <a:tblGrid>
                <a:gridCol w="561125"/>
                <a:gridCol w="1974106"/>
                <a:gridCol w="539261"/>
                <a:gridCol w="1969477"/>
                <a:gridCol w="527539"/>
                <a:gridCol w="2356338"/>
                <a:gridCol w="562708"/>
                <a:gridCol w="2696308"/>
              </a:tblGrid>
              <a:tr h="69363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50" b="0" i="1" u="none" strike="noStrike" cap="none" normalizeH="0" baseline="0" dirty="0" smtClean="0">
                          <a:ln>
                            <a:noFill/>
                          </a:ln>
                          <a:solidFill>
                            <a:srgbClr val="000000"/>
                          </a:solidFill>
                          <a:effectLst/>
                          <a:latin typeface="Arial" pitchFamily="34" charset="0"/>
                          <a:cs typeface="Arial" pitchFamily="34" charset="0"/>
                        </a:rPr>
                        <a:t>Week</a:t>
                      </a:r>
                    </a:p>
                  </a:txBody>
                  <a:tcPr marL="88641" marR="88641" marT="91440" marB="91440" anchor="b" horzOverflow="overflow">
                    <a:lnL>
                      <a:noFill/>
                    </a:lnL>
                    <a:lnR>
                      <a:noFill/>
                    </a:lnR>
                    <a:lnT w="25400" cmpd="sng">
                      <a:noFill/>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solidFill>
                            <a:srgbClr val="000000"/>
                          </a:solidFill>
                          <a:effectLst/>
                          <a:latin typeface="Arial" pitchFamily="34" charset="0"/>
                          <a:cs typeface="Arial" pitchFamily="34" charset="0"/>
                        </a:rPr>
                        <a:t>First Year (</a:t>
                      </a:r>
                      <a:r>
                        <a:rPr kumimoji="0" lang="en-US" sz="1200" b="1" u="none" strike="noStrike" cap="none" normalizeH="0" baseline="0" dirty="0" err="1" smtClean="0">
                          <a:ln>
                            <a:noFill/>
                          </a:ln>
                          <a:solidFill>
                            <a:srgbClr val="000000"/>
                          </a:solidFill>
                          <a:effectLst/>
                          <a:latin typeface="Arial" pitchFamily="34" charset="0"/>
                          <a:cs typeface="Arial" pitchFamily="34" charset="0"/>
                        </a:rPr>
                        <a:t>FYLK</a:t>
                      </a:r>
                      <a:r>
                        <a:rPr kumimoji="0" lang="en-US" sz="1200" b="1" u="none" strike="noStrike" cap="none" normalizeH="0" baseline="0" dirty="0" smtClean="0">
                          <a:ln>
                            <a:noFill/>
                          </a:ln>
                          <a:solidFill>
                            <a:srgbClr val="000000"/>
                          </a:solidFill>
                          <a:effectLst/>
                          <a:latin typeface="Arial" pitchFamily="34" charset="0"/>
                          <a:cs typeface="Arial" pitchFamily="34"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smtClean="0">
                          <a:ln>
                            <a:noFill/>
                          </a:ln>
                          <a:solidFill>
                            <a:srgbClr val="4D4D4D"/>
                          </a:solidFill>
                          <a:effectLst/>
                          <a:latin typeface="Arial" pitchFamily="34" charset="0"/>
                          <a:cs typeface="Arial" pitchFamily="34" charset="0"/>
                        </a:rPr>
                        <a:t>New Assoc4. </a:t>
                      </a:r>
                      <a:r>
                        <a:rPr kumimoji="0" lang="en-US" sz="1200" b="0" i="1" u="none" strike="noStrike" cap="none" normalizeH="0" baseline="0" dirty="0" smtClean="0">
                          <a:ln>
                            <a:noFill/>
                          </a:ln>
                          <a:solidFill>
                            <a:srgbClr val="4D4D4D"/>
                          </a:solidFill>
                          <a:effectLst/>
                          <a:latin typeface="Arial" pitchFamily="34" charset="0"/>
                          <a:cs typeface="Arial" pitchFamily="34" charset="0"/>
                        </a:rPr>
                        <a:t>&amp; Consultants &amp; Gamma</a:t>
                      </a:r>
                      <a:r>
                        <a:rPr kumimoji="0" lang="en-US" sz="1200" b="0" i="1" u="none" strike="noStrike" cap="none" normalizeH="0" baseline="30000" dirty="0" smtClean="0">
                          <a:ln>
                            <a:noFill/>
                          </a:ln>
                          <a:solidFill>
                            <a:srgbClr val="4D4D4D"/>
                          </a:solidFill>
                          <a:effectLst/>
                          <a:latin typeface="Arial" pitchFamily="34" charset="0"/>
                          <a:cs typeface="Arial" pitchFamily="34" charset="0"/>
                        </a:rPr>
                        <a:t>1</a:t>
                      </a:r>
                      <a:r>
                        <a:rPr kumimoji="0" lang="en-US" sz="1200" b="0" i="1" u="none" strike="noStrike" cap="none" normalizeH="0" baseline="0" dirty="0" smtClean="0">
                          <a:ln>
                            <a:noFill/>
                          </a:ln>
                          <a:solidFill>
                            <a:srgbClr val="4D4D4D"/>
                          </a:solidFill>
                          <a:effectLst/>
                          <a:latin typeface="Arial" pitchFamily="34" charset="0"/>
                          <a:cs typeface="Arial" pitchFamily="34" charset="0"/>
                        </a:rPr>
                        <a:t> </a:t>
                      </a:r>
                    </a:p>
                  </a:txBody>
                  <a:tcPr marL="88641" marR="88641" marT="91440" marB="91440" anchor="b" horzOverflow="overflow">
                    <a:lnL>
                      <a:noFill/>
                    </a:lnL>
                    <a:lnR>
                      <a:noFill/>
                    </a:lnR>
                    <a:lnT w="25400" cmpd="sng">
                      <a:noFill/>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50" b="0" i="1" u="none" strike="noStrike" cap="none" normalizeH="0" baseline="0" dirty="0" smtClean="0">
                          <a:ln>
                            <a:noFill/>
                          </a:ln>
                          <a:solidFill>
                            <a:srgbClr val="000000"/>
                          </a:solidFill>
                          <a:effectLst/>
                          <a:latin typeface="Arial" pitchFamily="34" charset="0"/>
                          <a:cs typeface="Arial" pitchFamily="34" charset="0"/>
                        </a:rPr>
                        <a:t>Week</a:t>
                      </a:r>
                      <a:endParaRPr kumimoji="0" lang="en-US" sz="1200" b="1" i="0" u="none" strike="noStrike" cap="none" normalizeH="0" baseline="0" dirty="0" smtClean="0">
                        <a:ln>
                          <a:noFill/>
                        </a:ln>
                        <a:solidFill>
                          <a:srgbClr val="000000"/>
                        </a:solidFill>
                        <a:effectLst/>
                        <a:latin typeface="Arial" pitchFamily="34" charset="0"/>
                        <a:cs typeface="Arial" pitchFamily="34" charset="0"/>
                      </a:endParaRPr>
                    </a:p>
                  </a:txBody>
                  <a:tcPr marL="88641" marR="88641" marT="91440" marB="91440" anchor="b" horzOverflow="overflow">
                    <a:lnL>
                      <a:noFill/>
                    </a:lnL>
                    <a:lnR>
                      <a:noFill/>
                    </a:lnR>
                    <a:lnT w="25400" cmpd="sng">
                      <a:noFill/>
                    </a:lnT>
                    <a:lnB>
                      <a:noFill/>
                    </a:lnB>
                    <a:lnTlToBr w="12700" cmpd="sng">
                      <a:noFill/>
                      <a:prstDash val="solid"/>
                    </a:lnTlToBr>
                    <a:lnBlToTr w="12700" cmpd="sng">
                      <a:noFill/>
                      <a:prstDash val="solid"/>
                    </a:lnBlToTr>
                    <a:solidFill>
                      <a:srgbClr val="00B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solidFill>
                            <a:srgbClr val="000000"/>
                          </a:solidFill>
                          <a:effectLst/>
                          <a:latin typeface="Arial" pitchFamily="34" charset="0"/>
                          <a:cs typeface="Arial" pitchFamily="34" charset="0"/>
                        </a:rPr>
                        <a:t>Project Leader (</a:t>
                      </a:r>
                      <a:r>
                        <a:rPr kumimoji="0" lang="en-US" sz="1200" b="1" u="none" strike="noStrike" cap="none" normalizeH="0" baseline="0" dirty="0" err="1" smtClean="0">
                          <a:ln>
                            <a:noFill/>
                          </a:ln>
                          <a:solidFill>
                            <a:srgbClr val="000000"/>
                          </a:solidFill>
                          <a:effectLst/>
                          <a:latin typeface="Arial" pitchFamily="34" charset="0"/>
                          <a:cs typeface="Arial" pitchFamily="34" charset="0"/>
                        </a:rPr>
                        <a:t>PLLK</a:t>
                      </a:r>
                      <a:r>
                        <a:rPr kumimoji="0" lang="en-US" sz="1200" b="1" u="none" strike="noStrike" cap="none" normalizeH="0" baseline="0" dirty="0" smtClean="0">
                          <a:ln>
                            <a:noFill/>
                          </a:ln>
                          <a:solidFill>
                            <a:srgbClr val="000000"/>
                          </a:solidFill>
                          <a:effectLst/>
                          <a:latin typeface="Arial" pitchFamily="34" charset="0"/>
                          <a:cs typeface="Arial"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4D4D4D"/>
                          </a:solidFill>
                          <a:effectLst/>
                          <a:latin typeface="Arial" pitchFamily="34" charset="0"/>
                          <a:cs typeface="Arial" pitchFamily="34" charset="0"/>
                        </a:rPr>
                        <a:t>Newly Promoted PLs &amp; Gamma</a:t>
                      </a:r>
                      <a:r>
                        <a:rPr kumimoji="0" lang="en-US" sz="1200" b="0" i="1" u="none" strike="noStrike" cap="none" normalizeH="0" baseline="30000" dirty="0" smtClean="0">
                          <a:ln>
                            <a:noFill/>
                          </a:ln>
                          <a:solidFill>
                            <a:srgbClr val="4D4D4D"/>
                          </a:solidFill>
                          <a:effectLst/>
                          <a:latin typeface="Arial" pitchFamily="34" charset="0"/>
                          <a:cs typeface="Arial" pitchFamily="34" charset="0"/>
                        </a:rPr>
                        <a:t>2</a:t>
                      </a:r>
                      <a:r>
                        <a:rPr kumimoji="0" lang="en-US" sz="1200" b="0" i="1" u="none" strike="noStrike" cap="none" normalizeH="0" baseline="0" dirty="0" smtClean="0">
                          <a:ln>
                            <a:noFill/>
                          </a:ln>
                          <a:solidFill>
                            <a:srgbClr val="4D4D4D"/>
                          </a:solidFill>
                          <a:effectLst/>
                          <a:latin typeface="Arial" pitchFamily="34" charset="0"/>
                          <a:cs typeface="Arial" pitchFamily="34" charset="0"/>
                        </a:rPr>
                        <a:t> </a:t>
                      </a:r>
                    </a:p>
                  </a:txBody>
                  <a:tcPr marL="88641" marR="88641" marT="91440" marB="91440" anchor="b" horzOverflow="overflow">
                    <a:lnL>
                      <a:noFill/>
                    </a:lnL>
                    <a:lnR>
                      <a:noFill/>
                    </a:lnR>
                    <a:lnT w="25400" cmpd="sng">
                      <a:noFill/>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50" b="0" i="1" u="none" strike="noStrike" cap="none" normalizeH="0" baseline="0" dirty="0" smtClean="0">
                          <a:ln>
                            <a:noFill/>
                          </a:ln>
                          <a:solidFill>
                            <a:srgbClr val="000000"/>
                          </a:solidFill>
                          <a:effectLst/>
                          <a:latin typeface="Arial" pitchFamily="34" charset="0"/>
                          <a:cs typeface="Arial" pitchFamily="34" charset="0"/>
                        </a:rPr>
                        <a:t>Week</a:t>
                      </a:r>
                      <a:endParaRPr kumimoji="0" lang="en-US" sz="1200" b="1" i="0" u="none" strike="noStrike" cap="none" normalizeH="0" baseline="0" dirty="0" smtClean="0">
                        <a:ln>
                          <a:noFill/>
                        </a:ln>
                        <a:solidFill>
                          <a:srgbClr val="000000"/>
                        </a:solidFill>
                        <a:effectLst/>
                        <a:latin typeface="Arial" pitchFamily="34" charset="0"/>
                        <a:cs typeface="Arial" pitchFamily="34" charset="0"/>
                      </a:endParaRPr>
                    </a:p>
                  </a:txBody>
                  <a:tcPr marL="88641" marR="88641" marT="91440" marB="91440" anchor="b" horzOverflow="overflow">
                    <a:lnL>
                      <a:noFill/>
                    </a:lnL>
                    <a:lnR>
                      <a:noFill/>
                    </a:lnR>
                    <a:lnT w="25400" cmpd="sng">
                      <a:noFill/>
                    </a:lnT>
                    <a:lnB>
                      <a:noFill/>
                    </a:lnB>
                    <a:lnTlToBr w="12700" cmpd="sng">
                      <a:noFill/>
                      <a:prstDash val="solid"/>
                    </a:lnTlToBr>
                    <a:lnBlToTr w="12700" cmpd="sng">
                      <a:noFill/>
                      <a:prstDash val="solid"/>
                    </a:lnBlToTr>
                    <a:solidFill>
                      <a:srgbClr val="00B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cap="none" normalizeH="0" baseline="0" dirty="0" smtClean="0">
                          <a:ln>
                            <a:noFill/>
                          </a:ln>
                          <a:solidFill>
                            <a:srgbClr val="000000"/>
                          </a:solidFill>
                          <a:effectLst/>
                          <a:latin typeface="Arial" pitchFamily="34" charset="0"/>
                          <a:cs typeface="Arial" pitchFamily="34" charset="0"/>
                        </a:rPr>
                        <a:t>Senior Hire (</a:t>
                      </a:r>
                      <a:r>
                        <a:rPr kumimoji="0" lang="en-US" sz="1200" b="1" u="none" strike="noStrike" cap="none" normalizeH="0" baseline="0" dirty="0" err="1" smtClean="0">
                          <a:ln>
                            <a:noFill/>
                          </a:ln>
                          <a:solidFill>
                            <a:srgbClr val="000000"/>
                          </a:solidFill>
                          <a:effectLst/>
                          <a:latin typeface="Arial" pitchFamily="34" charset="0"/>
                          <a:cs typeface="Arial" pitchFamily="34" charset="0"/>
                        </a:rPr>
                        <a:t>SHLK</a:t>
                      </a:r>
                      <a:r>
                        <a:rPr kumimoji="0" lang="en-US" sz="1200" b="1" u="none" strike="noStrike" cap="none" normalizeH="0" baseline="0" dirty="0" smtClean="0">
                          <a:ln>
                            <a:noFill/>
                          </a:ln>
                          <a:solidFill>
                            <a:srgbClr val="000000"/>
                          </a:solidFill>
                          <a:effectLst/>
                          <a:latin typeface="Arial" pitchFamily="34" charset="0"/>
                          <a:cs typeface="Arial" pitchFamily="34" charset="0"/>
                        </a:rPr>
                        <a:t>)</a:t>
                      </a:r>
                      <a:endParaRPr kumimoji="0" lang="en-US" sz="1200" b="1" i="1" u="none" strike="noStrike" cap="none" normalizeH="0" baseline="0" dirty="0" smtClean="0">
                        <a:ln>
                          <a:noFill/>
                        </a:ln>
                        <a:solidFill>
                          <a:schemeClr val="tx2"/>
                        </a:solidFill>
                        <a:effectLst/>
                        <a:latin typeface="Arial" pitchFamily="34"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4D4D4D"/>
                          </a:solidFill>
                          <a:effectLst/>
                          <a:latin typeface="Arial" pitchFamily="34" charset="0"/>
                          <a:cs typeface="Arial" pitchFamily="34" charset="0"/>
                        </a:rPr>
                        <a:t>New  PL, Pr, AD, D &amp; Gamma</a:t>
                      </a:r>
                      <a:r>
                        <a:rPr kumimoji="0" lang="en-US" sz="1200" b="0" i="1" u="none" strike="noStrike" cap="none" normalizeH="0" baseline="30000" dirty="0" smtClean="0">
                          <a:ln>
                            <a:noFill/>
                          </a:ln>
                          <a:solidFill>
                            <a:srgbClr val="4D4D4D"/>
                          </a:solidFill>
                          <a:effectLst/>
                          <a:latin typeface="Arial" pitchFamily="34" charset="0"/>
                          <a:cs typeface="Arial" pitchFamily="34" charset="0"/>
                        </a:rPr>
                        <a:t>3</a:t>
                      </a:r>
                      <a:endParaRPr kumimoji="0" lang="en-US" sz="1200" b="0" i="1" u="none" strike="noStrike" cap="none" normalizeH="0" baseline="0" dirty="0" smtClean="0">
                        <a:ln>
                          <a:noFill/>
                        </a:ln>
                        <a:solidFill>
                          <a:srgbClr val="4D4D4D"/>
                        </a:solidFill>
                        <a:effectLst/>
                        <a:latin typeface="Arial" pitchFamily="34" charset="0"/>
                        <a:cs typeface="Arial" pitchFamily="34" charset="0"/>
                      </a:endParaRPr>
                    </a:p>
                  </a:txBody>
                  <a:tcPr marL="88641" marR="88641" marT="91440" marB="91440" anchor="b" horzOverflow="overflow">
                    <a:lnL>
                      <a:noFill/>
                    </a:lnL>
                    <a:lnR>
                      <a:noFill/>
                    </a:lnR>
                    <a:lnT w="25400" cmpd="sng">
                      <a:noFill/>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dirty="0" smtClean="0">
                          <a:ln>
                            <a:noFill/>
                          </a:ln>
                          <a:solidFill>
                            <a:srgbClr val="000000"/>
                          </a:solidFill>
                          <a:effectLst/>
                          <a:uLnTx/>
                          <a:uFillTx/>
                          <a:latin typeface="Arial" pitchFamily="34" charset="0"/>
                          <a:ea typeface="+mn-ea"/>
                          <a:cs typeface="Arial" pitchFamily="34" charset="0"/>
                        </a:rPr>
                        <a:t>Week</a:t>
                      </a:r>
                    </a:p>
                  </a:txBody>
                  <a:tcPr marL="88641" marR="88641" marT="91440" marB="91440" anchor="b" horzOverflow="overflow">
                    <a:lnL>
                      <a:noFill/>
                    </a:lnL>
                    <a:lnR>
                      <a:noFill/>
                    </a:lnR>
                    <a:lnT w="25400" cmpd="sng">
                      <a:noFill/>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u="none" strike="noStrike" kern="1200" cap="none" normalizeH="0" baseline="0" dirty="0" smtClean="0">
                          <a:ln>
                            <a:noFill/>
                          </a:ln>
                          <a:solidFill>
                            <a:srgbClr val="000000"/>
                          </a:solidFill>
                          <a:effectLst/>
                          <a:latin typeface="Arial" pitchFamily="34" charset="0"/>
                          <a:ea typeface="+mn-ea"/>
                          <a:cs typeface="Arial" pitchFamily="34" charset="0"/>
                        </a:rPr>
                        <a:t>Teaming For Commercial Success (</a:t>
                      </a:r>
                      <a:r>
                        <a:rPr kumimoji="0" lang="en-US" sz="1200" b="1" u="none" strike="noStrike" kern="1200" cap="none" normalizeH="0" baseline="0" dirty="0" err="1" smtClean="0">
                          <a:ln>
                            <a:noFill/>
                          </a:ln>
                          <a:solidFill>
                            <a:srgbClr val="000000"/>
                          </a:solidFill>
                          <a:effectLst/>
                          <a:latin typeface="Arial" pitchFamily="34" charset="0"/>
                          <a:ea typeface="+mn-ea"/>
                          <a:cs typeface="Arial" pitchFamily="34" charset="0"/>
                        </a:rPr>
                        <a:t>TFCS</a:t>
                      </a:r>
                      <a:r>
                        <a:rPr kumimoji="0" lang="en-US" sz="1200" b="1" i="0" u="none" strike="noStrike" cap="none" normalizeH="0" baseline="0" dirty="0" smtClean="0">
                          <a:ln>
                            <a:noFill/>
                          </a:ln>
                          <a:solidFill>
                            <a:srgbClr val="4D4D4D"/>
                          </a:solidFill>
                          <a:effectLst/>
                          <a:latin typeface="Arial" pitchFamily="34" charset="0"/>
                          <a:cs typeface="Arial"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1" u="none" strike="noStrike" cap="none" normalizeH="0" baseline="0" dirty="0" smtClean="0">
                          <a:ln>
                            <a:noFill/>
                          </a:ln>
                          <a:solidFill>
                            <a:srgbClr val="4D4D4D"/>
                          </a:solidFill>
                          <a:effectLst/>
                          <a:latin typeface="Arial" pitchFamily="34" charset="0"/>
                          <a:cs typeface="Arial" pitchFamily="34" charset="0"/>
                        </a:rPr>
                        <a:t>For AD/D only</a:t>
                      </a:r>
                    </a:p>
                  </a:txBody>
                  <a:tcPr marL="88641" marR="88641" marT="91440" marB="91440" anchor="b" horzOverflow="overflow">
                    <a:lnL>
                      <a:noFill/>
                    </a:lnL>
                    <a:lnR>
                      <a:noFill/>
                    </a:lnR>
                    <a:lnT w="25400" cmpd="sng">
                      <a:noFill/>
                    </a:lnT>
                    <a:lnB w="1905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r>
              <a:tr h="9595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1</a:t>
                      </a:r>
                    </a:p>
                  </a:txBody>
                  <a:tcPr marL="45720" marR="45720" horzOverflow="overflow">
                    <a:lnL>
                      <a:noFill/>
                    </a:lnL>
                    <a:lnR>
                      <a:noFill/>
                    </a:lnR>
                    <a:lnT w="19050" cap="flat" cmpd="sng" algn="ctr">
                      <a:noFill/>
                      <a:prstDash val="solid"/>
                      <a:round/>
                      <a:headEnd type="none" w="med" len="med"/>
                      <a:tailEnd type="none" w="med" len="med"/>
                    </a:lnT>
                    <a:lnB>
                      <a:noFill/>
                    </a:lnB>
                    <a:lnTlToBr w="12700" cmpd="sng">
                      <a:noFill/>
                      <a:prstDash val="solid"/>
                    </a:lnTlToBr>
                    <a:lnBlToTr w="12700" cmpd="sng">
                      <a:noFill/>
                      <a:prstDash val="solid"/>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pPr>
                      <a:r>
                        <a:rPr kumimoji="0" lang="en-US" sz="1100" b="1" i="0" u="none" strike="noStrike" cap="none" normalizeH="0" baseline="0" dirty="0" smtClean="0">
                          <a:ln>
                            <a:noFill/>
                          </a:ln>
                          <a:solidFill>
                            <a:srgbClr val="37373A"/>
                          </a:solidFill>
                          <a:effectLst/>
                          <a:latin typeface="Arial" pitchFamily="34" charset="0"/>
                          <a:cs typeface="Arial" pitchFamily="34" charset="0"/>
                        </a:rPr>
                        <a:t>Managing Your Module</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Managing Your Module</a:t>
                      </a:r>
                      <a:endParaRPr kumimoji="0" lang="en-US" sz="1100" b="0" i="0" u="none" strike="noStrike" cap="none" normalizeH="0" baseline="0" dirty="0" smtClean="0">
                        <a:ln>
                          <a:noFill/>
                        </a:ln>
                        <a:solidFill>
                          <a:srgbClr val="37373A"/>
                        </a:solidFill>
                        <a:effectLst/>
                        <a:latin typeface="Arial" pitchFamily="34" charset="0"/>
                        <a:cs typeface="Arial" pitchFamily="34" charset="0"/>
                      </a:endParaRPr>
                    </a:p>
                  </a:txBody>
                  <a:tcPr marL="45720" marR="45720" horzOverflow="overflow">
                    <a:lnL>
                      <a:noFill/>
                    </a:lnL>
                    <a:lnR>
                      <a:noFill/>
                    </a:lnR>
                    <a:lnT w="19050" cap="flat" cmpd="sng" algn="ctr">
                      <a:solidFill>
                        <a:schemeClr val="tx2"/>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1</a:t>
                      </a:r>
                    </a:p>
                  </a:txBody>
                  <a:tcPr marL="45720" marR="45720" horzOverflow="overflow">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pPr>
                      <a:r>
                        <a:rPr kumimoji="0" lang="en-US" sz="1100" b="1" i="0" u="none" strike="noStrike" cap="none" normalizeH="0" baseline="0" dirty="0" smtClean="0">
                          <a:ln>
                            <a:noFill/>
                          </a:ln>
                          <a:solidFill>
                            <a:srgbClr val="37373A"/>
                          </a:solidFill>
                          <a:effectLst/>
                          <a:latin typeface="Arial" pitchFamily="34" charset="0"/>
                          <a:cs typeface="Arial" pitchFamily="34" charset="0"/>
                        </a:rPr>
                        <a:t>Project Management</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cap="none" normalizeH="0" baseline="0" dirty="0" smtClean="0">
                          <a:ln>
                            <a:noFill/>
                          </a:ln>
                          <a:solidFill>
                            <a:srgbClr val="37373A"/>
                          </a:solidFill>
                          <a:effectLst/>
                          <a:latin typeface="Arial" pitchFamily="34" charset="0"/>
                          <a:cs typeface="Arial" pitchFamily="34" charset="0"/>
                        </a:rPr>
                        <a:t>Project Management  </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endParaRPr kumimoji="0" lang="en-US" sz="1100" b="0" i="0" u="none" strike="noStrike" cap="none" normalizeH="0" baseline="0" dirty="0" smtClean="0">
                        <a:ln>
                          <a:noFill/>
                        </a:ln>
                        <a:solidFill>
                          <a:srgbClr val="37373A"/>
                        </a:solidFill>
                        <a:effectLst/>
                        <a:latin typeface="Arial" pitchFamily="34" charset="0"/>
                        <a:cs typeface="Arial" pitchFamily="34" charset="0"/>
                      </a:endParaRPr>
                    </a:p>
                  </a:txBody>
                  <a:tcPr marL="45720" marR="45720" horzOverflow="overflow">
                    <a:lnL>
                      <a:noFill/>
                    </a:lnL>
                    <a:lnR>
                      <a:noFill/>
                    </a:lnR>
                    <a:lnT w="19050" cap="flat" cmpd="sng" algn="ctr">
                      <a:solidFill>
                        <a:schemeClr val="tx2"/>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1</a:t>
                      </a:r>
                    </a:p>
                  </a:txBody>
                  <a:tcPr marL="45720" marR="45720" horzOverflow="overflow">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Your Learning Journey Begins</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Intro to BCG</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Project Management</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Proposal Excellence</a:t>
                      </a:r>
                    </a:p>
                  </a:txBody>
                  <a:tcPr marL="45720" marR="45720" horzOverflow="overflow">
                    <a:lnL>
                      <a:noFill/>
                    </a:lnL>
                    <a:lnR>
                      <a:noFill/>
                    </a:lnR>
                    <a:lnT w="19050" cap="flat" cmpd="sng" algn="ctr">
                      <a:solidFill>
                        <a:schemeClr val="tx2"/>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1</a:t>
                      </a:r>
                    </a:p>
                  </a:txBody>
                  <a:tcPr marL="45720" marR="45720" horzOverflow="overflow">
                    <a:lnL>
                      <a:noFill/>
                    </a:lnL>
                    <a:lnR>
                      <a:noFill/>
                    </a:lnR>
                    <a:lnT w="19050" cap="flat" cmpd="sng" algn="ctr">
                      <a:solidFill>
                        <a:schemeClr val="tx2"/>
                      </a:solidFill>
                      <a:prstDash val="solid"/>
                      <a:round/>
                      <a:headEnd type="none" w="med" len="med"/>
                      <a:tailEnd type="none" w="med" len="med"/>
                    </a:lnT>
                    <a:lnB>
                      <a:noFill/>
                    </a:lnB>
                    <a:lnTlToBr w="12700" cmpd="sng">
                      <a:noFill/>
                      <a:prstDash val="solid"/>
                    </a:lnTlToBr>
                    <a:lnBlToTr w="12700" cmpd="sng">
                      <a:noFill/>
                      <a:prstDash val="solid"/>
                    </a:lnBlToTr>
                    <a:solidFill>
                      <a:srgbClr val="00B050"/>
                    </a:solidFill>
                  </a:tcPr>
                </a:tc>
                <a:tc>
                  <a:txBody>
                    <a:bodyPr/>
                    <a:lstStyle/>
                    <a:p>
                      <a:pPr marL="114300" marR="0" lvl="1" indent="0" algn="l" defTabSz="914400" rtl="0" eaLnBrk="1" fontAlgn="auto" latinLnBrk="0" hangingPunct="1">
                        <a:lnSpc>
                          <a:spcPct val="100000"/>
                        </a:lnSpc>
                        <a:spcBef>
                          <a:spcPts val="0"/>
                        </a:spcBef>
                        <a:spcAft>
                          <a:spcPts val="0"/>
                        </a:spcAft>
                        <a:buClr>
                          <a:srgbClr val="177B57"/>
                        </a:buClr>
                        <a:buSzTx/>
                        <a:buFontTx/>
                        <a:buNone/>
                        <a:tabLst/>
                        <a:defRPr/>
                      </a:pPr>
                      <a:r>
                        <a:rPr kumimoji="0" lang="en-US" sz="1100" b="1"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Expand your commercial expertise</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Teaming for Commercial Success</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Link to trainings</a:t>
                      </a:r>
                    </a:p>
                    <a:p>
                      <a:pPr marL="114300" marR="0" lvl="1" indent="0" algn="l" defTabSz="914400" rtl="0" eaLnBrk="1" fontAlgn="auto" latinLnBrk="0" hangingPunct="1">
                        <a:lnSpc>
                          <a:spcPct val="100000"/>
                        </a:lnSpc>
                        <a:spcBef>
                          <a:spcPts val="0"/>
                        </a:spcBef>
                        <a:spcAft>
                          <a:spcPts val="0"/>
                        </a:spcAft>
                        <a:buClr>
                          <a:srgbClr val="177B57"/>
                        </a:buClr>
                        <a:buSzTx/>
                        <a:buFontTx/>
                        <a:buNone/>
                        <a:tabLst/>
                        <a:defRPr/>
                      </a:pPr>
                      <a:endPar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endParaRPr>
                    </a:p>
                  </a:txBody>
                  <a:tcPr marL="45720" marR="45720" horzOverflow="overflow">
                    <a:lnL>
                      <a:noFill/>
                    </a:lnL>
                    <a:lnR>
                      <a:noFill/>
                    </a:lnR>
                    <a:lnT w="19050" cap="flat" cmpd="sng" algn="ctr">
                      <a:solidFill>
                        <a:schemeClr val="tx2"/>
                      </a:solidFill>
                      <a:prstDash val="solid"/>
                      <a:round/>
                      <a:headEnd type="none" w="med" len="med"/>
                      <a:tailEnd type="none" w="med" len="med"/>
                    </a:lnT>
                    <a:lnB>
                      <a:noFill/>
                    </a:lnB>
                    <a:lnTlToBr w="12700" cmpd="sng">
                      <a:noFill/>
                      <a:prstDash val="solid"/>
                    </a:lnTlToBr>
                    <a:lnBlToTr w="12700" cmpd="sng">
                      <a:noFill/>
                      <a:prstDash val="solid"/>
                    </a:lnBlToTr>
                    <a:noFill/>
                  </a:tcPr>
                </a:tc>
              </a:tr>
              <a:tr h="1086691">
                <a:tc>
                  <a:txBody>
                    <a:bodyPr/>
                    <a:lstStyle/>
                    <a:p>
                      <a:pPr marL="0" marR="0" lvl="0" indent="0" algn="ctr" defTabSz="914400" rtl="0" eaLnBrk="1" fontAlgn="base" latinLnBrk="0" hangingPunct="1">
                        <a:lnSpc>
                          <a:spcPct val="100000"/>
                        </a:lnSpc>
                        <a:spcBef>
                          <a:spcPct val="0"/>
                        </a:spcBef>
                        <a:spcAft>
                          <a:spcPct val="0"/>
                        </a:spcAft>
                        <a:buClr>
                          <a:schemeClr val="tx2"/>
                        </a:buClr>
                        <a:buSzTx/>
                        <a:buFontTx/>
                        <a:buNone/>
                        <a:tabLst/>
                      </a:pPr>
                      <a:r>
                        <a:rPr kumimoji="0" lang="en-US" sz="1100" b="1" i="0" u="none" strike="noStrike" cap="none" normalizeH="0" baseline="0" dirty="0" smtClean="0">
                          <a:ln>
                            <a:noFill/>
                          </a:ln>
                          <a:solidFill>
                            <a:srgbClr val="37373A"/>
                          </a:solidFill>
                          <a:effectLst/>
                          <a:latin typeface="Arial" pitchFamily="34" charset="0"/>
                          <a:cs typeface="Arial" pitchFamily="34" charset="0"/>
                        </a:rPr>
                        <a:t>2</a:t>
                      </a:r>
                    </a:p>
                  </a:txBody>
                  <a:tcPr marL="45720" marR="45720" horzOverflow="overflow">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pPr>
                      <a:r>
                        <a:rPr kumimoji="0" lang="en-US" sz="1100" b="1" i="0" u="none" strike="noStrike" cap="none" normalizeH="0" baseline="0" dirty="0" smtClean="0">
                          <a:ln>
                            <a:noFill/>
                          </a:ln>
                          <a:solidFill>
                            <a:srgbClr val="37373A"/>
                          </a:solidFill>
                          <a:effectLst/>
                          <a:latin typeface="Arial" pitchFamily="34" charset="0"/>
                          <a:cs typeface="Arial" pitchFamily="34" charset="0"/>
                        </a:rPr>
                        <a:t>Slidewriting &amp; PowerPoint</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Slidewriting </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PowerPoint at BCG</a:t>
                      </a:r>
                      <a:endParaRPr kumimoji="0" lang="en-US" sz="1100" b="0" i="0" u="none" strike="noStrike" cap="none" normalizeH="0" baseline="0" dirty="0" smtClean="0">
                        <a:ln>
                          <a:noFill/>
                        </a:ln>
                        <a:solidFill>
                          <a:srgbClr val="37373A"/>
                        </a:solidFill>
                        <a:effectLst/>
                        <a:latin typeface="Arial" pitchFamily="34" charset="0"/>
                        <a:cs typeface="Arial" pitchFamily="34" charset="0"/>
                      </a:endParaRPr>
                    </a:p>
                  </a:txBody>
                  <a:tcPr marL="45720" marR="45720" horzOverflow="overflow">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dirty="0" smtClean="0">
                          <a:ln>
                            <a:noFill/>
                          </a:ln>
                          <a:solidFill>
                            <a:srgbClr val="37373A"/>
                          </a:solidFill>
                          <a:effectLst/>
                          <a:uLnTx/>
                          <a:uFillTx/>
                          <a:latin typeface="Arial" pitchFamily="34" charset="0"/>
                          <a:ea typeface="+mn-ea"/>
                          <a:cs typeface="Arial" pitchFamily="34" charset="0"/>
                        </a:rPr>
                        <a:t>8</a:t>
                      </a:r>
                    </a:p>
                  </a:txBody>
                  <a:tcPr marL="45720" marR="45720" horzOverflow="overflow">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defRPr/>
                      </a:pPr>
                      <a:r>
                        <a:rPr lang="en-GB" sz="1100" b="1" dirty="0" smtClean="0">
                          <a:solidFill>
                            <a:srgbClr val="37373A"/>
                          </a:solidFill>
                        </a:rPr>
                        <a:t>Giving Developmental Project Feedback</a:t>
                      </a:r>
                      <a:endParaRPr lang="en-US" sz="1100" dirty="0" smtClean="0">
                        <a:solidFill>
                          <a:srgbClr val="37373A"/>
                        </a:solidFill>
                      </a:endParaRP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Giving Developmental Project Feedback</a:t>
                      </a:r>
                    </a:p>
                  </a:txBody>
                  <a:tcPr marL="45720" marR="45720" horzOverflow="overflow">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dirty="0" smtClean="0">
                          <a:ln>
                            <a:noFill/>
                          </a:ln>
                          <a:solidFill>
                            <a:srgbClr val="37373A"/>
                          </a:solidFill>
                          <a:effectLst/>
                          <a:uLnTx/>
                          <a:uFillTx/>
                          <a:latin typeface="Arial" pitchFamily="34" charset="0"/>
                          <a:ea typeface="+mn-ea"/>
                          <a:cs typeface="Arial" pitchFamily="34" charset="0"/>
                        </a:rPr>
                        <a:t>3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dirty="0" smtClean="0">
                        <a:ln>
                          <a:noFill/>
                        </a:ln>
                        <a:solidFill>
                          <a:srgbClr val="37373A"/>
                        </a:solidFill>
                        <a:effectLst/>
                        <a:uLnTx/>
                        <a:uFillTx/>
                        <a:latin typeface="Arial" pitchFamily="34" charset="0"/>
                        <a:ea typeface="+mn-ea"/>
                        <a:cs typeface="Arial"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dirty="0" smtClean="0">
                        <a:ln>
                          <a:noFill/>
                        </a:ln>
                        <a:solidFill>
                          <a:srgbClr val="37373A"/>
                        </a:solidFill>
                        <a:effectLst/>
                        <a:uLnTx/>
                        <a:uFillTx/>
                        <a:latin typeface="Arial" pitchFamily="34" charset="0"/>
                        <a:ea typeface="+mn-ea"/>
                        <a:cs typeface="Arial"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dirty="0" smtClean="0">
                        <a:ln>
                          <a:noFill/>
                        </a:ln>
                        <a:solidFill>
                          <a:srgbClr val="37373A"/>
                        </a:solidFill>
                        <a:effectLst/>
                        <a:uLnTx/>
                        <a:uFillTx/>
                        <a:latin typeface="Arial" pitchFamily="34" charset="0"/>
                        <a:ea typeface="+mn-ea"/>
                        <a:cs typeface="Arial" pitchFamily="34" charset="0"/>
                      </a:endParaRPr>
                    </a:p>
                  </a:txBody>
                  <a:tcPr marL="45720" marR="45720" horzOverflow="overflow">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Continue Your Learning Journey</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Slidewriting</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Storylining</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Managing Your Module</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Giving Dev Project Feedback</a:t>
                      </a:r>
                    </a:p>
                  </a:txBody>
                  <a:tcPr marL="45720" marR="45720" horzOverflow="overflow">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12</a:t>
                      </a:r>
                    </a:p>
                  </a:txBody>
                  <a:tcPr marL="45720" marR="45720" horzOverflow="overflow">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114300" marR="0" lvl="1" indent="0" algn="l" defTabSz="914400" rtl="0" eaLnBrk="1" fontAlgn="auto" latinLnBrk="0" hangingPunct="1">
                        <a:lnSpc>
                          <a:spcPct val="100000"/>
                        </a:lnSpc>
                        <a:spcBef>
                          <a:spcPts val="0"/>
                        </a:spcBef>
                        <a:spcAft>
                          <a:spcPts val="0"/>
                        </a:spcAft>
                        <a:buClr>
                          <a:srgbClr val="177B57"/>
                        </a:buClr>
                        <a:buSzTx/>
                        <a:buFontTx/>
                        <a:buNone/>
                        <a:tabLst/>
                        <a:defRPr/>
                      </a:pPr>
                      <a:r>
                        <a:rPr kumimoji="0" lang="en-US" sz="1100" b="1"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Expand your commercial expertise</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1</a:t>
                      </a:r>
                      <a:r>
                        <a:rPr kumimoji="0" lang="en-US" sz="1100" b="0" i="0" u="none" strike="noStrike" kern="1200" cap="none" spc="0" normalizeH="0" baseline="30000" noProof="0" dirty="0" smtClean="0">
                          <a:ln>
                            <a:noFill/>
                          </a:ln>
                          <a:solidFill>
                            <a:srgbClr val="37373A"/>
                          </a:solidFill>
                          <a:effectLst/>
                          <a:uLnTx/>
                          <a:uFillTx/>
                          <a:latin typeface="Arial" pitchFamily="34" charset="0"/>
                          <a:ea typeface="+mn-ea"/>
                          <a:cs typeface="Arial" pitchFamily="34" charset="0"/>
                        </a:rPr>
                        <a:t>st</a:t>
                      </a: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 Reminder to complete</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Link to trainings</a:t>
                      </a:r>
                    </a:p>
                  </a:txBody>
                  <a:tcPr marL="45720" marR="45720" horzOverflow="overflow">
                    <a:lnL>
                      <a:noFill/>
                    </a:lnL>
                    <a:lnR>
                      <a:noFill/>
                    </a:lnR>
                    <a:lnT>
                      <a:noFill/>
                    </a:lnT>
                    <a:lnB>
                      <a:noFill/>
                    </a:lnB>
                    <a:lnTlToBr w="12700" cmpd="sng">
                      <a:noFill/>
                      <a:prstDash val="solid"/>
                    </a:lnTlToBr>
                    <a:lnBlToTr w="12700" cmpd="sng">
                      <a:noFill/>
                      <a:prstDash val="solid"/>
                    </a:lnBlToTr>
                    <a:noFill/>
                  </a:tcPr>
                </a:tc>
              </a:tr>
              <a:tr h="8323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3</a:t>
                      </a:r>
                    </a:p>
                  </a:txBody>
                  <a:tcPr marL="45720" marR="45720" horzOverflow="overflow">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pPr>
                      <a:r>
                        <a:rPr kumimoji="0" lang="en-US" sz="1100" b="1" i="0" u="none" strike="noStrike" cap="none" normalizeH="0" baseline="0" dirty="0" smtClean="0">
                          <a:ln>
                            <a:noFill/>
                          </a:ln>
                          <a:solidFill>
                            <a:srgbClr val="37373A"/>
                          </a:solidFill>
                          <a:effectLst/>
                          <a:latin typeface="Arial" pitchFamily="34" charset="0"/>
                          <a:cs typeface="Arial" pitchFamily="34" charset="0"/>
                        </a:rPr>
                        <a:t>Teaming with Your Client</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Teaming with Your Client</a:t>
                      </a:r>
                      <a:endParaRPr kumimoji="0" lang="en-US" sz="1100" b="0" i="0" u="none" strike="noStrike" cap="none" normalizeH="0" baseline="0" dirty="0" smtClean="0">
                        <a:ln>
                          <a:noFill/>
                        </a:ln>
                        <a:solidFill>
                          <a:srgbClr val="37373A"/>
                        </a:solidFill>
                        <a:effectLst/>
                        <a:latin typeface="Arial" pitchFamily="34" charset="0"/>
                        <a:cs typeface="Arial" pitchFamily="34" charset="0"/>
                      </a:endParaRPr>
                    </a:p>
                  </a:txBody>
                  <a:tcPr marL="45720" marR="45720" horzOverflow="overflow">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dirty="0" smtClean="0">
                          <a:ln>
                            <a:noFill/>
                          </a:ln>
                          <a:solidFill>
                            <a:srgbClr val="37373A"/>
                          </a:solidFill>
                          <a:effectLst/>
                          <a:uLnTx/>
                          <a:uFillTx/>
                          <a:latin typeface="Arial" pitchFamily="34" charset="0"/>
                          <a:ea typeface="+mn-ea"/>
                          <a:cs typeface="Arial" pitchFamily="34" charset="0"/>
                        </a:rPr>
                        <a:t>12</a:t>
                      </a:r>
                    </a:p>
                  </a:txBody>
                  <a:tcPr marL="45720" marR="45720" horzOverflow="overflow">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defRPr/>
                      </a:pPr>
                      <a:r>
                        <a:rPr kumimoji="0" lang="en-US" sz="1100" b="1"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Introduction to Alteryx &amp; Tableau</a:t>
                      </a:r>
                      <a:endParaRPr kumimoji="0" lang="en-US" sz="1100" b="1" i="0" u="none" strike="noStrike" cap="none" normalizeH="0" baseline="0" dirty="0" smtClean="0">
                        <a:ln>
                          <a:noFill/>
                        </a:ln>
                        <a:solidFill>
                          <a:srgbClr val="37373A"/>
                        </a:solidFill>
                        <a:effectLst/>
                        <a:latin typeface="Arial" pitchFamily="34" charset="0"/>
                        <a:cs typeface="Arial" pitchFamily="34" charset="0"/>
                      </a:endParaRP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Introduction to </a:t>
                      </a:r>
                      <a:r>
                        <a:rPr kumimoji="0" lang="en-US" sz="1100" b="0" i="0" u="none" strike="noStrike" kern="1200" cap="none" spc="0" normalizeH="0" baseline="0" noProof="0" dirty="0" err="1" smtClean="0">
                          <a:ln>
                            <a:noFill/>
                          </a:ln>
                          <a:solidFill>
                            <a:srgbClr val="37373A"/>
                          </a:solidFill>
                          <a:effectLst/>
                          <a:uLnTx/>
                          <a:uFillTx/>
                          <a:latin typeface="Arial" pitchFamily="34" charset="0"/>
                          <a:ea typeface="+mn-ea"/>
                          <a:cs typeface="Arial" pitchFamily="34" charset="0"/>
                        </a:rPr>
                        <a:t>Alteryx</a:t>
                      </a: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 &amp; Tableau</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endParaRPr kumimoji="0" lang="en-US" sz="1100" b="0" i="0" u="none" strike="noStrike" cap="none" normalizeH="0" baseline="0" dirty="0" smtClean="0">
                        <a:ln>
                          <a:noFill/>
                        </a:ln>
                        <a:solidFill>
                          <a:srgbClr val="37373A"/>
                        </a:solidFill>
                        <a:effectLst/>
                        <a:latin typeface="Arial" pitchFamily="34" charset="0"/>
                        <a:cs typeface="Arial" pitchFamily="34" charset="0"/>
                      </a:endParaRPr>
                    </a:p>
                  </a:txBody>
                  <a:tcPr marL="45720" marR="45720" horzOverflow="overflow">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dirty="0" smtClean="0">
                          <a:ln>
                            <a:noFill/>
                          </a:ln>
                          <a:solidFill>
                            <a:srgbClr val="37373A"/>
                          </a:solidFill>
                          <a:effectLst/>
                          <a:uLnTx/>
                          <a:uFillTx/>
                          <a:latin typeface="Arial" pitchFamily="34" charset="0"/>
                          <a:ea typeface="+mn-ea"/>
                          <a:cs typeface="Arial" pitchFamily="34" charset="0"/>
                        </a:rPr>
                        <a:t>6</a:t>
                      </a:r>
                      <a:endParaRPr kumimoji="0" lang="en-US" sz="1100" b="1" i="0" u="none" strike="noStrike" kern="1200" cap="none" spc="0" normalizeH="0" baseline="0" dirty="0">
                        <a:ln>
                          <a:noFill/>
                        </a:ln>
                        <a:solidFill>
                          <a:srgbClr val="37373A"/>
                        </a:solidFill>
                        <a:effectLst/>
                        <a:uLnTx/>
                        <a:uFillTx/>
                        <a:latin typeface="Arial" pitchFamily="34" charset="0"/>
                        <a:ea typeface="+mn-ea"/>
                        <a:cs typeface="Arial" pitchFamily="34" charset="0"/>
                      </a:endParaRPr>
                    </a:p>
                  </a:txBody>
                  <a:tcPr marL="45720" marR="45720" horzOverflow="overflow">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Your Road to Success</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Giving Dev Project Feedback</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PTO</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Problem Solving</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Time Management</a:t>
                      </a:r>
                    </a:p>
                  </a:txBody>
                  <a:tcPr marL="45720" marR="45720" horzOverflow="overflow">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25</a:t>
                      </a:r>
                    </a:p>
                  </a:txBody>
                  <a:tcPr marL="45720" marR="45720" horzOverflow="overflow">
                    <a:lnL>
                      <a:noFill/>
                    </a:lnL>
                    <a:lnR>
                      <a:noFill/>
                    </a:lnR>
                    <a:lnT>
                      <a:noFill/>
                    </a:lnT>
                    <a:lnB>
                      <a:noFill/>
                    </a:lnB>
                    <a:lnTlToBr w="12700" cmpd="sng">
                      <a:noFill/>
                      <a:prstDash val="solid"/>
                    </a:lnTlToBr>
                    <a:lnBlToTr w="12700" cmpd="sng">
                      <a:noFill/>
                      <a:prstDash val="solid"/>
                    </a:lnBlToTr>
                    <a:solidFill>
                      <a:srgbClr val="00B050"/>
                    </a:solidFill>
                  </a:tcPr>
                </a:tc>
                <a:tc>
                  <a:txBody>
                    <a:bodyPr/>
                    <a:lstStyle/>
                    <a:p>
                      <a:pPr marL="114300" marR="0" lvl="1" indent="0" algn="l" defTabSz="914400" rtl="0" eaLnBrk="1" fontAlgn="auto" latinLnBrk="0" hangingPunct="1">
                        <a:lnSpc>
                          <a:spcPct val="100000"/>
                        </a:lnSpc>
                        <a:spcBef>
                          <a:spcPts val="0"/>
                        </a:spcBef>
                        <a:spcAft>
                          <a:spcPts val="0"/>
                        </a:spcAft>
                        <a:buClr>
                          <a:srgbClr val="177B57"/>
                        </a:buClr>
                        <a:buSzTx/>
                        <a:buFontTx/>
                        <a:buNone/>
                        <a:tabLst/>
                        <a:defRPr/>
                      </a:pPr>
                      <a:r>
                        <a:rPr kumimoji="0" lang="en-US" sz="1100" b="1"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Expand your commercial expertise</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2</a:t>
                      </a:r>
                      <a:r>
                        <a:rPr kumimoji="0" lang="en-US" sz="1100" b="0" i="0" u="none" strike="noStrike" kern="1200" cap="none" spc="0" normalizeH="0" baseline="30000" noProof="0" dirty="0" smtClean="0">
                          <a:ln>
                            <a:noFill/>
                          </a:ln>
                          <a:solidFill>
                            <a:srgbClr val="37373A"/>
                          </a:solidFill>
                          <a:effectLst/>
                          <a:uLnTx/>
                          <a:uFillTx/>
                          <a:latin typeface="Arial" pitchFamily="34" charset="0"/>
                          <a:ea typeface="+mn-ea"/>
                          <a:cs typeface="Arial" pitchFamily="34" charset="0"/>
                        </a:rPr>
                        <a:t>nd</a:t>
                      </a: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 Reminder to complete</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Link to trainings</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endPar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endParaRPr>
                    </a:p>
                  </a:txBody>
                  <a:tcPr marL="45720" marR="45720" horzOverflow="overflow">
                    <a:lnL>
                      <a:noFill/>
                    </a:lnL>
                    <a:lnR>
                      <a:noFill/>
                    </a:lnR>
                    <a:lnT>
                      <a:noFill/>
                    </a:lnT>
                    <a:lnB>
                      <a:noFill/>
                    </a:lnB>
                    <a:lnTlToBr w="12700" cmpd="sng">
                      <a:noFill/>
                      <a:prstDash val="solid"/>
                    </a:lnTlToBr>
                    <a:lnBlToTr w="12700" cmpd="sng">
                      <a:noFill/>
                      <a:prstDash val="solid"/>
                    </a:lnBlToTr>
                    <a:noFill/>
                  </a:tcPr>
                </a:tc>
              </a:tr>
              <a:tr h="578027">
                <a:tc>
                  <a:txBody>
                    <a:bodyPr/>
                    <a:lstStyle/>
                    <a:p>
                      <a:pPr marL="0" marR="0" lvl="0" indent="0" algn="ctr" defTabSz="914400" rtl="0" eaLnBrk="1" fontAlgn="base" latinLnBrk="0" hangingPunct="1">
                        <a:lnSpc>
                          <a:spcPct val="100000"/>
                        </a:lnSpc>
                        <a:spcBef>
                          <a:spcPct val="0"/>
                        </a:spcBef>
                        <a:spcAft>
                          <a:spcPct val="0"/>
                        </a:spcAft>
                        <a:buClr>
                          <a:schemeClr val="tx2"/>
                        </a:buClr>
                        <a:buSzTx/>
                        <a:buFontTx/>
                        <a:buNone/>
                        <a:tabLst/>
                      </a:pPr>
                      <a:r>
                        <a:rPr kumimoji="0" lang="en-US" sz="1100" b="1" i="0" u="none" strike="noStrike" cap="none" normalizeH="0" baseline="0" dirty="0" smtClean="0">
                          <a:ln>
                            <a:noFill/>
                          </a:ln>
                          <a:solidFill>
                            <a:srgbClr val="37373A"/>
                          </a:solidFill>
                          <a:effectLst/>
                          <a:latin typeface="Arial" pitchFamily="34" charset="0"/>
                          <a:cs typeface="Arial" pitchFamily="34" charset="0"/>
                        </a:rPr>
                        <a:t>4</a:t>
                      </a:r>
                    </a:p>
                  </a:txBody>
                  <a:tcPr marL="45720" marR="45720" horzOverflow="overflow">
                    <a:lnL>
                      <a:noFill/>
                    </a:lnL>
                    <a:lnR>
                      <a:noFill/>
                    </a:lnR>
                    <a:lnT>
                      <a:noFill/>
                    </a:lnT>
                    <a:lnB w="25400" cmpd="sng">
                      <a:noFill/>
                    </a:lnB>
                    <a:lnTlToBr w="12700" cmpd="sng">
                      <a:noFill/>
                      <a:prstDash val="solid"/>
                    </a:lnTlToBr>
                    <a:lnBlToTr w="12700" cmpd="sng">
                      <a:noFill/>
                      <a:prstDash val="solid"/>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pPr>
                      <a:r>
                        <a:rPr kumimoji="0" lang="en-US" sz="1100" b="1" i="0" u="none" strike="noStrike" cap="none" normalizeH="0" baseline="0" dirty="0" smtClean="0">
                          <a:ln>
                            <a:noFill/>
                          </a:ln>
                          <a:solidFill>
                            <a:srgbClr val="37373A"/>
                          </a:solidFill>
                          <a:effectLst/>
                          <a:latin typeface="Arial" pitchFamily="34" charset="0"/>
                          <a:cs typeface="Arial" pitchFamily="34" charset="0"/>
                        </a:rPr>
                        <a:t>Effective Research</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lang="en-GB" sz="1100" b="0" dirty="0" smtClean="0">
                          <a:solidFill>
                            <a:srgbClr val="37373A"/>
                          </a:solidFill>
                          <a:latin typeface="+mn-lt"/>
                        </a:rPr>
                        <a:t>Effective Research at BCG</a:t>
                      </a:r>
                      <a:endParaRPr kumimoji="0" lang="en-US" sz="1100" b="0" i="0" u="none" strike="noStrike" cap="none" normalizeH="0" baseline="0" dirty="0" smtClean="0">
                        <a:ln>
                          <a:noFill/>
                        </a:ln>
                        <a:solidFill>
                          <a:srgbClr val="37373A"/>
                        </a:solidFill>
                        <a:effectLst/>
                        <a:latin typeface="Arial" pitchFamily="34" charset="0"/>
                        <a:cs typeface="Arial" pitchFamily="34" charset="0"/>
                      </a:endParaRPr>
                    </a:p>
                  </a:txBody>
                  <a:tcPr marL="45720" marR="45720" horzOverflow="overflow">
                    <a:lnL>
                      <a:noFill/>
                    </a:lnL>
                    <a:lnR>
                      <a:noFill/>
                    </a:lnR>
                    <a:lnT>
                      <a:noFill/>
                    </a:lnT>
                    <a:lnB w="254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dirty="0" smtClean="0">
                          <a:ln>
                            <a:noFill/>
                          </a:ln>
                          <a:solidFill>
                            <a:srgbClr val="37373A"/>
                          </a:solidFill>
                          <a:effectLst/>
                          <a:uLnTx/>
                          <a:uFillTx/>
                          <a:latin typeface="Arial" pitchFamily="34" charset="0"/>
                          <a:ea typeface="+mn-ea"/>
                          <a:cs typeface="Arial" pitchFamily="34" charset="0"/>
                        </a:rPr>
                        <a:t>16</a:t>
                      </a:r>
                    </a:p>
                  </a:txBody>
                  <a:tcPr marL="45720" marR="45720" horzOverflow="overflow">
                    <a:lnL>
                      <a:noFill/>
                    </a:lnL>
                    <a:lnR>
                      <a:noFill/>
                    </a:lnR>
                    <a:lnT>
                      <a:noFill/>
                    </a:lnT>
                    <a:lnB w="25400" cmpd="sng">
                      <a:noFill/>
                    </a:lnB>
                    <a:lnTlToBr w="12700" cmpd="sng">
                      <a:noFill/>
                      <a:prstDash val="solid"/>
                    </a:lnTlToBr>
                    <a:lnBlToTr w="12700" cmpd="sng">
                      <a:noFill/>
                      <a:prstDash val="solid"/>
                    </a:lnBlToTr>
                    <a:solidFill>
                      <a:srgbClr val="00B05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Proposal Excellence</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Proposal Excellence</a:t>
                      </a:r>
                    </a:p>
                    <a:p>
                      <a:pPr marL="0" marR="0" lvl="0" indent="0" algn="l" defTabSz="914400" rtl="0" eaLnBrk="1" fontAlgn="base" latinLnBrk="0" hangingPunct="1">
                        <a:lnSpc>
                          <a:spcPct val="100000"/>
                        </a:lnSpc>
                        <a:spcBef>
                          <a:spcPct val="0"/>
                        </a:spcBef>
                        <a:spcAft>
                          <a:spcPct val="0"/>
                        </a:spcAft>
                        <a:buClr>
                          <a:schemeClr val="tx2"/>
                        </a:buClr>
                        <a:buSzTx/>
                        <a:buFontTx/>
                        <a:buNone/>
                        <a:tabLst/>
                      </a:pPr>
                      <a:endParaRPr kumimoji="0" lang="en-US" sz="1100" b="0" i="0" u="none" strike="noStrike" cap="none" normalizeH="0" baseline="0" dirty="0" smtClean="0">
                        <a:ln>
                          <a:noFill/>
                        </a:ln>
                        <a:solidFill>
                          <a:srgbClr val="37373A"/>
                        </a:solidFill>
                        <a:effectLst/>
                        <a:latin typeface="Arial" pitchFamily="34" charset="0"/>
                        <a:cs typeface="Arial" pitchFamily="34" charset="0"/>
                      </a:endParaRPr>
                    </a:p>
                  </a:txBody>
                  <a:tcPr marL="45720" marR="45720" horzOverflow="overflow">
                    <a:lnL>
                      <a:noFill/>
                    </a:lnL>
                    <a:lnR>
                      <a:noFill/>
                    </a:lnR>
                    <a:lnT>
                      <a:noFill/>
                    </a:lnT>
                    <a:lnB w="25400" cmpd="sng">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defRPr/>
                      </a:pPr>
                      <a:endParaRPr kumimoji="0" lang="en-US" sz="1100" b="0" i="0" u="none" strike="noStrike" kern="1200" cap="none" spc="0" normalizeH="0" baseline="0" dirty="0">
                        <a:ln>
                          <a:noFill/>
                        </a:ln>
                        <a:solidFill>
                          <a:srgbClr val="37373A"/>
                        </a:solidFill>
                        <a:effectLst/>
                        <a:uLnTx/>
                        <a:uFillTx/>
                        <a:latin typeface="Arial" pitchFamily="34" charset="0"/>
                        <a:ea typeface="+mn-ea"/>
                        <a:cs typeface="Arial" pitchFamily="34" charset="0"/>
                      </a:endParaRPr>
                    </a:p>
                  </a:txBody>
                  <a:tcPr marL="45720" marR="45720" horzOverflow="overflow">
                    <a:lnL>
                      <a:noFill/>
                    </a:lnL>
                    <a:lnR>
                      <a:noFill/>
                    </a:lnR>
                    <a:lnT>
                      <a:noFill/>
                    </a:lnT>
                    <a:lnB w="25400" cmpd="sng">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endParaRPr>
                    </a:p>
                  </a:txBody>
                  <a:tcPr marL="45720" marR="45720" horzOverflow="overflow">
                    <a:lnL>
                      <a:noFill/>
                    </a:lnL>
                    <a:lnR>
                      <a:noFill/>
                    </a:lnR>
                    <a:lnT>
                      <a:noFill/>
                    </a:lnT>
                    <a:lnB w="25400" cmpd="sng">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endParaRPr>
                    </a:p>
                  </a:txBody>
                  <a:tcPr marL="45720" marR="45720" horzOverflow="overflow">
                    <a:lnL>
                      <a:noFill/>
                    </a:lnL>
                    <a:lnR>
                      <a:noFill/>
                    </a:lnR>
                    <a:lnT>
                      <a:noFill/>
                    </a:lnT>
                    <a:lnB w="254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endParaRPr>
                    </a:p>
                  </a:txBody>
                  <a:tcPr marL="45720" marR="45720" horzOverflow="overflow">
                    <a:lnL>
                      <a:noFill/>
                    </a:lnL>
                    <a:lnR>
                      <a:noFill/>
                    </a:lnR>
                    <a:lnT>
                      <a:noFill/>
                    </a:lnT>
                    <a:lnB w="25400" cmpd="sng">
                      <a:noFill/>
                    </a:lnB>
                    <a:lnTlToBr w="12700" cmpd="sng">
                      <a:noFill/>
                      <a:prstDash val="solid"/>
                    </a:lnTlToBr>
                    <a:lnBlToTr w="12700" cmpd="sng">
                      <a:noFill/>
                      <a:prstDash val="solid"/>
                    </a:lnBlToTr>
                    <a:noFill/>
                  </a:tcPr>
                </a:tc>
              </a:tr>
              <a:tr h="32369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5</a:t>
                      </a:r>
                    </a:p>
                  </a:txBody>
                  <a:tcPr marL="45720" marR="45720" horzOverflow="overflow">
                    <a:lnL>
                      <a:noFill/>
                    </a:lnL>
                    <a:lnR>
                      <a:noFill/>
                    </a:lnR>
                    <a:lnT>
                      <a:noFill/>
                    </a:lnT>
                    <a:lnB w="25400" cmpd="sng">
                      <a:noFill/>
                    </a:lnB>
                    <a:lnTlToBr w="12700" cmpd="sng">
                      <a:noFill/>
                      <a:prstDash val="solid"/>
                    </a:lnTlToBr>
                    <a:lnBlToTr w="12700" cmpd="sng">
                      <a:noFill/>
                      <a:prstDash val="solid"/>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pPr>
                      <a:r>
                        <a:rPr kumimoji="0" lang="en-US" sz="1100" b="1" i="0" u="none" strike="noStrike" cap="none" normalizeH="0" baseline="0" dirty="0" smtClean="0">
                          <a:ln>
                            <a:noFill/>
                          </a:ln>
                          <a:solidFill>
                            <a:srgbClr val="37373A"/>
                          </a:solidFill>
                          <a:effectLst/>
                          <a:latin typeface="Arial" pitchFamily="34" charset="0"/>
                          <a:cs typeface="Arial" pitchFamily="34" charset="0"/>
                        </a:rPr>
                        <a:t>Problem Solving</a:t>
                      </a:r>
                    </a:p>
                    <a:p>
                      <a:pPr marL="288925" lvl="1" indent="-174625">
                        <a:buClr>
                          <a:srgbClr val="177B57"/>
                        </a:buClr>
                        <a:buSzPct val="100000"/>
                        <a:buFont typeface="Arial"/>
                        <a:buChar char="•"/>
                      </a:pPr>
                      <a:r>
                        <a:rPr lang="en-US" sz="1100" b="0" dirty="0" smtClean="0">
                          <a:solidFill>
                            <a:srgbClr val="37373A"/>
                          </a:solidFill>
                          <a:latin typeface="+mn-lt"/>
                        </a:rPr>
                        <a:t>Problem</a:t>
                      </a:r>
                      <a:r>
                        <a:rPr lang="en-US" sz="1100" b="0" baseline="0" dirty="0" smtClean="0">
                          <a:solidFill>
                            <a:srgbClr val="37373A"/>
                          </a:solidFill>
                          <a:latin typeface="+mn-lt"/>
                        </a:rPr>
                        <a:t> Solving </a:t>
                      </a:r>
                      <a:endParaRPr kumimoji="0" lang="en-US" sz="1100" b="0" i="0" u="none" strike="noStrike" cap="none" normalizeH="0" baseline="0" dirty="0" smtClean="0">
                        <a:ln>
                          <a:noFill/>
                        </a:ln>
                        <a:solidFill>
                          <a:srgbClr val="37373A"/>
                        </a:solidFill>
                        <a:effectLst/>
                        <a:latin typeface="Arial" pitchFamily="34" charset="0"/>
                        <a:cs typeface="Arial" pitchFamily="34" charset="0"/>
                      </a:endParaRPr>
                    </a:p>
                  </a:txBody>
                  <a:tcPr marL="45720" marR="45720" horzOverflow="overflow">
                    <a:lnL>
                      <a:noFill/>
                    </a:lnL>
                    <a:lnR>
                      <a:noFill/>
                    </a:lnR>
                    <a:lnT>
                      <a:noFill/>
                    </a:lnT>
                    <a:lnB w="25400" cmpd="sng">
                      <a:noFill/>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Tx/>
                        <a:buNone/>
                        <a:tabLst/>
                      </a:pPr>
                      <a:endParaRPr kumimoji="0" lang="en-US" sz="1100" b="1" i="0" u="none" strike="noStrike" cap="none" normalizeH="0" baseline="0" dirty="0" smtClean="0">
                        <a:ln>
                          <a:noFill/>
                        </a:ln>
                        <a:solidFill>
                          <a:srgbClr val="37373A"/>
                        </a:solidFill>
                        <a:effectLst/>
                        <a:latin typeface="Arial" pitchFamily="34" charset="0"/>
                        <a:cs typeface="Arial" pitchFamily="34" charset="0"/>
                      </a:endParaRPr>
                    </a:p>
                  </a:txBody>
                  <a:tcPr marL="88641" marR="88641" marT="91440" marB="91440" horzOverflow="overflow">
                    <a:lnL>
                      <a:noFill/>
                    </a:lnL>
                    <a:lnR>
                      <a:noFill/>
                    </a:lnR>
                    <a:lnT>
                      <a:noFill/>
                    </a:lnT>
                    <a:lnB w="25400" cmpd="sng">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defRPr/>
                      </a:pPr>
                      <a:endParaRPr kumimoji="0" lang="en-US" sz="1100" b="0" i="0" u="none" strike="noStrike" kern="1200" cap="none" spc="0" normalizeH="0" baseline="0" dirty="0" smtClean="0">
                        <a:ln>
                          <a:noFill/>
                        </a:ln>
                        <a:solidFill>
                          <a:srgbClr val="37373A"/>
                        </a:solidFill>
                        <a:effectLst/>
                        <a:uLnTx/>
                        <a:uFillTx/>
                        <a:latin typeface="Arial" pitchFamily="34" charset="0"/>
                        <a:ea typeface="+mn-ea"/>
                        <a:cs typeface="Arial" pitchFamily="34" charset="0"/>
                      </a:endParaRPr>
                    </a:p>
                  </a:txBody>
                  <a:tcPr marL="88641" marR="88641" marT="91440" marB="91440" horzOverflow="overflow">
                    <a:lnL>
                      <a:noFill/>
                    </a:lnL>
                    <a:lnR>
                      <a:noFill/>
                    </a:lnR>
                    <a:lnT>
                      <a:noFill/>
                    </a:lnT>
                    <a:lnB w="25400" cmpd="sng">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defRPr/>
                      </a:pPr>
                      <a:endParaRPr kumimoji="0" lang="en-US" sz="1100" b="0" i="0" u="none" strike="noStrike" kern="1200" cap="none" spc="0" normalizeH="0" baseline="0" dirty="0" smtClean="0">
                        <a:ln>
                          <a:noFill/>
                        </a:ln>
                        <a:solidFill>
                          <a:srgbClr val="37373A"/>
                        </a:solidFill>
                        <a:effectLst/>
                        <a:uLnTx/>
                        <a:uFillTx/>
                        <a:latin typeface="Arial" pitchFamily="34" charset="0"/>
                        <a:ea typeface="+mn-ea"/>
                        <a:cs typeface="Arial" pitchFamily="34" charset="0"/>
                      </a:endParaRPr>
                    </a:p>
                  </a:txBody>
                  <a:tcPr marL="45720" marR="45720" horzOverflow="overflow">
                    <a:lnL>
                      <a:noFill/>
                    </a:lnL>
                    <a:lnR>
                      <a:noFill/>
                    </a:lnR>
                    <a:lnT>
                      <a:noFill/>
                    </a:lnT>
                    <a:lnB w="25400" cmpd="sng">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defRPr/>
                      </a:pPr>
                      <a:endPar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endParaRPr>
                    </a:p>
                  </a:txBody>
                  <a:tcPr marL="45720" marR="45720" horzOverflow="overflow">
                    <a:lnL>
                      <a:noFill/>
                    </a:lnL>
                    <a:lnR>
                      <a:noFill/>
                    </a:lnR>
                    <a:lnT>
                      <a:noFill/>
                    </a:lnT>
                    <a:lnB w="25400" cmpd="sng">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defRPr/>
                      </a:pPr>
                      <a:endPar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endParaRPr>
                    </a:p>
                  </a:txBody>
                  <a:tcPr marL="45720" marR="45720" horzOverflow="overflow">
                    <a:lnL>
                      <a:noFill/>
                    </a:lnL>
                    <a:lnR>
                      <a:noFill/>
                    </a:lnR>
                    <a:lnT>
                      <a:noFill/>
                    </a:lnT>
                    <a:lnB w="25400" cmpd="sng">
                      <a:noFill/>
                    </a:lnB>
                    <a:lnTlToBr w="12700" cmpd="sng">
                      <a:noFill/>
                      <a:prstDash val="solid"/>
                    </a:lnTlToBr>
                    <a:lnBlToTr w="12700" cmpd="sng">
                      <a:noFill/>
                      <a:prstDash val="solid"/>
                    </a:lnBlToTr>
                    <a:noFill/>
                  </a:tcPr>
                </a:tc>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defRPr/>
                      </a:pPr>
                      <a:endPar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endParaRPr>
                    </a:p>
                  </a:txBody>
                  <a:tcPr marL="45720" marR="45720" horzOverflow="overflow">
                    <a:lnL>
                      <a:noFill/>
                    </a:lnL>
                    <a:lnR>
                      <a:noFill/>
                    </a:lnR>
                    <a:lnT>
                      <a:noFill/>
                    </a:lnT>
                    <a:lnB w="25400" cmpd="sng">
                      <a:noFill/>
                    </a:lnB>
                    <a:lnTlToBr w="12700" cmpd="sng">
                      <a:noFill/>
                      <a:prstDash val="solid"/>
                    </a:lnTlToBr>
                    <a:lnBlToTr w="12700" cmpd="sng">
                      <a:noFill/>
                      <a:prstDash val="solid"/>
                    </a:lnBlToTr>
                    <a:noFill/>
                  </a:tcPr>
                </a:tc>
              </a:tr>
              <a:tr h="578027">
                <a:tc>
                  <a:txBody>
                    <a:bodyPr/>
                    <a:lstStyle/>
                    <a:p>
                      <a:pPr marL="0" marR="0" lvl="0" indent="0" algn="ctr" defTabSz="914400" rtl="0" eaLnBrk="1" fontAlgn="base" latinLnBrk="0" hangingPunct="1">
                        <a:lnSpc>
                          <a:spcPct val="100000"/>
                        </a:lnSpc>
                        <a:spcBef>
                          <a:spcPct val="0"/>
                        </a:spcBef>
                        <a:spcAft>
                          <a:spcPct val="0"/>
                        </a:spcAft>
                        <a:buClr>
                          <a:schemeClr val="tx2"/>
                        </a:buClr>
                        <a:buSzTx/>
                        <a:buFontTx/>
                        <a:buNone/>
                        <a:tabLst/>
                      </a:pPr>
                      <a:r>
                        <a:rPr kumimoji="0" lang="en-US" sz="1100" b="1" i="0" u="none" strike="noStrike" cap="none" normalizeH="0" baseline="0" dirty="0" smtClean="0">
                          <a:ln>
                            <a:noFill/>
                          </a:ln>
                          <a:solidFill>
                            <a:srgbClr val="37373A"/>
                          </a:solidFill>
                          <a:effectLst/>
                          <a:latin typeface="Arial" pitchFamily="34" charset="0"/>
                          <a:cs typeface="Arial" pitchFamily="34" charset="0"/>
                        </a:rPr>
                        <a:t>6</a:t>
                      </a:r>
                    </a:p>
                  </a:txBody>
                  <a:tcPr marL="45720" marR="45720" horzOverflow="overflow">
                    <a:lnL>
                      <a:noFill/>
                    </a:lnL>
                    <a:lnR>
                      <a:noFill/>
                    </a:lnR>
                    <a:lnT>
                      <a:noFill/>
                    </a:lnT>
                    <a:lnB w="25400" cmpd="sng">
                      <a:noFill/>
                    </a:lnB>
                    <a:lnTlToBr w="12700" cmpd="sng">
                      <a:noFill/>
                      <a:prstDash val="solid"/>
                    </a:lnTlToBr>
                    <a:lnBlToTr w="12700" cmpd="sng">
                      <a:noFill/>
                      <a:prstDash val="solid"/>
                    </a:lnBlToTr>
                    <a:solidFill>
                      <a:srgbClr val="00B050"/>
                    </a:solidFill>
                  </a:tcPr>
                </a:tc>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pPr>
                      <a:r>
                        <a:rPr kumimoji="0" lang="en-US" sz="1100" b="1" i="0" u="none" strike="noStrike" cap="none" normalizeH="0" baseline="0" dirty="0" smtClean="0">
                          <a:ln>
                            <a:noFill/>
                          </a:ln>
                          <a:solidFill>
                            <a:srgbClr val="37373A"/>
                          </a:solidFill>
                          <a:effectLst/>
                          <a:latin typeface="Arial" pitchFamily="34" charset="0"/>
                          <a:cs typeface="Arial" pitchFamily="34" charset="0"/>
                        </a:rPr>
                        <a:t>What do you want to learn today?</a:t>
                      </a:r>
                    </a:p>
                    <a:p>
                      <a:pPr marL="288925" marR="0" lvl="1" indent="-174625" algn="l" defTabSz="914400" rtl="0" eaLnBrk="1" fontAlgn="auto" latinLnBrk="0" hangingPunct="1">
                        <a:lnSpc>
                          <a:spcPct val="100000"/>
                        </a:lnSpc>
                        <a:spcBef>
                          <a:spcPts val="0"/>
                        </a:spcBef>
                        <a:spcAft>
                          <a:spcPts val="0"/>
                        </a:spcAft>
                        <a:buClr>
                          <a:srgbClr val="177B57"/>
                        </a:buClr>
                        <a:buSzTx/>
                        <a:buFontTx/>
                        <a:buChar char="•"/>
                        <a:tabLst/>
                        <a:defRPr/>
                      </a:pPr>
                      <a:r>
                        <a:rPr kumimoji="0" lang="en-US" sz="1100" b="0" i="0" u="none" strike="noStrike" kern="1200" cap="none" spc="0" normalizeH="0" baseline="0" noProof="0" dirty="0" smtClean="0">
                          <a:ln>
                            <a:noFill/>
                          </a:ln>
                          <a:solidFill>
                            <a:srgbClr val="37373A"/>
                          </a:solidFill>
                          <a:effectLst/>
                          <a:uLnTx/>
                          <a:uFillTx/>
                          <a:latin typeface="Arial" pitchFamily="34" charset="0"/>
                          <a:ea typeface="+mn-ea"/>
                          <a:cs typeface="Arial" pitchFamily="34" charset="0"/>
                        </a:rPr>
                        <a:t>No topics – link to browse</a:t>
                      </a:r>
                    </a:p>
                  </a:txBody>
                  <a:tcPr marL="45720" marR="45720" horzOverflow="overflow">
                    <a:lnL>
                      <a:noFill/>
                    </a:lnL>
                    <a:lnR>
                      <a:noFill/>
                    </a:lnR>
                    <a:lnT>
                      <a:noFill/>
                    </a:lnT>
                    <a:lnB w="25400" cmpd="sng">
                      <a:noFill/>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0"/>
                        </a:spcBef>
                        <a:spcAft>
                          <a:spcPct val="0"/>
                        </a:spcAft>
                        <a:buClr>
                          <a:schemeClr val="tx2"/>
                        </a:buClr>
                        <a:buSzTx/>
                        <a:buFontTx/>
                        <a:buNone/>
                        <a:tabLst/>
                      </a:pPr>
                      <a:endParaRPr kumimoji="0" lang="en-US" sz="1100" b="1" i="0" u="none" strike="noStrike" cap="none" normalizeH="0" baseline="0" dirty="0" smtClean="0">
                        <a:ln>
                          <a:noFill/>
                        </a:ln>
                        <a:solidFill>
                          <a:srgbClr val="37373A"/>
                        </a:solidFill>
                        <a:effectLst/>
                        <a:latin typeface="Arial" pitchFamily="34" charset="0"/>
                        <a:cs typeface="Arial" pitchFamily="34" charset="0"/>
                      </a:endParaRPr>
                    </a:p>
                  </a:txBody>
                  <a:tcPr marL="45720" marR="45720" horzOverflow="overflow">
                    <a:lnL>
                      <a:noFill/>
                    </a:lnL>
                    <a:lnR>
                      <a:noFill/>
                    </a:lnR>
                    <a:lnT>
                      <a:noFill/>
                    </a:lnT>
                    <a:lnB w="25400" cmpd="sng">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defRPr/>
                      </a:pPr>
                      <a:endParaRPr kumimoji="0" lang="en-US" sz="1100" b="0" i="0" u="none" strike="noStrike" kern="1200" cap="none" spc="0" normalizeH="0" baseline="0" dirty="0" smtClean="0">
                        <a:ln>
                          <a:noFill/>
                        </a:ln>
                        <a:solidFill>
                          <a:srgbClr val="37373A"/>
                        </a:solidFill>
                        <a:effectLst/>
                        <a:uLnTx/>
                        <a:uFillTx/>
                        <a:latin typeface="Arial" pitchFamily="34" charset="0"/>
                        <a:ea typeface="+mn-ea"/>
                        <a:cs typeface="Arial" pitchFamily="34" charset="0"/>
                      </a:endParaRPr>
                    </a:p>
                  </a:txBody>
                  <a:tcPr marL="45720" marR="45720" horzOverflow="overflow">
                    <a:lnL>
                      <a:noFill/>
                    </a:lnL>
                    <a:lnR>
                      <a:noFill/>
                    </a:lnR>
                    <a:lnT>
                      <a:noFill/>
                    </a:lnT>
                    <a:lnB w="25400" cmpd="sng">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base" latinLnBrk="0" hangingPunct="1">
                        <a:lnSpc>
                          <a:spcPct val="100000"/>
                        </a:lnSpc>
                        <a:spcBef>
                          <a:spcPct val="0"/>
                        </a:spcBef>
                        <a:spcAft>
                          <a:spcPct val="0"/>
                        </a:spcAft>
                        <a:buClr>
                          <a:schemeClr val="tx2"/>
                        </a:buClr>
                        <a:buSzTx/>
                        <a:buFontTx/>
                        <a:buNone/>
                        <a:tabLst/>
                        <a:defRPr/>
                      </a:pPr>
                      <a:endParaRPr kumimoji="0" lang="en-US" sz="1100" b="0" i="0" u="none" strike="noStrike" kern="1200" cap="none" spc="0" normalizeH="0" baseline="0" dirty="0" smtClean="0">
                        <a:ln>
                          <a:noFill/>
                        </a:ln>
                        <a:solidFill>
                          <a:srgbClr val="37373A"/>
                        </a:solidFill>
                        <a:effectLst/>
                        <a:uLnTx/>
                        <a:uFillTx/>
                        <a:latin typeface="Arial" pitchFamily="34" charset="0"/>
                        <a:ea typeface="+mn-ea"/>
                        <a:cs typeface="Arial" pitchFamily="34" charset="0"/>
                      </a:endParaRPr>
                    </a:p>
                  </a:txBody>
                  <a:tcPr marL="45720" marR="45720" horzOverflow="overflow">
                    <a:lnL>
                      <a:noFill/>
                    </a:lnL>
                    <a:lnR>
                      <a:noFill/>
                    </a:lnR>
                    <a:lnT>
                      <a:noFill/>
                    </a:lnT>
                    <a:lnB w="25400" cmpd="sng">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cap="none" normalizeH="0" baseline="0" dirty="0" smtClean="0">
                        <a:ln>
                          <a:noFill/>
                        </a:ln>
                        <a:solidFill>
                          <a:srgbClr val="37373A"/>
                        </a:solidFill>
                        <a:effectLst/>
                        <a:latin typeface="Arial" pitchFamily="34" charset="0"/>
                        <a:cs typeface="Arial" pitchFamily="34" charset="0"/>
                      </a:endParaRPr>
                    </a:p>
                  </a:txBody>
                  <a:tcPr marL="45720" marR="45720" horzOverflow="overflow">
                    <a:lnL>
                      <a:noFill/>
                    </a:lnL>
                    <a:lnR>
                      <a:noFill/>
                    </a:lnR>
                    <a:lnT>
                      <a:noFill/>
                    </a:lnT>
                    <a:lnB w="25400" cmpd="sng">
                      <a:noFill/>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cap="none" normalizeH="0" baseline="0" dirty="0" smtClean="0">
                        <a:ln>
                          <a:noFill/>
                        </a:ln>
                        <a:solidFill>
                          <a:srgbClr val="37373A"/>
                        </a:solidFill>
                        <a:effectLst/>
                        <a:latin typeface="Arial" pitchFamily="34" charset="0"/>
                        <a:cs typeface="Arial" pitchFamily="34" charset="0"/>
                      </a:endParaRPr>
                    </a:p>
                  </a:txBody>
                  <a:tcPr marL="45720" marR="45720" horzOverflow="overflow">
                    <a:lnL>
                      <a:noFill/>
                    </a:lnL>
                    <a:lnR>
                      <a:noFill/>
                    </a:lnR>
                    <a:lnT>
                      <a:noFill/>
                    </a:lnT>
                    <a:lnB w="254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cap="none" normalizeH="0" baseline="0" dirty="0" smtClean="0">
                        <a:ln>
                          <a:noFill/>
                        </a:ln>
                        <a:solidFill>
                          <a:srgbClr val="37373A"/>
                        </a:solidFill>
                        <a:effectLst/>
                        <a:latin typeface="Arial" pitchFamily="34" charset="0"/>
                        <a:cs typeface="Arial" pitchFamily="34" charset="0"/>
                      </a:endParaRPr>
                    </a:p>
                  </a:txBody>
                  <a:tcPr marL="45720" marR="45720" horzOverflow="overflow">
                    <a:lnL>
                      <a:noFill/>
                    </a:lnL>
                    <a:lnR>
                      <a:noFill/>
                    </a:lnR>
                    <a:lnT>
                      <a:noFill/>
                    </a:lnT>
                    <a:lnB w="254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1153801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7974043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6294"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5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err="1" smtClean="0"/>
              <a:t>FYLK</a:t>
            </a:r>
            <a:r>
              <a:rPr lang="en-US" dirty="0" smtClean="0"/>
              <a:t> Emails</a:t>
            </a:r>
            <a:endParaRPr lang="en-US" dirty="0"/>
          </a:p>
        </p:txBody>
      </p:sp>
    </p:spTree>
    <p:extLst>
      <p:ext uri="{BB962C8B-B14F-4D97-AF65-F5344CB8AC3E}">
        <p14:creationId xmlns:p14="http://schemas.microsoft.com/office/powerpoint/2010/main" val="39732117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6282861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7318"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err="1" smtClean="0"/>
              <a:t>FYLK</a:t>
            </a:r>
            <a:r>
              <a:rPr lang="en-US" dirty="0" smtClean="0"/>
              <a:t> Volume 1 &amp; 2</a:t>
            </a:r>
            <a:endParaRPr lang="en-US" dirty="0"/>
          </a:p>
        </p:txBody>
      </p:sp>
      <p:pic>
        <p:nvPicPr>
          <p:cNvPr id="2" name="Picture 1"/>
          <p:cNvPicPr>
            <a:picLocks noChangeAspect="1"/>
          </p:cNvPicPr>
          <p:nvPr/>
        </p:nvPicPr>
        <p:blipFill rotWithShape="1">
          <a:blip r:embed="rId8"/>
          <a:srcRect b="9139"/>
          <a:stretch/>
        </p:blipFill>
        <p:spPr>
          <a:xfrm>
            <a:off x="1002747" y="1324708"/>
            <a:ext cx="4197124" cy="4697402"/>
          </a:xfrm>
          <a:prstGeom prst="rect">
            <a:avLst/>
          </a:prstGeom>
        </p:spPr>
      </p:pic>
      <p:pic>
        <p:nvPicPr>
          <p:cNvPr id="7" name="Picture 6"/>
          <p:cNvPicPr>
            <a:picLocks noChangeAspect="1"/>
          </p:cNvPicPr>
          <p:nvPr/>
        </p:nvPicPr>
        <p:blipFill>
          <a:blip r:embed="rId9"/>
          <a:stretch>
            <a:fillRect/>
          </a:stretch>
        </p:blipFill>
        <p:spPr>
          <a:xfrm>
            <a:off x="6682751" y="268081"/>
            <a:ext cx="3421831" cy="6339671"/>
          </a:xfrm>
          <a:prstGeom prst="rect">
            <a:avLst/>
          </a:prstGeom>
        </p:spPr>
      </p:pic>
    </p:spTree>
    <p:extLst>
      <p:ext uri="{BB962C8B-B14F-4D97-AF65-F5344CB8AC3E}">
        <p14:creationId xmlns:p14="http://schemas.microsoft.com/office/powerpoint/2010/main" val="408664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40273345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40"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err="1" smtClean="0"/>
              <a:t>FYLK</a:t>
            </a:r>
            <a:r>
              <a:rPr lang="en-US" dirty="0" smtClean="0"/>
              <a:t> Volume 3 &amp; 4</a:t>
            </a:r>
            <a:endParaRPr lang="en-US" dirty="0"/>
          </a:p>
        </p:txBody>
      </p:sp>
      <p:pic>
        <p:nvPicPr>
          <p:cNvPr id="7" name="Picture 6"/>
          <p:cNvPicPr>
            <a:picLocks noChangeAspect="1"/>
          </p:cNvPicPr>
          <p:nvPr/>
        </p:nvPicPr>
        <p:blipFill rotWithShape="1">
          <a:blip r:embed="rId8"/>
          <a:srcRect b="9102"/>
          <a:stretch/>
        </p:blipFill>
        <p:spPr>
          <a:xfrm>
            <a:off x="1264685" y="1324823"/>
            <a:ext cx="4250845" cy="4697286"/>
          </a:xfrm>
          <a:prstGeom prst="rect">
            <a:avLst/>
          </a:prstGeom>
        </p:spPr>
      </p:pic>
      <p:pic>
        <p:nvPicPr>
          <p:cNvPr id="8" name="Picture 7"/>
          <p:cNvPicPr>
            <a:picLocks noChangeAspect="1"/>
          </p:cNvPicPr>
          <p:nvPr/>
        </p:nvPicPr>
        <p:blipFill rotWithShape="1">
          <a:blip r:embed="rId9"/>
          <a:srcRect b="9813"/>
          <a:stretch/>
        </p:blipFill>
        <p:spPr>
          <a:xfrm>
            <a:off x="6229140" y="1324823"/>
            <a:ext cx="4480780" cy="4662778"/>
          </a:xfrm>
          <a:prstGeom prst="rect">
            <a:avLst/>
          </a:prstGeom>
        </p:spPr>
      </p:pic>
    </p:spTree>
    <p:extLst>
      <p:ext uri="{BB962C8B-B14F-4D97-AF65-F5344CB8AC3E}">
        <p14:creationId xmlns:p14="http://schemas.microsoft.com/office/powerpoint/2010/main" val="42685819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9346977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562"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err="1" smtClean="0"/>
              <a:t>FYLK</a:t>
            </a:r>
            <a:r>
              <a:rPr lang="en-US" dirty="0" smtClean="0"/>
              <a:t> Volume </a:t>
            </a:r>
            <a:r>
              <a:rPr lang="en-US" dirty="0"/>
              <a:t>5</a:t>
            </a:r>
            <a:r>
              <a:rPr lang="en-US" dirty="0" smtClean="0"/>
              <a:t> &amp; </a:t>
            </a:r>
            <a:r>
              <a:rPr lang="en-US" dirty="0"/>
              <a:t>6</a:t>
            </a:r>
          </a:p>
        </p:txBody>
      </p:sp>
      <p:pic>
        <p:nvPicPr>
          <p:cNvPr id="6" name="Picture 5"/>
          <p:cNvPicPr>
            <a:picLocks noChangeAspect="1"/>
          </p:cNvPicPr>
          <p:nvPr/>
        </p:nvPicPr>
        <p:blipFill rotWithShape="1">
          <a:blip r:embed="rId8"/>
          <a:srcRect b="8879"/>
          <a:stretch/>
        </p:blipFill>
        <p:spPr>
          <a:xfrm>
            <a:off x="5941387" y="1195754"/>
            <a:ext cx="4527524" cy="4881773"/>
          </a:xfrm>
          <a:prstGeom prst="rect">
            <a:avLst/>
          </a:prstGeom>
        </p:spPr>
      </p:pic>
      <p:pic>
        <p:nvPicPr>
          <p:cNvPr id="2" name="Picture 1"/>
          <p:cNvPicPr>
            <a:picLocks noChangeAspect="1"/>
          </p:cNvPicPr>
          <p:nvPr/>
        </p:nvPicPr>
        <p:blipFill>
          <a:blip r:embed="rId9"/>
          <a:stretch>
            <a:fillRect/>
          </a:stretch>
        </p:blipFill>
        <p:spPr>
          <a:xfrm>
            <a:off x="969073" y="1192990"/>
            <a:ext cx="3968687" cy="4884538"/>
          </a:xfrm>
          <a:prstGeom prst="rect">
            <a:avLst/>
          </a:prstGeom>
        </p:spPr>
      </p:pic>
    </p:spTree>
    <p:extLst>
      <p:ext uri="{BB962C8B-B14F-4D97-AF65-F5344CB8AC3E}">
        <p14:creationId xmlns:p14="http://schemas.microsoft.com/office/powerpoint/2010/main" val="33014130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21836033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8340" name="think-cell Slide" r:id="rId5" imgW="410" imgH="409" progId="TCLayout.ActiveDocument.1">
                  <p:embed/>
                </p:oleObj>
              </mc:Choice>
              <mc:Fallback>
                <p:oleObj name="think-cell Slide" r:id="rId5" imgW="410" imgH="409"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5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p:txBody>
          <a:bodyPr/>
          <a:lstStyle/>
          <a:p>
            <a:r>
              <a:rPr lang="en-US" dirty="0" err="1" smtClean="0"/>
              <a:t>PLLK</a:t>
            </a:r>
            <a:r>
              <a:rPr lang="en-US" dirty="0" smtClean="0"/>
              <a:t> Emails</a:t>
            </a:r>
            <a:endParaRPr lang="en-US" dirty="0"/>
          </a:p>
        </p:txBody>
      </p:sp>
    </p:spTree>
    <p:extLst>
      <p:ext uri="{BB962C8B-B14F-4D97-AF65-F5344CB8AC3E}">
        <p14:creationId xmlns:p14="http://schemas.microsoft.com/office/powerpoint/2010/main" val="13097699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1036005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9364"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err="1" smtClean="0"/>
              <a:t>PLLK</a:t>
            </a:r>
            <a:r>
              <a:rPr lang="en-US" dirty="0" smtClean="0"/>
              <a:t> Volume 1 &amp; 2</a:t>
            </a:r>
            <a:endParaRPr lang="en-US" dirty="0"/>
          </a:p>
        </p:txBody>
      </p:sp>
      <p:pic>
        <p:nvPicPr>
          <p:cNvPr id="6" name="Picture 5"/>
          <p:cNvPicPr>
            <a:picLocks noChangeAspect="1"/>
          </p:cNvPicPr>
          <p:nvPr/>
        </p:nvPicPr>
        <p:blipFill>
          <a:blip r:embed="rId8"/>
          <a:stretch>
            <a:fillRect/>
          </a:stretch>
        </p:blipFill>
        <p:spPr>
          <a:xfrm>
            <a:off x="1187699" y="1216798"/>
            <a:ext cx="4302700" cy="5320284"/>
          </a:xfrm>
          <a:prstGeom prst="rect">
            <a:avLst/>
          </a:prstGeom>
        </p:spPr>
      </p:pic>
      <p:pic>
        <p:nvPicPr>
          <p:cNvPr id="8" name="Picture 7"/>
          <p:cNvPicPr>
            <a:picLocks noChangeAspect="1"/>
          </p:cNvPicPr>
          <p:nvPr/>
        </p:nvPicPr>
        <p:blipFill>
          <a:blip r:embed="rId9"/>
          <a:stretch>
            <a:fillRect/>
          </a:stretch>
        </p:blipFill>
        <p:spPr>
          <a:xfrm>
            <a:off x="6200775" y="1216798"/>
            <a:ext cx="4951710" cy="5320284"/>
          </a:xfrm>
          <a:prstGeom prst="rect">
            <a:avLst/>
          </a:prstGeom>
        </p:spPr>
      </p:pic>
    </p:spTree>
    <p:extLst>
      <p:ext uri="{BB962C8B-B14F-4D97-AF65-F5344CB8AC3E}">
        <p14:creationId xmlns:p14="http://schemas.microsoft.com/office/powerpoint/2010/main" val="36390240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8516642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479" name="think-cell Slide" r:id="rId6" imgW="410" imgH="409" progId="TCLayout.ActiveDocument.1">
                  <p:embed/>
                </p:oleObj>
              </mc:Choice>
              <mc:Fallback>
                <p:oleObj name="think-cell Slide" r:id="rId6" imgW="410" imgH="409"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smtClean="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p:txBody>
          <a:bodyPr/>
          <a:lstStyle/>
          <a:p>
            <a:r>
              <a:rPr lang="en-US" dirty="0" err="1" smtClean="0"/>
              <a:t>PLLK</a:t>
            </a:r>
            <a:r>
              <a:rPr lang="en-US" dirty="0" smtClean="0"/>
              <a:t> Volume 3 &amp; 4</a:t>
            </a:r>
            <a:endParaRPr lang="en-US" dirty="0"/>
          </a:p>
        </p:txBody>
      </p:sp>
      <p:pic>
        <p:nvPicPr>
          <p:cNvPr id="2" name="Picture 1"/>
          <p:cNvPicPr>
            <a:picLocks noChangeAspect="1"/>
          </p:cNvPicPr>
          <p:nvPr/>
        </p:nvPicPr>
        <p:blipFill>
          <a:blip r:embed="rId8"/>
          <a:stretch>
            <a:fillRect/>
          </a:stretch>
        </p:blipFill>
        <p:spPr>
          <a:xfrm>
            <a:off x="867208" y="1173018"/>
            <a:ext cx="4693084" cy="5288304"/>
          </a:xfrm>
          <a:prstGeom prst="rect">
            <a:avLst/>
          </a:prstGeom>
        </p:spPr>
      </p:pic>
      <p:pic>
        <p:nvPicPr>
          <p:cNvPr id="7" name="Picture 6"/>
          <p:cNvPicPr>
            <a:picLocks noChangeAspect="1"/>
          </p:cNvPicPr>
          <p:nvPr/>
        </p:nvPicPr>
        <p:blipFill>
          <a:blip r:embed="rId9"/>
          <a:stretch>
            <a:fillRect/>
          </a:stretch>
        </p:blipFill>
        <p:spPr>
          <a:xfrm>
            <a:off x="6121021" y="1173018"/>
            <a:ext cx="5075230" cy="5264727"/>
          </a:xfrm>
          <a:prstGeom prst="rect">
            <a:avLst/>
          </a:prstGeom>
        </p:spPr>
      </p:pic>
    </p:spTree>
    <p:extLst>
      <p:ext uri="{BB962C8B-B14F-4D97-AF65-F5344CB8AC3E}">
        <p14:creationId xmlns:p14="http://schemas.microsoft.com/office/powerpoint/2010/main" val="4054022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Ef6SYfnwnYhFCKTNZvtvkQ"/>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RbPuGi.GeUb46QogHQ29p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RbPuGi.GeUb46QogHQ29p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RbPuGi.GeUb46QogHQ29p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Ef6SYfnwnYhFCKTNZvtvkQ"/>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RbPuGi.GeUb46QogHQ29pg"/>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rcUxpF4MMHd_MmIJ.Bj2j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DOL_bwtlUjneVbRgxvKsg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Ef6SYfnwnYhFCKTNZvtvk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RbPuGi.GeUb46QogHQ29pg"/>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RbPuGi.GeUb46QogHQ29p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RbPuGi.GeUb46QogHQ29p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Ef6SYfnwnYhFCKTNZvtvk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RbPuGi.GeUb46QogHQ29p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RbPuGi.GeUb46QogHQ29pg"/>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6741F1D1-726F-4F5C-AF82-6A4B030D48FC}" vid="{32BB820F-5679-4F98-8B04-67B27827A899}"/>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502</TotalTime>
  <Words>334</Words>
  <Application>Microsoft Office PowerPoint</Application>
  <PresentationFormat>Widescreen</PresentationFormat>
  <Paragraphs>101</Paragraphs>
  <Slides>17</Slides>
  <Notes>12</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17</vt:i4>
      </vt:variant>
      <vt:variant>
        <vt:lpstr>Custom Shows</vt:lpstr>
      </vt:variant>
      <vt:variant>
        <vt:i4>1</vt:i4>
      </vt:variant>
    </vt:vector>
  </HeadingPairs>
  <TitlesOfParts>
    <vt:vector size="22" baseType="lpstr">
      <vt:lpstr>Arial</vt:lpstr>
      <vt:lpstr>Trebuchet MS</vt:lpstr>
      <vt:lpstr>BCG Grid 16:9</vt:lpstr>
      <vt:lpstr>think-cell Slide</vt:lpstr>
      <vt:lpstr>Launch Kits Overview</vt:lpstr>
      <vt:lpstr>Launch Kit Email Summary </vt:lpstr>
      <vt:lpstr>FYLK Emails</vt:lpstr>
      <vt:lpstr>FYLK Volume 1 &amp; 2</vt:lpstr>
      <vt:lpstr>FYLK Volume 3 &amp; 4</vt:lpstr>
      <vt:lpstr>FYLK Volume 5 &amp; 6</vt:lpstr>
      <vt:lpstr>PLLK Emails</vt:lpstr>
      <vt:lpstr>PLLK Volume 1 &amp; 2</vt:lpstr>
      <vt:lpstr>PLLK Volume 3 &amp; 4</vt:lpstr>
      <vt:lpstr>SHLK Emails</vt:lpstr>
      <vt:lpstr>SHLK Email #1 – Volumes 1 &amp; 2</vt:lpstr>
      <vt:lpstr>SHLK Email #2 – Volumes 3 &amp; 4</vt:lpstr>
      <vt:lpstr>SHLK Email #3 – Volumes 5 &amp; 6</vt:lpstr>
      <vt:lpstr>TFCS Emails</vt:lpstr>
      <vt:lpstr>TFCS Assignment Email &amp; Reminder 1&amp;2</vt:lpstr>
      <vt:lpstr>PowerPoint Presentation</vt:lpstr>
      <vt:lpstr>PowerPoint Presentation</vt:lpstr>
      <vt:lpstr>Format Guide Workshop</vt:lpstr>
    </vt:vector>
  </TitlesOfParts>
  <Company>The Boston Consulting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Launch Kits Overview</dc:title>
  <dc:creator>Colonero Maxwell</dc:creator>
  <cp:lastModifiedBy>Colonero Maxwell</cp:lastModifiedBy>
  <cp:revision>26</cp:revision>
  <cp:lastPrinted>2016-04-06T18:59:25Z</cp:lastPrinted>
  <dcterms:created xsi:type="dcterms:W3CDTF">2020-01-06T22:26:07Z</dcterms:created>
  <dcterms:modified xsi:type="dcterms:W3CDTF">2020-01-31T00:44:04Z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