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365" r:id="rId2"/>
    <p:sldId id="366"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96323" autoAdjust="0"/>
  </p:normalViewPr>
  <p:slideViewPr>
    <p:cSldViewPr snapToGrid="0">
      <p:cViewPr>
        <p:scale>
          <a:sx n="79" d="100"/>
          <a:sy n="79" d="100"/>
        </p:scale>
        <p:origin x="-182" y="16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7/22/2020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7/22/2020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9682639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1"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0"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3"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0.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2.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image" Target="../media/image11.emf"/><Relationship Id="rId5" Type="http://schemas.openxmlformats.org/officeDocument/2006/relationships/oleObject" Target="../embeddings/oleObject20.bin"/><Relationship Id="rId4"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E4EB8BC-DE99-4D16-84D1-E5E9A4B87DA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7"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4E4EB8BC-DE99-4D16-84D1-E5E9A4B87DA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D053F87-AD9C-47BA-AC58-42C1293EE7B4}"/>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sz="3600" dirty="0"/>
              <a:t>Today's agenda</a:t>
            </a:r>
          </a:p>
        </p:txBody>
      </p:sp>
      <p:sp>
        <p:nvSpPr>
          <p:cNvPr id="6" name="TextBox 5">
            <a:extLst>
              <a:ext uri="{FF2B5EF4-FFF2-40B4-BE49-F238E27FC236}">
                <a16:creationId xmlns:a16="http://schemas.microsoft.com/office/drawing/2014/main" id="{B46DD5E8-019B-402B-9F77-D35A1C6F2A2C}"/>
              </a:ext>
            </a:extLst>
          </p:cNvPr>
          <p:cNvSpPr txBox="1"/>
          <p:nvPr/>
        </p:nvSpPr>
        <p:spPr>
          <a:xfrm>
            <a:off x="4508500" y="924127"/>
            <a:ext cx="5753100" cy="533075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rgbClr val="575757"/>
                </a:solidFill>
              </a:rPr>
              <a:t>Configuring Final Reminder Timing notification</a:t>
            </a:r>
          </a:p>
          <a:p>
            <a:endParaRPr lang="en-US" sz="2400" dirty="0">
              <a:solidFill>
                <a:srgbClr val="575757"/>
              </a:solidFill>
            </a:endParaRPr>
          </a:p>
          <a:p>
            <a:r>
              <a:rPr lang="en-US" sz="2400" dirty="0">
                <a:solidFill>
                  <a:srgbClr val="575757"/>
                </a:solidFill>
              </a:rPr>
              <a:t>Enable or disable Notifications for a class</a:t>
            </a:r>
          </a:p>
          <a:p>
            <a:endParaRPr lang="en-US" sz="2400" dirty="0">
              <a:solidFill>
                <a:srgbClr val="575757"/>
              </a:solidFill>
            </a:endParaRPr>
          </a:p>
          <a:p>
            <a:r>
              <a:rPr lang="en-US" sz="2400" dirty="0">
                <a:solidFill>
                  <a:srgbClr val="575757"/>
                </a:solidFill>
              </a:rPr>
              <a:t>Configuring Final Reminder Text</a:t>
            </a:r>
          </a:p>
          <a:p>
            <a:endParaRPr lang="en-US" sz="2400" dirty="0">
              <a:solidFill>
                <a:srgbClr val="575757"/>
              </a:solidFill>
            </a:endParaRPr>
          </a:p>
          <a:p>
            <a:r>
              <a:rPr lang="en-US" sz="2400" dirty="0">
                <a:solidFill>
                  <a:srgbClr val="575757"/>
                </a:solidFill>
              </a:rPr>
              <a:t>Firing </a:t>
            </a:r>
            <a:r>
              <a:rPr lang="en-US" sz="2400" dirty="0" err="1">
                <a:solidFill>
                  <a:srgbClr val="575757"/>
                </a:solidFill>
              </a:rPr>
              <a:t>adhoc</a:t>
            </a:r>
            <a:r>
              <a:rPr lang="en-US" sz="2400" dirty="0">
                <a:solidFill>
                  <a:srgbClr val="575757"/>
                </a:solidFill>
              </a:rPr>
              <a:t> class notification</a:t>
            </a:r>
          </a:p>
        </p:txBody>
      </p:sp>
    </p:spTree>
    <p:extLst>
      <p:ext uri="{BB962C8B-B14F-4D97-AF65-F5344CB8AC3E}">
        <p14:creationId xmlns:p14="http://schemas.microsoft.com/office/powerpoint/2010/main" val="3328868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CDEA62C-9916-4212-8E8B-303E59DE3930}"/>
              </a:ext>
            </a:extLst>
          </p:cNvPr>
          <p:cNvGraphicFramePr>
            <a:graphicFrameLocks noChangeAspect="1"/>
          </p:cNvGraphicFramePr>
          <p:nvPr>
            <p:custDataLst>
              <p:tags r:id="rId2"/>
            </p:custDataLst>
            <p:extLst>
              <p:ext uri="{D42A27DB-BD31-4B8C-83A1-F6EECF244321}">
                <p14:modId xmlns:p14="http://schemas.microsoft.com/office/powerpoint/2010/main" val="810532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0"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EF1E605-97B5-4C35-8D5B-5743E19F428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a:extLst>
              <a:ext uri="{FF2B5EF4-FFF2-40B4-BE49-F238E27FC236}">
                <a16:creationId xmlns:a16="http://schemas.microsoft.com/office/drawing/2014/main" id="{BFA31EFD-F151-456C-BFA8-F483C93F4DEF}"/>
              </a:ext>
            </a:extLst>
          </p:cNvPr>
          <p:cNvSpPr>
            <a:spLocks noGrp="1"/>
          </p:cNvSpPr>
          <p:nvPr>
            <p:ph type="title"/>
          </p:nvPr>
        </p:nvSpPr>
        <p:spPr/>
        <p:txBody>
          <a:bodyPr/>
          <a:lstStyle/>
          <a:p>
            <a:r>
              <a:rPr lang="en-US" dirty="0"/>
              <a:t>Instructor Led &amp; Blended Approval Required Notification Flow</a:t>
            </a:r>
          </a:p>
        </p:txBody>
      </p:sp>
      <p:pic>
        <p:nvPicPr>
          <p:cNvPr id="6" name="Picture 5">
            <a:extLst>
              <a:ext uri="{FF2B5EF4-FFF2-40B4-BE49-F238E27FC236}">
                <a16:creationId xmlns:a16="http://schemas.microsoft.com/office/drawing/2014/main" id="{330AB3EE-F698-4F9E-8BB2-685D9E46E94D}"/>
              </a:ext>
            </a:extLst>
          </p:cNvPr>
          <p:cNvPicPr>
            <a:picLocks noChangeAspect="1"/>
          </p:cNvPicPr>
          <p:nvPr/>
        </p:nvPicPr>
        <p:blipFill>
          <a:blip r:embed="rId7"/>
          <a:stretch>
            <a:fillRect/>
          </a:stretch>
        </p:blipFill>
        <p:spPr>
          <a:xfrm>
            <a:off x="527776" y="1108983"/>
            <a:ext cx="11136448" cy="5314110"/>
          </a:xfrm>
          <a:prstGeom prst="rect">
            <a:avLst/>
          </a:prstGeom>
        </p:spPr>
      </p:pic>
      <p:sp>
        <p:nvSpPr>
          <p:cNvPr id="7" name="Star: 5 Points 6">
            <a:extLst>
              <a:ext uri="{FF2B5EF4-FFF2-40B4-BE49-F238E27FC236}">
                <a16:creationId xmlns:a16="http://schemas.microsoft.com/office/drawing/2014/main" id="{F88886A0-0A55-48DB-BAE7-D5464ED36B0E}"/>
              </a:ext>
            </a:extLst>
          </p:cNvPr>
          <p:cNvSpPr/>
          <p:nvPr/>
        </p:nvSpPr>
        <p:spPr>
          <a:xfrm>
            <a:off x="9639350" y="2047672"/>
            <a:ext cx="505838" cy="457200"/>
          </a:xfrm>
          <a:prstGeom prst="star5">
            <a:avLst/>
          </a:prstGeom>
          <a:solidFill>
            <a:srgbClr val="FFCC00"/>
          </a:solidFill>
          <a:ln w="9525" cap="rnd" cmpd="sng" algn="ctr">
            <a:solidFill>
              <a:srgbClr val="FFCC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 name="Star: 5 Points 7">
            <a:extLst>
              <a:ext uri="{FF2B5EF4-FFF2-40B4-BE49-F238E27FC236}">
                <a16:creationId xmlns:a16="http://schemas.microsoft.com/office/drawing/2014/main" id="{C48CEFBC-80B3-4545-AB55-95ECB77801D4}"/>
              </a:ext>
            </a:extLst>
          </p:cNvPr>
          <p:cNvSpPr/>
          <p:nvPr/>
        </p:nvSpPr>
        <p:spPr>
          <a:xfrm>
            <a:off x="7486295" y="2047672"/>
            <a:ext cx="505838" cy="457200"/>
          </a:xfrm>
          <a:prstGeom prst="star5">
            <a:avLst/>
          </a:prstGeom>
          <a:solidFill>
            <a:srgbClr val="FFCC00"/>
          </a:solidFill>
          <a:ln w="9525" cap="rnd" cmpd="sng" algn="ctr">
            <a:solidFill>
              <a:srgbClr val="FFCC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2305052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iUVXo7HFRyqTaRZBdFJgt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ABDiaUAbdC.4RuWbCc3o6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Words>
  <Application>Microsoft Office PowerPoint</Application>
  <PresentationFormat>Widescreen</PresentationFormat>
  <Paragraphs>10</Paragraphs>
  <Slides>2</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7" baseType="lpstr">
      <vt:lpstr>Arial</vt:lpstr>
      <vt:lpstr>Trebuchet MS</vt:lpstr>
      <vt:lpstr>BCG Grid 16:9</vt:lpstr>
      <vt:lpstr>think-cell Slide</vt:lpstr>
      <vt:lpstr>Today's agenda</vt:lpstr>
      <vt:lpstr>Instructor Led &amp; Blended Approval Required Notification Flow</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agenda</dc:title>
  <dc:creator>Boston Consulting Group</dc:creator>
  <cp:lastModifiedBy>Colonero Maxwell</cp:lastModifiedBy>
  <cp:revision>454</cp:revision>
  <cp:lastPrinted>2000-01-01T04:00:00Z</cp:lastPrinted>
  <dcterms:created xsi:type="dcterms:W3CDTF">2020-07-15T19:32:18Z</dcterms:created>
  <dcterms:modified xsi:type="dcterms:W3CDTF">2020-07-22T21:58:44Z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