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22709"/>
            <a:ext cx="7766936" cy="1646302"/>
          </a:xfrm>
        </p:spPr>
        <p:txBody>
          <a:bodyPr/>
          <a:lstStyle/>
          <a:p>
            <a:r>
              <a:rPr lang="en-CA" dirty="0" smtClean="0"/>
              <a:t>Intergalactic Defenders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84161"/>
            <a:ext cx="7766936" cy="2311330"/>
          </a:xfrm>
        </p:spPr>
        <p:txBody>
          <a:bodyPr/>
          <a:lstStyle/>
          <a:p>
            <a:pPr algn="ctr"/>
            <a:r>
              <a:rPr lang="en-CA" dirty="0" smtClean="0"/>
              <a:t>Team 8:</a:t>
            </a:r>
          </a:p>
          <a:p>
            <a:pPr algn="ctr"/>
            <a:r>
              <a:rPr lang="en-CA" dirty="0" smtClean="0"/>
              <a:t>Alexander Gambino</a:t>
            </a:r>
          </a:p>
          <a:p>
            <a:pPr algn="ctr"/>
            <a:r>
              <a:rPr lang="en-CA" dirty="0" err="1" smtClean="0"/>
              <a:t>Constantino</a:t>
            </a:r>
            <a:r>
              <a:rPr lang="en-CA" dirty="0" smtClean="0"/>
              <a:t> </a:t>
            </a:r>
            <a:r>
              <a:rPr lang="en-CA" dirty="0" err="1" smtClean="0"/>
              <a:t>Mamani</a:t>
            </a:r>
            <a:r>
              <a:rPr lang="en-CA" dirty="0" smtClean="0"/>
              <a:t> </a:t>
            </a:r>
            <a:r>
              <a:rPr lang="en-CA" dirty="0" err="1" smtClean="0"/>
              <a:t>Violeta</a:t>
            </a:r>
            <a:endParaRPr lang="en-CA" dirty="0" smtClean="0"/>
          </a:p>
          <a:p>
            <a:pPr algn="ctr"/>
            <a:r>
              <a:rPr lang="en-CA" dirty="0" err="1" smtClean="0"/>
              <a:t>Pawel</a:t>
            </a:r>
            <a:r>
              <a:rPr lang="en-CA" dirty="0" smtClean="0"/>
              <a:t>-Stanislaw </a:t>
            </a:r>
            <a:r>
              <a:rPr lang="en-CA" dirty="0" err="1" smtClean="0"/>
              <a:t>Obiedzinski</a:t>
            </a:r>
            <a:endParaRPr lang="en-CA" dirty="0" smtClean="0"/>
          </a:p>
          <a:p>
            <a:pPr algn="ctr"/>
            <a:r>
              <a:rPr lang="en-CA" dirty="0" err="1" smtClean="0"/>
              <a:t>Maksym</a:t>
            </a:r>
            <a:r>
              <a:rPr lang="en-CA" dirty="0" smtClean="0"/>
              <a:t> </a:t>
            </a:r>
            <a:r>
              <a:rPr lang="en-CA" dirty="0" err="1" smtClean="0"/>
              <a:t>Perepichka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511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Bloom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Achieved by Comparing Adjacent Texture Samples from the Frame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And Altering Texel Color to Light Intensity of the Sampled Texture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329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Bloom</a:t>
            </a:r>
            <a:endParaRPr lang="en-US" sz="6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5" t="20133" r="-26777" b="-2530"/>
          <a:stretch/>
        </p:blipFill>
        <p:spPr>
          <a:xfrm>
            <a:off x="5839096" y="1059399"/>
            <a:ext cx="8596312" cy="53035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r="-26376"/>
          <a:stretch/>
        </p:blipFill>
        <p:spPr>
          <a:xfrm>
            <a:off x="1384662" y="1059399"/>
            <a:ext cx="6608815" cy="51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Sphere Collison</a:t>
            </a:r>
            <a:endParaRPr lang="en-US" sz="6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4126"/>
          <a:stretch>
            <a:fillRect/>
          </a:stretch>
        </p:blipFill>
        <p:spPr>
          <a:xfrm>
            <a:off x="677863" y="1738313"/>
            <a:ext cx="8596312" cy="3844925"/>
          </a:xfrm>
        </p:spPr>
      </p:pic>
    </p:spTree>
    <p:extLst>
      <p:ext uri="{BB962C8B-B14F-4D97-AF65-F5344CB8AC3E}">
        <p14:creationId xmlns:p14="http://schemas.microsoft.com/office/powerpoint/2010/main" val="1739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Sphere Collison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Achieved by Calculating distance Between Center of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And Comparing Distance to Summed Radius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7881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/>
              <a:t>Ship Disintegration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Upon the Player Death, the ship is set to Disintegrate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Achieve by Displacing Model Triangles in the Direction of Their Normal Vectors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0986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/>
              <a:t>Ship Disintegration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3" b="19223"/>
          <a:stretch>
            <a:fillRect/>
          </a:stretch>
        </p:blipFill>
        <p:spPr>
          <a:xfrm>
            <a:off x="677863" y="1738313"/>
            <a:ext cx="8596312" cy="38449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Background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The background is a series of rotating planet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Achieved by having models rotate around themselves as well as rotate around the world axis.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260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Background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t="20152" r="450" b="-2498"/>
          <a:stretch/>
        </p:blipFill>
        <p:spPr>
          <a:xfrm>
            <a:off x="1933304" y="1554480"/>
            <a:ext cx="859536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Movement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Right-left movement: A and D keys displaces the ship left and right, between a range of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/>
              <a:t>Right left movement banks the ship, achieved by rotating the ships around the Z axis</a:t>
            </a:r>
          </a:p>
        </p:txBody>
      </p:sp>
    </p:spTree>
    <p:extLst>
      <p:ext uri="{BB962C8B-B14F-4D97-AF65-F5344CB8AC3E}">
        <p14:creationId xmlns:p14="http://schemas.microsoft.com/office/powerpoint/2010/main" val="1983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Movement (contd.)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Acceleration </a:t>
            </a:r>
            <a:r>
              <a:rPr lang="en-US" sz="3300" dirty="0"/>
              <a:t>and deceleration achieved by adjusting the speed of the background and enemies</a:t>
            </a:r>
            <a:r>
              <a:rPr lang="en-US" sz="33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The ship doesn’t move in the Z-axis, it is all an illusion!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486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 smtClean="0"/>
              <a:t>What is it?</a:t>
            </a:r>
            <a:endParaRPr lang="en-C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3-D </a:t>
            </a:r>
            <a:r>
              <a:rPr lang="en-CA" sz="3600" smtClean="0"/>
              <a:t>space shooter game</a:t>
            </a:r>
            <a:endParaRPr lang="en-CA" sz="3600" dirty="0" smtClean="0"/>
          </a:p>
          <a:p>
            <a:r>
              <a:rPr lang="en-CA" sz="3600" dirty="0" smtClean="0"/>
              <a:t>Dodge asteroids and enemy droid’s projectiles</a:t>
            </a:r>
          </a:p>
          <a:p>
            <a:r>
              <a:rPr lang="en-CA" sz="3600" dirty="0" smtClean="0"/>
              <a:t>Destroy enough enemy droids to move on and defend the next planet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8602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Movement (contd.)</a:t>
            </a:r>
            <a:endParaRPr lang="en-US" sz="66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t="20336" r="-4251" b="4885"/>
          <a:stretch/>
        </p:blipFill>
        <p:spPr>
          <a:xfrm>
            <a:off x="1565963" y="1626137"/>
            <a:ext cx="8961120" cy="484632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Level framework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Multiple levels achieved by having multiple scenes and reinitializing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Levels can have their own axis of rotation, self rotation and orbit rotation constants, etc. Very powerful effect…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98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Level framework</a:t>
            </a:r>
            <a:endParaRPr lang="en-US" sz="66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076"/>
          <a:stretch/>
        </p:blipFill>
        <p:spPr>
          <a:xfrm>
            <a:off x="1675390" y="1535113"/>
            <a:ext cx="8596312" cy="493776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Lighting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Since the player doesn’t actually move, the world light must rotate with the sun.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Gives the effect of dynamic lighting.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363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Generating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and </a:t>
            </a:r>
            <a:r>
              <a:rPr lang="fr-FR" dirty="0" err="1"/>
              <a:t>their</a:t>
            </a:r>
            <a:r>
              <a:rPr lang="fr-FR" dirty="0"/>
              <a:t> positions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/>
              <a:t>Enemies</a:t>
            </a:r>
            <a:r>
              <a:rPr lang="fr-FR" sz="2800" dirty="0"/>
              <a:t> and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objects</a:t>
            </a:r>
            <a:r>
              <a:rPr lang="fr-FR" sz="2800" dirty="0"/>
              <a:t> </a:t>
            </a:r>
            <a:r>
              <a:rPr lang="fr-FR" sz="2800" dirty="0" err="1"/>
              <a:t>such</a:t>
            </a:r>
            <a:r>
              <a:rPr lang="fr-FR" sz="2800" dirty="0"/>
              <a:t> as </a:t>
            </a:r>
            <a:r>
              <a:rPr lang="fr-FR" sz="2800" dirty="0" err="1"/>
              <a:t>meteors</a:t>
            </a:r>
            <a:r>
              <a:rPr lang="fr-FR" sz="2800" dirty="0"/>
              <a:t> are </a:t>
            </a:r>
            <a:r>
              <a:rPr lang="fr-FR" sz="2800" dirty="0" err="1"/>
              <a:t>created</a:t>
            </a:r>
            <a:r>
              <a:rPr lang="fr-FR" sz="2800" dirty="0"/>
              <a:t> and </a:t>
            </a:r>
            <a:r>
              <a:rPr lang="fr-FR" sz="2800" dirty="0" err="1"/>
              <a:t>placed</a:t>
            </a:r>
            <a:r>
              <a:rPr lang="fr-FR" sz="2800" dirty="0"/>
              <a:t> </a:t>
            </a:r>
            <a:r>
              <a:rPr lang="fr-FR" sz="2800" dirty="0" err="1"/>
              <a:t>randomly</a:t>
            </a:r>
            <a:r>
              <a:rPr lang="fr-FR" sz="2800" dirty="0"/>
              <a:t> in the </a:t>
            </a:r>
            <a:r>
              <a:rPr lang="fr-FR" sz="2800" dirty="0" err="1"/>
              <a:t>space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err="1" smtClean="0"/>
              <a:t>However</a:t>
            </a:r>
            <a:r>
              <a:rPr lang="fr-FR" sz="2800" dirty="0"/>
              <a:t>, </a:t>
            </a:r>
            <a:r>
              <a:rPr lang="fr-FR" sz="2800" dirty="0" err="1"/>
              <a:t>we</a:t>
            </a:r>
            <a:r>
              <a:rPr lang="fr-FR" sz="2800" dirty="0"/>
              <a:t> have </a:t>
            </a:r>
            <a:r>
              <a:rPr lang="fr-FR" sz="2800" dirty="0" err="1"/>
              <a:t>borders</a:t>
            </a:r>
            <a:r>
              <a:rPr lang="fr-FR" sz="2800" dirty="0"/>
              <a:t>, and </a:t>
            </a:r>
            <a:r>
              <a:rPr lang="fr-FR" sz="2800" dirty="0" err="1"/>
              <a:t>they</a:t>
            </a:r>
            <a:r>
              <a:rPr lang="fr-FR" sz="2800" dirty="0"/>
              <a:t> </a:t>
            </a:r>
            <a:r>
              <a:rPr lang="fr-FR" sz="2800" dirty="0" err="1"/>
              <a:t>shouldn't</a:t>
            </a:r>
            <a:r>
              <a:rPr lang="fr-FR" sz="2800" dirty="0"/>
              <a:t> </a:t>
            </a:r>
            <a:r>
              <a:rPr lang="fr-FR" sz="2800" dirty="0" err="1"/>
              <a:t>appear</a:t>
            </a:r>
            <a:r>
              <a:rPr lang="fr-FR" sz="2800" dirty="0"/>
              <a:t> </a:t>
            </a:r>
            <a:r>
              <a:rPr lang="fr-FR" sz="2800" dirty="0" err="1"/>
              <a:t>outside</a:t>
            </a:r>
            <a:r>
              <a:rPr lang="fr-FR" sz="2800" dirty="0"/>
              <a:t> of </a:t>
            </a:r>
            <a:r>
              <a:rPr lang="fr-FR" sz="2800" dirty="0" err="1"/>
              <a:t>it</a:t>
            </a:r>
            <a:r>
              <a:rPr lang="fr-FR" sz="2800" dirty="0"/>
              <a:t>. </a:t>
            </a:r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err="1"/>
              <a:t>enemy</a:t>
            </a:r>
            <a:r>
              <a:rPr lang="fr-FR" sz="2800" dirty="0"/>
              <a:t> move </a:t>
            </a:r>
            <a:r>
              <a:rPr lang="fr-FR" sz="2800" dirty="0" err="1"/>
              <a:t>toward</a:t>
            </a:r>
            <a:r>
              <a:rPr lang="fr-FR" sz="2800" dirty="0"/>
              <a:t> the </a:t>
            </a:r>
            <a:r>
              <a:rPr lang="fr-FR" sz="2800" dirty="0" err="1"/>
              <a:t>player</a:t>
            </a:r>
            <a:r>
              <a:rPr lang="fr-FR" sz="2800" dirty="0"/>
              <a:t> at </a:t>
            </a:r>
            <a:r>
              <a:rPr lang="fr-FR" sz="2800" dirty="0" err="1"/>
              <a:t>specific</a:t>
            </a:r>
            <a:r>
              <a:rPr lang="fr-FR" sz="2800" dirty="0"/>
              <a:t> </a:t>
            </a:r>
            <a:r>
              <a:rPr lang="fr-FR" sz="2800" dirty="0" err="1"/>
              <a:t>velocity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Once </a:t>
            </a:r>
            <a:r>
              <a:rPr lang="fr-FR" sz="2800" dirty="0" err="1"/>
              <a:t>they</a:t>
            </a:r>
            <a:r>
              <a:rPr lang="fr-FR" sz="2800" dirty="0"/>
              <a:t> </a:t>
            </a:r>
            <a:r>
              <a:rPr lang="fr-FR" sz="2800" dirty="0" err="1"/>
              <a:t>pass</a:t>
            </a:r>
            <a:r>
              <a:rPr lang="fr-FR" sz="2800" dirty="0"/>
              <a:t> the </a:t>
            </a:r>
            <a:r>
              <a:rPr lang="fr-FR" sz="2800" dirty="0" err="1"/>
              <a:t>player</a:t>
            </a:r>
            <a:r>
              <a:rPr lang="fr-FR" sz="2800" dirty="0"/>
              <a:t>, </a:t>
            </a:r>
            <a:r>
              <a:rPr lang="fr-FR" sz="2800" dirty="0" err="1"/>
              <a:t>they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moved</a:t>
            </a:r>
            <a:r>
              <a:rPr lang="fr-FR" sz="2800" dirty="0"/>
              <a:t> back </a:t>
            </a:r>
            <a:r>
              <a:rPr lang="fr-FR" sz="2800" dirty="0" err="1"/>
              <a:t>randomly</a:t>
            </a:r>
            <a:r>
              <a:rPr lang="fr-FR" sz="2800" dirty="0"/>
              <a:t> </a:t>
            </a:r>
            <a:r>
              <a:rPr lang="fr-FR" sz="2800" dirty="0" err="1"/>
              <a:t>making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a new </a:t>
            </a:r>
            <a:r>
              <a:rPr lang="fr-FR" sz="2800" dirty="0" err="1"/>
              <a:t>enemy</a:t>
            </a:r>
            <a:r>
              <a:rPr lang="fr-FR" sz="2800" dirty="0"/>
              <a:t> or </a:t>
            </a:r>
            <a:r>
              <a:rPr lang="fr-FR" sz="2800" dirty="0" err="1"/>
              <a:t>object</a:t>
            </a:r>
            <a:r>
              <a:rPr lang="fr-FR" sz="2800" dirty="0"/>
              <a:t>. I </a:t>
            </a:r>
            <a:r>
              <a:rPr lang="fr-FR" sz="2800" dirty="0" err="1"/>
              <a:t>didn't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the projectiles and </a:t>
            </a:r>
            <a:r>
              <a:rPr lang="fr-FR" sz="2800" dirty="0" err="1"/>
              <a:t>their</a:t>
            </a:r>
            <a:r>
              <a:rPr lang="fr-FR" sz="2800" dirty="0"/>
              <a:t> positions.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0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Enemy</a:t>
            </a:r>
            <a:r>
              <a:rPr lang="fr-FR" dirty="0"/>
              <a:t> Explosion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have one </a:t>
            </a:r>
            <a:r>
              <a:rPr lang="fr-FR" sz="2400" dirty="0" err="1"/>
              <a:t>particle</a:t>
            </a:r>
            <a:r>
              <a:rPr lang="fr-FR" sz="2400" dirty="0"/>
              <a:t> </a:t>
            </a:r>
            <a:r>
              <a:rPr lang="fr-FR" sz="2400" dirty="0" err="1"/>
              <a:t>emitter</a:t>
            </a:r>
            <a:r>
              <a:rPr lang="fr-FR" sz="2400" dirty="0"/>
              <a:t> for the explosion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shoot one </a:t>
            </a:r>
            <a:r>
              <a:rPr lang="fr-FR" sz="2400" dirty="0" err="1"/>
              <a:t>enemy</a:t>
            </a:r>
            <a:r>
              <a:rPr lang="fr-FR" sz="2400" dirty="0"/>
              <a:t> at the time </a:t>
            </a:r>
            <a:r>
              <a:rPr lang="fr-FR" sz="2400" dirty="0" err="1"/>
              <a:t>since</a:t>
            </a:r>
            <a:r>
              <a:rPr lang="fr-FR" sz="2400" dirty="0"/>
              <a:t> the </a:t>
            </a:r>
            <a:r>
              <a:rPr lang="fr-FR" sz="2400" dirty="0" err="1"/>
              <a:t>fireball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linear</a:t>
            </a:r>
            <a:r>
              <a:rPr lang="fr-FR" sz="2400" dirty="0"/>
              <a:t>. </a:t>
            </a:r>
            <a:endParaRPr lang="fr-FR" sz="2400" dirty="0" smtClean="0"/>
          </a:p>
          <a:p>
            <a:r>
              <a:rPr lang="fr-FR" sz="2400" dirty="0" smtClean="0"/>
              <a:t>So </a:t>
            </a:r>
            <a:r>
              <a:rPr lang="fr-FR" sz="2400" dirty="0" err="1"/>
              <a:t>when</a:t>
            </a:r>
            <a:r>
              <a:rPr lang="fr-FR" sz="2400" dirty="0"/>
              <a:t> an </a:t>
            </a:r>
            <a:r>
              <a:rPr lang="fr-FR" sz="2400" dirty="0" err="1"/>
              <a:t>enemy</a:t>
            </a:r>
            <a:r>
              <a:rPr lang="fr-FR" sz="2400" dirty="0"/>
              <a:t> dies, </a:t>
            </a:r>
            <a:r>
              <a:rPr lang="fr-FR" sz="2400" dirty="0" err="1"/>
              <a:t>we</a:t>
            </a:r>
            <a:r>
              <a:rPr lang="fr-FR" sz="2400" dirty="0"/>
              <a:t> set the position of the explosion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enemy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and </a:t>
            </a:r>
            <a:r>
              <a:rPr lang="fr-FR" sz="2400" dirty="0" err="1"/>
              <a:t>then</a:t>
            </a:r>
            <a:r>
              <a:rPr lang="fr-FR" sz="2400" dirty="0"/>
              <a:t> few second </a:t>
            </a:r>
            <a:r>
              <a:rPr lang="fr-FR" sz="2400" dirty="0" err="1"/>
              <a:t>after</a:t>
            </a:r>
            <a:r>
              <a:rPr lang="fr-FR" sz="2400" dirty="0"/>
              <a:t> </a:t>
            </a:r>
            <a:r>
              <a:rPr lang="fr-FR" sz="2400" dirty="0" err="1"/>
              <a:t>either</a:t>
            </a:r>
            <a:r>
              <a:rPr lang="fr-FR" sz="2400" dirty="0"/>
              <a:t> the </a:t>
            </a:r>
            <a:r>
              <a:rPr lang="fr-FR" sz="2400" dirty="0" err="1"/>
              <a:t>particle</a:t>
            </a:r>
            <a:r>
              <a:rPr lang="fr-FR" sz="2400" dirty="0"/>
              <a:t> </a:t>
            </a:r>
            <a:r>
              <a:rPr lang="fr-FR" sz="2400" dirty="0" err="1"/>
              <a:t>emitter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placed</a:t>
            </a:r>
            <a:r>
              <a:rPr lang="fr-FR" sz="2400" dirty="0"/>
              <a:t> on </a:t>
            </a: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enemy</a:t>
            </a:r>
            <a:r>
              <a:rPr lang="fr-FR" sz="2400" dirty="0"/>
              <a:t> or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removed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view</a:t>
            </a:r>
            <a:r>
              <a:rPr lang="fr-FR" sz="2400" dirty="0"/>
              <a:t>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9288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Player </a:t>
            </a:r>
            <a:r>
              <a:rPr lang="fr-FR" dirty="0" smtClean="0"/>
              <a:t>Explosion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The </a:t>
            </a:r>
            <a:r>
              <a:rPr lang="fr-FR" sz="2400" dirty="0" err="1"/>
              <a:t>player</a:t>
            </a:r>
            <a:r>
              <a:rPr lang="fr-FR" sz="2400" dirty="0"/>
              <a:t> </a:t>
            </a:r>
            <a:r>
              <a:rPr lang="fr-FR" sz="2400" dirty="0" err="1"/>
              <a:t>starts</a:t>
            </a:r>
            <a:r>
              <a:rPr lang="fr-FR" sz="2400" dirty="0"/>
              <a:t> at full HP, as </a:t>
            </a:r>
            <a:r>
              <a:rPr lang="fr-FR" sz="2400" dirty="0" err="1"/>
              <a:t>it</a:t>
            </a:r>
            <a:r>
              <a:rPr lang="fr-FR" sz="2400" dirty="0"/>
              <a:t> continues to </a:t>
            </a:r>
            <a:r>
              <a:rPr lang="fr-FR" sz="2400" dirty="0" err="1"/>
              <a:t>take</a:t>
            </a:r>
            <a:r>
              <a:rPr lang="fr-FR" sz="2400" dirty="0"/>
              <a:t> damage and </a:t>
            </a:r>
            <a:r>
              <a:rPr lang="fr-FR" sz="2400" dirty="0" err="1"/>
              <a:t>lose</a:t>
            </a:r>
            <a:r>
              <a:rPr lang="fr-FR" sz="2400" dirty="0"/>
              <a:t> HP the </a:t>
            </a:r>
            <a:r>
              <a:rPr lang="fr-FR" sz="2400" dirty="0" err="1"/>
              <a:t>player</a:t>
            </a:r>
            <a:r>
              <a:rPr lang="fr-FR" sz="2400" dirty="0"/>
              <a:t> releases </a:t>
            </a:r>
            <a:r>
              <a:rPr lang="fr-FR" sz="2400" dirty="0" err="1"/>
              <a:t>particles</a:t>
            </a:r>
            <a:r>
              <a:rPr lang="fr-FR" sz="2400" dirty="0"/>
              <a:t> at a rate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increments</a:t>
            </a:r>
            <a:r>
              <a:rPr lang="fr-FR" sz="2400" dirty="0"/>
              <a:t> </a:t>
            </a:r>
            <a:r>
              <a:rPr lang="fr-FR" sz="2400" dirty="0" err="1"/>
              <a:t>according</a:t>
            </a:r>
            <a:r>
              <a:rPr lang="fr-FR" sz="2400" dirty="0"/>
              <a:t> to the damage </a:t>
            </a:r>
            <a:r>
              <a:rPr lang="fr-FR" sz="2400" dirty="0" err="1"/>
              <a:t>taken</a:t>
            </a:r>
            <a:r>
              <a:rPr lang="fr-FR" sz="2400" dirty="0"/>
              <a:t>. This </a:t>
            </a:r>
            <a:r>
              <a:rPr lang="fr-FR" sz="2400" dirty="0" err="1"/>
              <a:t>simulates</a:t>
            </a:r>
            <a:r>
              <a:rPr lang="fr-FR" sz="2400" dirty="0"/>
              <a:t> explosions on the </a:t>
            </a:r>
            <a:r>
              <a:rPr lang="fr-FR" sz="2400" dirty="0" err="1"/>
              <a:t>player</a:t>
            </a:r>
            <a:r>
              <a:rPr lang="fr-FR" sz="2400" dirty="0"/>
              <a:t> </a:t>
            </a:r>
            <a:r>
              <a:rPr lang="fr-FR" sz="2400" dirty="0" err="1"/>
              <a:t>ship</a:t>
            </a:r>
            <a:r>
              <a:rPr lang="fr-FR" sz="2400" dirty="0"/>
              <a:t>. </a:t>
            </a:r>
            <a:endParaRPr lang="fr-FR" sz="2400" dirty="0" smtClean="0"/>
          </a:p>
          <a:p>
            <a:r>
              <a:rPr lang="fr-FR" sz="2400" dirty="0" smtClean="0"/>
              <a:t>For </a:t>
            </a:r>
            <a:r>
              <a:rPr lang="fr-FR" sz="2400" dirty="0" err="1"/>
              <a:t>this</a:t>
            </a:r>
            <a:r>
              <a:rPr lang="fr-FR" sz="2400" dirty="0"/>
              <a:t>, </a:t>
            </a:r>
            <a:r>
              <a:rPr lang="fr-FR" sz="2400" dirty="0" err="1"/>
              <a:t>there</a:t>
            </a:r>
            <a:r>
              <a:rPr lang="fr-FR" sz="2400" dirty="0"/>
              <a:t> are 3 </a:t>
            </a:r>
            <a:r>
              <a:rPr lang="fr-FR" sz="2400" dirty="0" err="1"/>
              <a:t>particles</a:t>
            </a:r>
            <a:r>
              <a:rPr lang="fr-FR" sz="2400" dirty="0"/>
              <a:t> </a:t>
            </a:r>
            <a:r>
              <a:rPr lang="fr-FR" sz="2400" dirty="0" err="1"/>
              <a:t>emitters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are </a:t>
            </a:r>
            <a:r>
              <a:rPr lang="fr-FR" sz="2400" dirty="0" err="1"/>
              <a:t>called</a:t>
            </a:r>
            <a:r>
              <a:rPr lang="fr-FR" sz="2400" dirty="0"/>
              <a:t> </a:t>
            </a:r>
            <a:r>
              <a:rPr lang="fr-FR" sz="2400" dirty="0" err="1"/>
              <a:t>depending</a:t>
            </a:r>
            <a:r>
              <a:rPr lang="fr-FR" sz="2400" dirty="0"/>
              <a:t> on the HP. </a:t>
            </a:r>
            <a:r>
              <a:rPr lang="fr-FR" sz="2400" dirty="0" err="1"/>
              <a:t>Each</a:t>
            </a:r>
            <a:r>
              <a:rPr lang="fr-FR" sz="2400" dirty="0"/>
              <a:t> has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particle</a:t>
            </a:r>
            <a:r>
              <a:rPr lang="fr-FR" sz="2400" dirty="0"/>
              <a:t> </a:t>
            </a:r>
            <a:r>
              <a:rPr lang="fr-FR" sz="2400" dirty="0" err="1"/>
              <a:t>descriptor</a:t>
            </a:r>
            <a:r>
              <a:rPr lang="fr-FR" sz="2400" dirty="0"/>
              <a:t>. Once the HP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the </a:t>
            </a:r>
            <a:r>
              <a:rPr lang="fr-FR" sz="2400" dirty="0" err="1"/>
              <a:t>player</a:t>
            </a:r>
            <a:r>
              <a:rPr lang="fr-FR" sz="2400" dirty="0"/>
              <a:t> </a:t>
            </a:r>
            <a:r>
              <a:rPr lang="fr-FR" sz="2400" dirty="0" err="1"/>
              <a:t>ship</a:t>
            </a:r>
            <a:r>
              <a:rPr lang="fr-FR" sz="2400" dirty="0"/>
              <a:t> </a:t>
            </a:r>
            <a:r>
              <a:rPr lang="fr-FR" sz="2400" dirty="0" err="1"/>
              <a:t>explodes</a:t>
            </a:r>
            <a:r>
              <a:rPr lang="fr-FR" sz="2400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1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Player's</a:t>
            </a:r>
            <a:r>
              <a:rPr lang="fr-FR" dirty="0"/>
              <a:t> </a:t>
            </a:r>
            <a:r>
              <a:rPr lang="fr-FR" dirty="0" err="1"/>
              <a:t>Fireball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The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player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automatically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shoots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fireballs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in a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linear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direction and if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they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collide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enemy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then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it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Trebuchet MS" charset="0"/>
              </a:rPr>
              <a:t>explodes</a:t>
            </a:r>
            <a:r>
              <a:rPr lang="fr-FR" sz="2400" dirty="0" smtClean="0">
                <a:solidFill>
                  <a:srgbClr val="000000"/>
                </a:solidFill>
                <a:latin typeface="Trebuchet MS" charset="0"/>
              </a:rPr>
              <a:t>.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Trebuchet MS" charset="0"/>
              </a:rPr>
              <a:t>The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fireball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a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particle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emitter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that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uses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particle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descriptor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for the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effect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. There are as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many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fireballs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as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there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are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player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projectiles.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Basically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, the projectile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 on </a:t>
            </a:r>
            <a:r>
              <a:rPr lang="fr-FR" sz="2400" dirty="0" err="1">
                <a:solidFill>
                  <a:srgbClr val="000000"/>
                </a:solidFill>
                <a:latin typeface="Trebuchet MS" charset="0"/>
              </a:rPr>
              <a:t>fire</a:t>
            </a:r>
            <a:r>
              <a:rPr lang="fr-FR" sz="2400" dirty="0">
                <a:solidFill>
                  <a:srgbClr val="000000"/>
                </a:solidFill>
                <a:latin typeface="Trebuchet MS" charset="0"/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9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 smtClean="0"/>
              <a:t>Main Menu</a:t>
            </a:r>
            <a:endParaRPr lang="en-C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600" dirty="0" smtClean="0"/>
              <a:t>Create texture to be used for main menu using photo editing software.</a:t>
            </a:r>
          </a:p>
          <a:p>
            <a:r>
              <a:rPr lang="en-CA" sz="3600" dirty="0" smtClean="0"/>
              <a:t>Final implementation will include selectable buttons to start game and adjust difficulty.</a:t>
            </a:r>
          </a:p>
          <a:p>
            <a:r>
              <a:rPr lang="en-CA" sz="3600" dirty="0" smtClean="0"/>
              <a:t>Difficulty settings will scale the projectile and enemy speeds by a factor.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699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544" y="6206506"/>
            <a:ext cx="8596667" cy="566738"/>
          </a:xfrm>
        </p:spPr>
        <p:txBody>
          <a:bodyPr/>
          <a:lstStyle/>
          <a:p>
            <a:r>
              <a:rPr lang="en-CA" dirty="0" smtClean="0"/>
              <a:t>Main Menu</a:t>
            </a:r>
            <a:endParaRPr lang="en-CA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" t="18822" r="229" b="2427"/>
          <a:stretch/>
        </p:blipFill>
        <p:spPr>
          <a:xfrm>
            <a:off x="677334" y="609599"/>
            <a:ext cx="10149840" cy="5760720"/>
          </a:xfrm>
        </p:spPr>
      </p:pic>
    </p:spTree>
    <p:extLst>
      <p:ext uri="{BB962C8B-B14F-4D97-AF65-F5344CB8AC3E}">
        <p14:creationId xmlns:p14="http://schemas.microsoft.com/office/powerpoint/2010/main" val="16554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 smtClean="0"/>
              <a:t>User Interface/HUD</a:t>
            </a:r>
            <a:endParaRPr lang="en-C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9814"/>
            <a:ext cx="8596668" cy="494755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UI is handled by 3 classes: Font class, Health Bar class and 2D Icon class.</a:t>
            </a:r>
          </a:p>
          <a:p>
            <a:r>
              <a:rPr lang="en-CA" sz="2400" dirty="0" smtClean="0"/>
              <a:t>2D Icon class loads textures and allows the texture to be displayed at a static position, always facing the camera.</a:t>
            </a:r>
          </a:p>
          <a:p>
            <a:r>
              <a:rPr lang="en-CA" sz="2400" dirty="0" smtClean="0"/>
              <a:t>Font class loads a texture atlas for a font and calculates UVs to select specific characters from the texture atlas and display them.</a:t>
            </a:r>
          </a:p>
          <a:p>
            <a:r>
              <a:rPr lang="en-CA" sz="2400" dirty="0" smtClean="0"/>
              <a:t>Health Bar class handles HP logic and displaying HP on the HUD.</a:t>
            </a:r>
          </a:p>
          <a:p>
            <a:r>
              <a:rPr lang="en-CA" sz="2400" dirty="0" smtClean="0"/>
              <a:t>2D </a:t>
            </a:r>
            <a:r>
              <a:rPr lang="en-CA" sz="2400" dirty="0" err="1" smtClean="0"/>
              <a:t>Shader</a:t>
            </a:r>
            <a:r>
              <a:rPr lang="en-CA" sz="2400" dirty="0" smtClean="0"/>
              <a:t> applied to Font and UI Icons.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9237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5948362"/>
            <a:ext cx="8596667" cy="566738"/>
          </a:xfrm>
        </p:spPr>
        <p:txBody>
          <a:bodyPr/>
          <a:lstStyle/>
          <a:p>
            <a:r>
              <a:rPr lang="en-CA" dirty="0" smtClean="0"/>
              <a:t>Font Texture Atlas</a:t>
            </a:r>
            <a:endParaRPr lang="en-CA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17261" r="-25" b="419"/>
          <a:stretch/>
        </p:blipFill>
        <p:spPr>
          <a:xfrm>
            <a:off x="677328" y="609600"/>
            <a:ext cx="9540000" cy="5364000"/>
          </a:xfrm>
        </p:spPr>
      </p:pic>
    </p:spTree>
    <p:extLst>
      <p:ext uri="{BB962C8B-B14F-4D97-AF65-F5344CB8AC3E}">
        <p14:creationId xmlns:p14="http://schemas.microsoft.com/office/powerpoint/2010/main" val="42127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Follow Camera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Stationary Camera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With Look At Vector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Updated </a:t>
            </a:r>
            <a:r>
              <a:rPr lang="en-US" sz="3300" dirty="0"/>
              <a:t>T</a:t>
            </a:r>
            <a:r>
              <a:rPr lang="en-US" sz="3300" dirty="0" smtClean="0"/>
              <a:t>owards the Player Ship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520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Textures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4955" y="2100647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Using  the </a:t>
            </a:r>
            <a:r>
              <a:rPr lang="en-US" sz="3300" dirty="0" err="1" smtClean="0"/>
              <a:t>FreeImage</a:t>
            </a:r>
            <a:r>
              <a:rPr lang="en-US" sz="3300" dirty="0" smtClean="0"/>
              <a:t>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Avoiding Repetitive </a:t>
            </a:r>
            <a:r>
              <a:rPr lang="en-US" sz="3300" dirty="0"/>
              <a:t>L</a:t>
            </a:r>
            <a:r>
              <a:rPr lang="en-US" sz="3300" dirty="0" smtClean="0"/>
              <a:t>oading of Textures by Recycling Texture Buffers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1510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99"/>
            <a:ext cx="8596667" cy="566738"/>
          </a:xfrm>
        </p:spPr>
        <p:txBody>
          <a:bodyPr>
            <a:noAutofit/>
          </a:bodyPr>
          <a:lstStyle/>
          <a:p>
            <a:r>
              <a:rPr lang="en-US" sz="6600" dirty="0" smtClean="0"/>
              <a:t>Models</a:t>
            </a:r>
            <a:endParaRPr lang="en-US" sz="6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738184"/>
            <a:ext cx="8596668" cy="384571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2458"/>
            <a:ext cx="8596667" cy="318460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Using the </a:t>
            </a:r>
            <a:r>
              <a:rPr lang="en-US" sz="3300" dirty="0" err="1" smtClean="0"/>
              <a:t>AssImp</a:t>
            </a:r>
            <a:r>
              <a:rPr lang="en-US" sz="3300" dirty="0" smtClean="0"/>
              <a:t>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300" dirty="0" smtClean="0"/>
              <a:t>Recycling Mesh VBO for Repetitive Models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187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713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Intergalactic Defenders </vt:lpstr>
      <vt:lpstr>What is it?</vt:lpstr>
      <vt:lpstr>Main Menu</vt:lpstr>
      <vt:lpstr>Main Menu</vt:lpstr>
      <vt:lpstr>User Interface/HUD</vt:lpstr>
      <vt:lpstr>Font Texture Atlas</vt:lpstr>
      <vt:lpstr>Follow Camera</vt:lpstr>
      <vt:lpstr>Textures</vt:lpstr>
      <vt:lpstr>Models</vt:lpstr>
      <vt:lpstr>Bloom</vt:lpstr>
      <vt:lpstr>Bloom</vt:lpstr>
      <vt:lpstr>Sphere Collison</vt:lpstr>
      <vt:lpstr>Sphere Collison</vt:lpstr>
      <vt:lpstr>Ship Disintegration</vt:lpstr>
      <vt:lpstr>Ship Disintegration</vt:lpstr>
      <vt:lpstr>Background</vt:lpstr>
      <vt:lpstr>Background</vt:lpstr>
      <vt:lpstr>Movement</vt:lpstr>
      <vt:lpstr>Movement (contd.)</vt:lpstr>
      <vt:lpstr>Movement (contd.)</vt:lpstr>
      <vt:lpstr>Level framework</vt:lpstr>
      <vt:lpstr>Level framework</vt:lpstr>
      <vt:lpstr>Lighting</vt:lpstr>
      <vt:lpstr>Generating enemies and their positions</vt:lpstr>
      <vt:lpstr>Enemy Explosion</vt:lpstr>
      <vt:lpstr>Player Explosion</vt:lpstr>
      <vt:lpstr>Player's Fireball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Defenders</dc:title>
  <dc:creator>Alex Gambino</dc:creator>
  <cp:lastModifiedBy>Alex Gambino</cp:lastModifiedBy>
  <cp:revision>63</cp:revision>
  <dcterms:created xsi:type="dcterms:W3CDTF">2015-08-12T00:09:51Z</dcterms:created>
  <dcterms:modified xsi:type="dcterms:W3CDTF">2015-08-12T22:42:38Z</dcterms:modified>
</cp:coreProperties>
</file>