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320B3-0045-4270-B7B4-AB716A7FA843}"/>
              </a:ext>
            </a:extLst>
          </p:cNvPr>
          <p:cNvSpPr txBox="1"/>
          <p:nvPr/>
        </p:nvSpPr>
        <p:spPr>
          <a:xfrm>
            <a:off x="1353131" y="140574"/>
            <a:ext cx="9485738" cy="78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ru-RU" altLang="ru-RU" sz="1400" b="1" dirty="0">
                <a:latin typeface="Times New Roman" pitchFamily="18" charset="0"/>
              </a:rPr>
              <a:t>Государственное бюджетное профессиональное образовательное учреждение Астраханской области</a:t>
            </a:r>
          </a:p>
          <a:p>
            <a:pPr algn="ct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ru-RU" altLang="ru-RU" sz="1400" b="1" dirty="0">
                <a:latin typeface="Times New Roman" pitchFamily="18" charset="0"/>
              </a:rPr>
              <a:t>«Астраханский колледж вычислительной техники»</a:t>
            </a:r>
          </a:p>
          <a:p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31698-672C-4DFD-87B1-0C5B7A4ADD9D}"/>
              </a:ext>
            </a:extLst>
          </p:cNvPr>
          <p:cNvSpPr txBox="1"/>
          <p:nvPr/>
        </p:nvSpPr>
        <p:spPr>
          <a:xfrm>
            <a:off x="1555911" y="1140903"/>
            <a:ext cx="9080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сайта для частной клиники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ООО «НАША МЕДИЦИНА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8548D6-29B5-45B1-B468-4697D9E7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93" y="2076778"/>
            <a:ext cx="3871207" cy="2570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ED9034-A573-42C6-9D75-206579FF3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300" y="1705313"/>
            <a:ext cx="2079256" cy="3118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CAAB68-ED66-4458-B4B6-FD864E3CA6A4}"/>
              </a:ext>
            </a:extLst>
          </p:cNvPr>
          <p:cNvSpPr txBox="1"/>
          <p:nvPr/>
        </p:nvSpPr>
        <p:spPr>
          <a:xfrm>
            <a:off x="1555911" y="5607986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Разработчик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A21E4-2E96-4B15-A6CC-EB899CB243DF}"/>
              </a:ext>
            </a:extLst>
          </p:cNvPr>
          <p:cNvSpPr txBox="1"/>
          <p:nvPr/>
        </p:nvSpPr>
        <p:spPr>
          <a:xfrm>
            <a:off x="6866820" y="5575748"/>
            <a:ext cx="397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Пономарёв М.С, студент группы РП-41</a:t>
            </a:r>
          </a:p>
        </p:txBody>
      </p:sp>
    </p:spTree>
    <p:extLst>
      <p:ext uri="{BB962C8B-B14F-4D97-AF65-F5344CB8AC3E}">
        <p14:creationId xmlns:p14="http://schemas.microsoft.com/office/powerpoint/2010/main" val="426002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8A339D-B13D-47F3-93D5-8ECE77B4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 время не имея сайт своего дела, практически невозможно привлечь большое количество клиентов, а так же дать внятное представление потенциально будущему клиенту. Поэтому практически у каждой компании, продукта есть собственный сайт, рассказывающий о преимуществах услуги или продукта.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1241D-DE8F-4FFC-96C8-E0A503EB1CED}"/>
              </a:ext>
            </a:extLst>
          </p:cNvPr>
          <p:cNvSpPr txBox="1"/>
          <p:nvPr/>
        </p:nvSpPr>
        <p:spPr>
          <a:xfrm>
            <a:off x="4997968" y="546931"/>
            <a:ext cx="251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81618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3E2DF8-7B52-4EEE-85FB-DA3D52B4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Медицинские услуги будут актуальны всегда, но с появлением конкуренции на рынке частных мед клиник, компаниям приходиться предлагать все более выгодные и качественные услуги. Поэтому разработка сайта мед клиники, рассказывающий об услугах самой клиники и функциональности мобильного приложения, поможет многим людям при необходимости обратиться в больницу, а самой клинике расширить свою клиентскую базу.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1A3A3-5132-4838-9CEE-81433E32BA7B}"/>
              </a:ext>
            </a:extLst>
          </p:cNvPr>
          <p:cNvSpPr txBox="1"/>
          <p:nvPr/>
        </p:nvSpPr>
        <p:spPr>
          <a:xfrm>
            <a:off x="4557880" y="461473"/>
            <a:ext cx="33906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35853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B60576-4F4F-4E53-8BC6-A4F5BDD9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процессе разработки веб сайта использовались следующие технологии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Figma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8E83-46DE-455B-86CA-6A72B928F054}"/>
              </a:ext>
            </a:extLst>
          </p:cNvPr>
          <p:cNvSpPr txBox="1"/>
          <p:nvPr/>
        </p:nvSpPr>
        <p:spPr>
          <a:xfrm>
            <a:off x="3459541" y="418744"/>
            <a:ext cx="5272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Средства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27636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13044-38BE-4B6C-A565-1E1BCA4E4E09}"/>
              </a:ext>
            </a:extLst>
          </p:cNvPr>
          <p:cNvSpPr txBox="1"/>
          <p:nvPr/>
        </p:nvSpPr>
        <p:spPr>
          <a:xfrm>
            <a:off x="4243441" y="307649"/>
            <a:ext cx="3705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/>
              <a:t>Демонстрация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90A343-4ECC-469A-9E3C-0EA4E6EE6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810"/>
          <a:stretch/>
        </p:blipFill>
        <p:spPr>
          <a:xfrm>
            <a:off x="3255920" y="2134312"/>
            <a:ext cx="5680160" cy="25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0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3DDB1F-9712-47DD-8CAB-6CE1B567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работы, был разработан сайт для частной клиники</a:t>
            </a:r>
            <a:r>
              <a:rPr lang="en-US" dirty="0"/>
              <a:t>, </a:t>
            </a:r>
            <a:r>
              <a:rPr lang="ru-RU" dirty="0"/>
              <a:t>включая прототипы, макеты с последующий их вёрсткой. Все критерии описанные в техническом задание были выполнены. Сайт получился легким и одновременно точно доносящем информацию до пользователя.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9773C-E313-4C2F-AE91-BB021EBAD109}"/>
              </a:ext>
            </a:extLst>
          </p:cNvPr>
          <p:cNvSpPr txBox="1"/>
          <p:nvPr/>
        </p:nvSpPr>
        <p:spPr>
          <a:xfrm>
            <a:off x="4540127" y="307649"/>
            <a:ext cx="3111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37028446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27</TotalTime>
  <Words>194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Gill Sans MT</vt:lpstr>
      <vt:lpstr>Times New Roman</vt:lpstr>
      <vt:lpstr>Wingdings</vt:lpstr>
      <vt:lpstr>Wingdings 2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3</cp:revision>
  <dcterms:created xsi:type="dcterms:W3CDTF">2021-03-09T03:19:55Z</dcterms:created>
  <dcterms:modified xsi:type="dcterms:W3CDTF">2021-03-09T03:47:06Z</dcterms:modified>
</cp:coreProperties>
</file>