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Default Extension="vsdx" ContentType="application/vnd.ms-visio.drawing"/>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Masters/slideMaster5.xml" ContentType="application/vnd.openxmlformats-officedocument.presentationml.slide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2" r:id="rId3"/>
    <p:sldMasterId id="2147483693" r:id="rId4"/>
    <p:sldMasterId id="2147483707" r:id="rId5"/>
  </p:sldMasterIdLst>
  <p:notesMasterIdLst>
    <p:notesMasterId r:id="rId13"/>
  </p:notesMasterIdLst>
  <p:sldIdLst>
    <p:sldId id="256" r:id="rId6"/>
    <p:sldId id="257" r:id="rId7"/>
    <p:sldId id="258" r:id="rId8"/>
    <p:sldId id="259" r:id="rId9"/>
    <p:sldId id="260" r:id="rId10"/>
    <p:sldId id="261" r:id="rId11"/>
    <p:sldId id="262" r:id="rId12"/>
  </p:sldIdLst>
  <p:sldSz cx="9144000" cy="6858000" type="screen4x3"/>
  <p:notesSz cx="6797675" cy="9874250"/>
  <p:custDataLst>
    <p:tags r:id="rId1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8" autoAdjust="0"/>
    <p:restoredTop sz="93300" autoAdjust="0"/>
  </p:normalViewPr>
  <p:slideViewPr>
    <p:cSldViewPr>
      <p:cViewPr varScale="1">
        <p:scale>
          <a:sx n="66" d="100"/>
          <a:sy n="66" d="100"/>
        </p:scale>
        <p:origin x="-87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49688" y="0"/>
            <a:ext cx="294640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EBA07AB-94F3-41B1-97B9-DB6505602510}" type="datetimeFigureOut">
              <a:rPr lang="en-GB"/>
              <a:pPr>
                <a:defRPr/>
              </a:pPr>
              <a:t>07/11/2015</a:t>
            </a:fld>
            <a:endParaRPr lang="en-GB"/>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2828AED-6CC8-4040-B6AF-A2F28E0F2765}"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Slide Number Placeholder 5"/>
          <p:cNvSpPr>
            <a:spLocks noGrp="1"/>
          </p:cNvSpPr>
          <p:nvPr>
            <p:ph type="sldNum" sz="quarter" idx="10"/>
          </p:nvPr>
        </p:nvSpPr>
        <p:spPr/>
        <p:txBody>
          <a:bodyPr/>
          <a:lstStyle>
            <a:lvl1pPr>
              <a:defRPr/>
            </a:lvl1pPr>
          </a:lstStyle>
          <a:p>
            <a:pPr>
              <a:defRPr/>
            </a:pPr>
            <a:fld id="{EC455C1D-2573-4AD2-9DB9-C9B35414B3D7}" type="slidenum">
              <a:rPr lang="en-GB"/>
              <a:pPr>
                <a:defRPr/>
              </a:pPr>
              <a:t>‹#›</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6296" y="260648"/>
            <a:ext cx="1728192" cy="586551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779096"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5"/>
          <p:cNvSpPr>
            <a:spLocks noGrp="1"/>
          </p:cNvSpPr>
          <p:nvPr>
            <p:ph type="sldNum" sz="quarter" idx="10"/>
          </p:nvPr>
        </p:nvSpPr>
        <p:spPr/>
        <p:txBody>
          <a:bodyPr/>
          <a:lstStyle>
            <a:lvl1pPr>
              <a:defRPr/>
            </a:lvl1pPr>
          </a:lstStyle>
          <a:p>
            <a:pPr>
              <a:defRPr/>
            </a:pPr>
            <a:fld id="{EAA3277B-F65B-4B19-8C6B-CA4D5FC37BDB}" type="slidenum">
              <a:rPr lang="en-GB"/>
              <a:pPr>
                <a:defRPr/>
              </a:pPr>
              <a:t>‹#›</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8488" cy="993775"/>
          </a:xfrm>
        </p:spPr>
        <p:txBody>
          <a:bodyPr/>
          <a:lstStyle/>
          <a:p>
            <a:r>
              <a:rPr lang="en-US"/>
              <a:t>Click to edit Master title style</a:t>
            </a:r>
          </a:p>
        </p:txBody>
      </p:sp>
      <p:sp>
        <p:nvSpPr>
          <p:cNvPr id="3" name="Content Placeholder 2"/>
          <p:cNvSpPr>
            <a:spLocks noGrp="1"/>
          </p:cNvSpPr>
          <p:nvPr>
            <p:ph idx="1"/>
          </p:nvPr>
        </p:nvSpPr>
        <p:spPr>
          <a:xfrm>
            <a:off x="457200" y="1125538"/>
            <a:ext cx="8229600" cy="5000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CF32A569-18E6-48F3-A6B9-353B29C9A225}" type="slidenum">
              <a:rPr lang="en-GB"/>
              <a:pPr>
                <a:defRPr/>
              </a:pPr>
              <a:t>‹#›</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8488" cy="993775"/>
          </a:xfrm>
        </p:spPr>
        <p:txBody>
          <a:bodyPr/>
          <a:lstStyle/>
          <a:p>
            <a:r>
              <a:rPr lang="en-US"/>
              <a:t>Click to edit Master title style</a:t>
            </a:r>
          </a:p>
        </p:txBody>
      </p:sp>
      <p:sp>
        <p:nvSpPr>
          <p:cNvPr id="3" name="Text Placeholder 2"/>
          <p:cNvSpPr>
            <a:spLocks noGrp="1"/>
          </p:cNvSpPr>
          <p:nvPr>
            <p:ph type="body" sz="half" idx="1"/>
          </p:nvPr>
        </p:nvSpPr>
        <p:spPr>
          <a:xfrm>
            <a:off x="457200" y="1125538"/>
            <a:ext cx="4038600" cy="5000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5538"/>
            <a:ext cx="4038600" cy="5000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00DF38BF-3079-4AE7-9D4C-151C864E8BB5}" type="slidenum">
              <a:rPr lang="en-GB"/>
              <a:pPr>
                <a:defRPr/>
              </a:pPr>
              <a:t>‹#›</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Slide Number Placeholder 5"/>
          <p:cNvSpPr>
            <a:spLocks noGrp="1"/>
          </p:cNvSpPr>
          <p:nvPr>
            <p:ph type="sldNum" sz="quarter" idx="10"/>
          </p:nvPr>
        </p:nvSpPr>
        <p:spPr/>
        <p:txBody>
          <a:bodyPr/>
          <a:lstStyle>
            <a:lvl1pPr>
              <a:defRPr/>
            </a:lvl1pPr>
          </a:lstStyle>
          <a:p>
            <a:pPr>
              <a:defRPr/>
            </a:pPr>
            <a:fld id="{B4C4396F-B8CE-4171-9539-D06DC2E7899E}" type="slidenum">
              <a:rPr lang="en-GB"/>
              <a:pPr>
                <a:defRPr/>
              </a:pPr>
              <a:t>‹#›</a:t>
            </a:fld>
            <a:endParaRPr lang="en-GB" dirty="0"/>
          </a:p>
        </p:txBody>
      </p:sp>
      <p:sp>
        <p:nvSpPr>
          <p:cNvPr id="5" name="Footer Placeholder 4"/>
          <p:cNvSpPr>
            <a:spLocks noGrp="1"/>
          </p:cNvSpPr>
          <p:nvPr>
            <p:ph type="ftr" sz="quarter" idx="11"/>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itle 8"/>
          <p:cNvSpPr>
            <a:spLocks noGrp="1"/>
          </p:cNvSpPr>
          <p:nvPr>
            <p:ph type="title"/>
          </p:nvPr>
        </p:nvSpPr>
        <p:spPr/>
        <p:txBody>
          <a:bodyPr/>
          <a:lstStyle/>
          <a:p>
            <a:r>
              <a:rPr lang="en-US" smtClean="0"/>
              <a:t>Click to edit Master title style</a:t>
            </a:r>
            <a:endParaRPr lang="en-GB"/>
          </a:p>
        </p:txBody>
      </p:sp>
      <p:sp>
        <p:nvSpPr>
          <p:cNvPr id="4" name="Slide Number Placeholder 5"/>
          <p:cNvSpPr>
            <a:spLocks noGrp="1"/>
          </p:cNvSpPr>
          <p:nvPr>
            <p:ph type="sldNum" sz="quarter" idx="10"/>
          </p:nvPr>
        </p:nvSpPr>
        <p:spPr/>
        <p:txBody>
          <a:bodyPr/>
          <a:lstStyle>
            <a:lvl1pPr>
              <a:defRPr/>
            </a:lvl1pPr>
          </a:lstStyle>
          <a:p>
            <a:pPr>
              <a:defRPr/>
            </a:pPr>
            <a:fld id="{629DF614-FEF7-4E4C-B3FF-3BED5FD9BB95}" type="slidenum">
              <a:rPr lang="en-GB"/>
              <a:pPr>
                <a:defRPr/>
              </a:pPr>
              <a:t>‹#›</a:t>
            </a:fld>
            <a:endParaRPr lang="en-GB" dirty="0"/>
          </a:p>
        </p:txBody>
      </p:sp>
      <p:sp>
        <p:nvSpPr>
          <p:cNvPr id="5" name="Footer Placeholder 4"/>
          <p:cNvSpPr>
            <a:spLocks noGrp="1"/>
          </p:cNvSpPr>
          <p:nvPr>
            <p:ph type="ftr" sz="quarter" idx="11"/>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5"/>
          <p:cNvSpPr>
            <a:spLocks noGrp="1"/>
          </p:cNvSpPr>
          <p:nvPr>
            <p:ph type="sldNum" sz="quarter" idx="10"/>
          </p:nvPr>
        </p:nvSpPr>
        <p:spPr/>
        <p:txBody>
          <a:bodyPr/>
          <a:lstStyle>
            <a:lvl1pPr>
              <a:defRPr/>
            </a:lvl1pPr>
          </a:lstStyle>
          <a:p>
            <a:pPr>
              <a:defRPr/>
            </a:pPr>
            <a:fld id="{1965DF38-9BBA-4223-9E10-E515D1315437}" type="slidenum">
              <a:rPr lang="en-GB"/>
              <a:pPr>
                <a:defRPr/>
              </a:pPr>
              <a:t>‹#›</a:t>
            </a:fld>
            <a:endParaRPr lang="en-GB" dirty="0"/>
          </a:p>
        </p:txBody>
      </p:sp>
      <p:sp>
        <p:nvSpPr>
          <p:cNvPr id="6" name="Footer Placeholder 4"/>
          <p:cNvSpPr>
            <a:spLocks noGrp="1"/>
          </p:cNvSpPr>
          <p:nvPr>
            <p:ph type="ftr" sz="quarter" idx="11"/>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68760"/>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832"/>
            <a:ext cx="4040188"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268760"/>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16832"/>
            <a:ext cx="4041775"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5"/>
          <p:cNvSpPr>
            <a:spLocks noGrp="1"/>
          </p:cNvSpPr>
          <p:nvPr>
            <p:ph type="sldNum" sz="quarter" idx="10"/>
          </p:nvPr>
        </p:nvSpPr>
        <p:spPr/>
        <p:txBody>
          <a:bodyPr/>
          <a:lstStyle>
            <a:lvl1pPr>
              <a:defRPr/>
            </a:lvl1pPr>
          </a:lstStyle>
          <a:p>
            <a:pPr>
              <a:defRPr/>
            </a:pPr>
            <a:fld id="{091C1672-A5EB-4A81-B0C1-9F3A714EA328}" type="slidenum">
              <a:rPr lang="en-GB"/>
              <a:pPr>
                <a:defRPr/>
              </a:pPr>
              <a:t>‹#›</a:t>
            </a:fld>
            <a:endParaRPr lang="en-GB" dirty="0"/>
          </a:p>
        </p:txBody>
      </p:sp>
      <p:sp>
        <p:nvSpPr>
          <p:cNvPr id="8" name="Footer Placeholder 4"/>
          <p:cNvSpPr>
            <a:spLocks noGrp="1"/>
          </p:cNvSpPr>
          <p:nvPr>
            <p:ph type="ftr" sz="quarter" idx="11"/>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5"/>
          <p:cNvSpPr>
            <a:spLocks noGrp="1"/>
          </p:cNvSpPr>
          <p:nvPr>
            <p:ph type="sldNum" sz="quarter" idx="10"/>
          </p:nvPr>
        </p:nvSpPr>
        <p:spPr/>
        <p:txBody>
          <a:bodyPr/>
          <a:lstStyle>
            <a:lvl1pPr>
              <a:defRPr/>
            </a:lvl1pPr>
          </a:lstStyle>
          <a:p>
            <a:pPr>
              <a:defRPr/>
            </a:pPr>
            <a:fld id="{C30172BD-25F9-4ED7-9B86-00B7626140C8}" type="slidenum">
              <a:rPr lang="en-GB"/>
              <a:pPr>
                <a:defRPr/>
              </a:pPr>
              <a:t>‹#›</a:t>
            </a:fld>
            <a:endParaRPr lang="en-GB" dirty="0"/>
          </a:p>
        </p:txBody>
      </p:sp>
      <p:sp>
        <p:nvSpPr>
          <p:cNvPr id="4" name="Footer Placeholder 4"/>
          <p:cNvSpPr>
            <a:spLocks noGrp="1"/>
          </p:cNvSpPr>
          <p:nvPr>
            <p:ph type="ftr" sz="quarter" idx="11"/>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AEAC836B-82DF-40DB-9C46-A1BA5663AB7E}" type="slidenum">
              <a:rPr lang="en-GB"/>
              <a:pPr>
                <a:defRPr/>
              </a:pPr>
              <a:t>‹#›</a:t>
            </a:fld>
            <a:endParaRPr lang="en-GB" dirty="0"/>
          </a:p>
        </p:txBody>
      </p:sp>
      <p:sp>
        <p:nvSpPr>
          <p:cNvPr id="3" name="Footer Placeholder 4"/>
          <p:cNvSpPr>
            <a:spLocks noGrp="1"/>
          </p:cNvSpPr>
          <p:nvPr>
            <p:ph type="ftr" sz="quarter" idx="11"/>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US" smtClean="0"/>
              <a:t>Click to edit Master title style</a:t>
            </a:r>
            <a:endParaRPr lang="en-GB" dirty="0"/>
          </a:p>
        </p:txBody>
      </p:sp>
      <p:sp>
        <p:nvSpPr>
          <p:cNvPr id="3" name="Content Placeholder 2"/>
          <p:cNvSpPr>
            <a:spLocks noGrp="1"/>
          </p:cNvSpPr>
          <p:nvPr>
            <p:ph idx="1"/>
          </p:nvPr>
        </p:nvSpPr>
        <p:spPr>
          <a:xfrm>
            <a:off x="3575050" y="260648"/>
            <a:ext cx="5111750" cy="5865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19A391C-F655-4B0B-BF2D-6F57CA4A3884}" type="slidenum">
              <a:rPr lang="en-GB"/>
              <a:pPr>
                <a:defRPr/>
              </a:pPr>
              <a:t>‹#›</a:t>
            </a:fld>
            <a:endParaRPr lang="en-GB" dirty="0"/>
          </a:p>
        </p:txBody>
      </p:sp>
      <p:sp>
        <p:nvSpPr>
          <p:cNvPr id="6" name="Footer Placeholder 4"/>
          <p:cNvSpPr>
            <a:spLocks noGrp="1"/>
          </p:cNvSpPr>
          <p:nvPr>
            <p:ph type="ftr" sz="quarter" idx="11"/>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itle 8"/>
          <p:cNvSpPr>
            <a:spLocks noGrp="1"/>
          </p:cNvSpPr>
          <p:nvPr>
            <p:ph type="title"/>
          </p:nvPr>
        </p:nvSpPr>
        <p:spPr/>
        <p:txBody>
          <a:bodyPr/>
          <a:lstStyle/>
          <a:p>
            <a:r>
              <a:rPr lang="en-US" smtClean="0"/>
              <a:t>Click to edit Master title style</a:t>
            </a:r>
            <a:endParaRPr lang="en-GB"/>
          </a:p>
        </p:txBody>
      </p:sp>
      <p:sp>
        <p:nvSpPr>
          <p:cNvPr id="4" name="Slide Number Placeholder 5"/>
          <p:cNvSpPr>
            <a:spLocks noGrp="1"/>
          </p:cNvSpPr>
          <p:nvPr>
            <p:ph type="sldNum" sz="quarter" idx="10"/>
          </p:nvPr>
        </p:nvSpPr>
        <p:spPr/>
        <p:txBody>
          <a:bodyPr/>
          <a:lstStyle>
            <a:lvl1pPr>
              <a:defRPr/>
            </a:lvl1pPr>
          </a:lstStyle>
          <a:p>
            <a:pPr>
              <a:defRPr/>
            </a:pPr>
            <a:fld id="{A327ACEA-F4C1-4879-A51F-2D7D423B65EF}" type="slidenum">
              <a:rPr lang="en-GB"/>
              <a:pPr>
                <a:defRPr/>
              </a:pPr>
              <a:t>‹#›</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smtClean="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24E63ECB-31BF-407F-9EE2-FD5F7398063B}" type="slidenum">
              <a:rPr lang="en-GB"/>
              <a:pPr>
                <a:defRPr/>
              </a:pPr>
              <a:t>‹#›</a:t>
            </a:fld>
            <a:endParaRPr lang="en-GB" dirty="0"/>
          </a:p>
        </p:txBody>
      </p:sp>
      <p:sp>
        <p:nvSpPr>
          <p:cNvPr id="6" name="Footer Placeholder 4"/>
          <p:cNvSpPr>
            <a:spLocks noGrp="1"/>
          </p:cNvSpPr>
          <p:nvPr>
            <p:ph type="ftr" sz="quarter" idx="11"/>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5"/>
          <p:cNvSpPr>
            <a:spLocks noGrp="1"/>
          </p:cNvSpPr>
          <p:nvPr>
            <p:ph type="sldNum" sz="quarter" idx="10"/>
          </p:nvPr>
        </p:nvSpPr>
        <p:spPr/>
        <p:txBody>
          <a:bodyPr/>
          <a:lstStyle>
            <a:lvl1pPr>
              <a:defRPr/>
            </a:lvl1pPr>
          </a:lstStyle>
          <a:p>
            <a:pPr>
              <a:defRPr/>
            </a:pPr>
            <a:fld id="{BA89847C-484B-4492-8AEC-CE24B402D487}" type="slidenum">
              <a:rPr lang="en-GB"/>
              <a:pPr>
                <a:defRPr/>
              </a:pPr>
              <a:t>‹#›</a:t>
            </a:fld>
            <a:endParaRPr lang="en-GB" dirty="0"/>
          </a:p>
        </p:txBody>
      </p:sp>
      <p:sp>
        <p:nvSpPr>
          <p:cNvPr id="5" name="Footer Placeholder 4"/>
          <p:cNvSpPr>
            <a:spLocks noGrp="1"/>
          </p:cNvSpPr>
          <p:nvPr>
            <p:ph type="ftr" sz="quarter" idx="11"/>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6296" y="260648"/>
            <a:ext cx="1728192" cy="586551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779096"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5"/>
          <p:cNvSpPr>
            <a:spLocks noGrp="1"/>
          </p:cNvSpPr>
          <p:nvPr>
            <p:ph type="sldNum" sz="quarter" idx="10"/>
          </p:nvPr>
        </p:nvSpPr>
        <p:spPr/>
        <p:txBody>
          <a:bodyPr/>
          <a:lstStyle>
            <a:lvl1pPr>
              <a:defRPr/>
            </a:lvl1pPr>
          </a:lstStyle>
          <a:p>
            <a:pPr>
              <a:defRPr/>
            </a:pPr>
            <a:fld id="{779BFAFF-2017-41C7-B5B9-C9F5DE0233A8}" type="slidenum">
              <a:rPr lang="en-GB"/>
              <a:pPr>
                <a:defRPr/>
              </a:pPr>
              <a:t>‹#›</a:t>
            </a:fld>
            <a:endParaRPr lang="en-GB" dirty="0"/>
          </a:p>
        </p:txBody>
      </p:sp>
      <p:sp>
        <p:nvSpPr>
          <p:cNvPr id="5" name="Footer Placeholder 4"/>
          <p:cNvSpPr>
            <a:spLocks noGrp="1"/>
          </p:cNvSpPr>
          <p:nvPr>
            <p:ph type="ftr" sz="quarter" idx="11"/>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Slide Number Placeholder 5"/>
          <p:cNvSpPr>
            <a:spLocks noGrp="1"/>
          </p:cNvSpPr>
          <p:nvPr>
            <p:ph type="sldNum" sz="quarter" idx="10"/>
          </p:nvPr>
        </p:nvSpPr>
        <p:spPr/>
        <p:txBody>
          <a:bodyPr/>
          <a:lstStyle>
            <a:lvl1pPr>
              <a:defRPr/>
            </a:lvl1pPr>
          </a:lstStyle>
          <a:p>
            <a:pPr>
              <a:defRPr/>
            </a:pPr>
            <a:fld id="{6E17E042-F839-400C-B38C-88898F7503A1}" type="slidenum">
              <a:rPr lang="en-GB"/>
              <a:pPr>
                <a:defRPr/>
              </a:pPr>
              <a:t>‹#›</a:t>
            </a:fld>
            <a:endParaRPr lang="en-GB"/>
          </a:p>
        </p:txBody>
      </p:sp>
      <p:sp>
        <p:nvSpPr>
          <p:cNvPr id="5" name="Footer Placeholder 4"/>
          <p:cNvSpPr>
            <a:spLocks noGrp="1"/>
          </p:cNvSpPr>
          <p:nvPr>
            <p:ph type="ftr" sz="quarter" idx="11"/>
          </p:nvPr>
        </p:nvSpPr>
        <p:spPr>
          <a:xfrm>
            <a:off x="3995738" y="6599238"/>
            <a:ext cx="3889375" cy="430212"/>
          </a:xfrm>
          <a:prstGeom prst="rect">
            <a:avLst/>
          </a:prstGeom>
        </p:spPr>
        <p:txBody>
          <a:bodyPr vert="horz" lIns="91440" tIns="45720" rIns="91440" bIns="45720" rtlCol="0" anchor="t"/>
          <a:lstStyle>
            <a:lvl1pPr algn="r" fontAlgn="auto">
              <a:spcBef>
                <a:spcPts val="0"/>
              </a:spcBef>
              <a:spcAft>
                <a:spcPts val="0"/>
              </a:spcAft>
              <a:defRPr sz="1200">
                <a:solidFill>
                  <a:srgbClr val="FFFFFF"/>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ooter Placeholder 4"/>
          <p:cNvSpPr txBox="1">
            <a:spLocks/>
          </p:cNvSpPr>
          <p:nvPr userDrawn="1"/>
        </p:nvSpPr>
        <p:spPr>
          <a:xfrm>
            <a:off x="3924300" y="6524625"/>
            <a:ext cx="3887788" cy="431800"/>
          </a:xfrm>
          <a:prstGeom prst="rect">
            <a:avLst/>
          </a:prstGeom>
        </p:spPr>
        <p:txBody>
          <a:bodyPr/>
          <a:lstStyle>
            <a:lvl1pPr algn="r">
              <a:defRPr sz="1200">
                <a:solidFill>
                  <a:schemeClr val="bg1"/>
                </a:solidFill>
                <a:effectLst>
                  <a:outerShdw blurRad="50800" dist="38100" dir="2700000" algn="tl" rotWithShape="0">
                    <a:prstClr val="black">
                      <a:alpha val="40000"/>
                    </a:prstClr>
                  </a:outerShdw>
                </a:effectLst>
              </a:defRPr>
            </a:lvl1pPr>
          </a:lstStyle>
          <a:p>
            <a:pPr fontAlgn="auto">
              <a:spcBef>
                <a:spcPts val="0"/>
              </a:spcBef>
              <a:spcAft>
                <a:spcPts val="0"/>
              </a:spcAft>
              <a:defRPr/>
            </a:pPr>
            <a:r>
              <a:rPr lang="en-US" smtClean="0">
                <a:solidFill>
                  <a:srgbClr val="FFFFFF"/>
                </a:solidFill>
                <a:latin typeface="+mn-lt"/>
                <a:cs typeface="+mn-cs"/>
              </a:rPr>
              <a:t>Maxeler Technologies, Inc. - Proprietary and Confidential</a:t>
            </a:r>
            <a:endParaRPr lang="en-GB" dirty="0" smtClean="0">
              <a:solidFill>
                <a:srgbClr val="FFFFFF"/>
              </a:solidFill>
              <a:latin typeface="+mn-lt"/>
              <a:cs typeface="+mn-cs"/>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itle 8"/>
          <p:cNvSpPr>
            <a:spLocks noGrp="1"/>
          </p:cNvSpPr>
          <p:nvPr>
            <p:ph type="title"/>
          </p:nvPr>
        </p:nvSpPr>
        <p:spPr/>
        <p:txBody>
          <a:bodyPr/>
          <a:lstStyle/>
          <a:p>
            <a:r>
              <a:rPr lang="en-US" smtClean="0"/>
              <a:t>Click to edit Master title style</a:t>
            </a:r>
            <a:endParaRPr lang="en-GB"/>
          </a:p>
        </p:txBody>
      </p:sp>
      <p:sp>
        <p:nvSpPr>
          <p:cNvPr id="5" name="Slide Number Placeholder 5"/>
          <p:cNvSpPr>
            <a:spLocks noGrp="1"/>
          </p:cNvSpPr>
          <p:nvPr>
            <p:ph type="sldNum" sz="quarter" idx="10"/>
          </p:nvPr>
        </p:nvSpPr>
        <p:spPr/>
        <p:txBody>
          <a:bodyPr/>
          <a:lstStyle>
            <a:lvl1pPr>
              <a:defRPr/>
            </a:lvl1pPr>
          </a:lstStyle>
          <a:p>
            <a:pPr>
              <a:defRPr/>
            </a:pPr>
            <a:fld id="{55721599-E6F7-42FB-A9E3-9B3511F8479D}" type="slidenum">
              <a:rPr lang="en-GB"/>
              <a:pPr>
                <a:defRPr/>
              </a:pPr>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6"/>
          <p:cNvSpPr>
            <a:spLocks noGrp="1"/>
          </p:cNvSpPr>
          <p:nvPr>
            <p:ph type="sldNum" sz="quarter" idx="10"/>
          </p:nvPr>
        </p:nvSpPr>
        <p:spPr/>
        <p:txBody>
          <a:bodyPr/>
          <a:lstStyle>
            <a:lvl1pPr>
              <a:defRPr/>
            </a:lvl1pPr>
          </a:lstStyle>
          <a:p>
            <a:pPr>
              <a:defRPr/>
            </a:pPr>
            <a:fld id="{7925F80D-28F3-4DDD-8E95-93CF77BB62AA}" type="slidenum">
              <a:rPr lang="en-GB"/>
              <a:pPr>
                <a:defRPr/>
              </a:pPr>
              <a:t>‹#›</a:t>
            </a:fld>
            <a:endParaRPr lang="en-GB"/>
          </a:p>
        </p:txBody>
      </p:sp>
      <p:sp>
        <p:nvSpPr>
          <p:cNvPr id="6" name="Footer Placeholder 4"/>
          <p:cNvSpPr>
            <a:spLocks noGrp="1"/>
          </p:cNvSpPr>
          <p:nvPr>
            <p:ph type="ftr" sz="quarter" idx="11"/>
          </p:nvPr>
        </p:nvSpPr>
        <p:spPr>
          <a:xfrm>
            <a:off x="3995738" y="6599238"/>
            <a:ext cx="3889375" cy="430212"/>
          </a:xfrm>
          <a:prstGeom prst="rect">
            <a:avLst/>
          </a:prstGeom>
        </p:spPr>
        <p:txBody>
          <a:bodyPr vert="horz" lIns="91440" tIns="45720" rIns="91440" bIns="45720" rtlCol="0" anchor="t"/>
          <a:lstStyle>
            <a:lvl1pPr algn="r" fontAlgn="auto">
              <a:spcBef>
                <a:spcPts val="0"/>
              </a:spcBef>
              <a:spcAft>
                <a:spcPts val="0"/>
              </a:spcAft>
              <a:defRPr sz="1200">
                <a:solidFill>
                  <a:srgbClr val="FFFFFF"/>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68760"/>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832"/>
            <a:ext cx="4040188"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268760"/>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16832"/>
            <a:ext cx="4041775"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8"/>
          <p:cNvSpPr>
            <a:spLocks noGrp="1"/>
          </p:cNvSpPr>
          <p:nvPr>
            <p:ph type="sldNum" sz="quarter" idx="10"/>
          </p:nvPr>
        </p:nvSpPr>
        <p:spPr/>
        <p:txBody>
          <a:bodyPr/>
          <a:lstStyle>
            <a:lvl1pPr>
              <a:defRPr/>
            </a:lvl1pPr>
          </a:lstStyle>
          <a:p>
            <a:pPr>
              <a:defRPr/>
            </a:pPr>
            <a:fld id="{82C8EBB2-4AFC-442F-B5F4-868DD62963A3}" type="slidenum">
              <a:rPr lang="en-GB"/>
              <a:pPr>
                <a:defRPr/>
              </a:pPr>
              <a:t>‹#›</a:t>
            </a:fld>
            <a:endParaRPr lang="en-GB"/>
          </a:p>
        </p:txBody>
      </p:sp>
      <p:sp>
        <p:nvSpPr>
          <p:cNvPr id="8" name="Footer Placeholder 4"/>
          <p:cNvSpPr>
            <a:spLocks noGrp="1"/>
          </p:cNvSpPr>
          <p:nvPr>
            <p:ph type="ftr" sz="quarter" idx="11"/>
          </p:nvPr>
        </p:nvSpPr>
        <p:spPr>
          <a:xfrm>
            <a:off x="3995738" y="6599238"/>
            <a:ext cx="3889375" cy="430212"/>
          </a:xfrm>
          <a:prstGeom prst="rect">
            <a:avLst/>
          </a:prstGeom>
        </p:spPr>
        <p:txBody>
          <a:bodyPr vert="horz" lIns="91440" tIns="45720" rIns="91440" bIns="45720" rtlCol="0" anchor="t"/>
          <a:lstStyle>
            <a:lvl1pPr algn="r" fontAlgn="auto">
              <a:spcBef>
                <a:spcPts val="0"/>
              </a:spcBef>
              <a:spcAft>
                <a:spcPts val="0"/>
              </a:spcAft>
              <a:defRPr sz="1200">
                <a:solidFill>
                  <a:srgbClr val="FFFFFF"/>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4"/>
          <p:cNvSpPr>
            <a:spLocks noGrp="1"/>
          </p:cNvSpPr>
          <p:nvPr>
            <p:ph type="sldNum" sz="quarter" idx="10"/>
          </p:nvPr>
        </p:nvSpPr>
        <p:spPr/>
        <p:txBody>
          <a:bodyPr/>
          <a:lstStyle>
            <a:lvl1pPr>
              <a:defRPr/>
            </a:lvl1pPr>
          </a:lstStyle>
          <a:p>
            <a:pPr>
              <a:defRPr/>
            </a:pPr>
            <a:fld id="{CBCE82A8-4F04-4AF8-ACEE-0A91536FEAD4}" type="slidenum">
              <a:rPr lang="en-GB"/>
              <a:pPr>
                <a:defRPr/>
              </a:pPr>
              <a:t>‹#›</a:t>
            </a:fld>
            <a:endParaRPr lang="en-GB"/>
          </a:p>
        </p:txBody>
      </p:sp>
      <p:sp>
        <p:nvSpPr>
          <p:cNvPr id="4" name="Footer Placeholder 4"/>
          <p:cNvSpPr>
            <a:spLocks noGrp="1"/>
          </p:cNvSpPr>
          <p:nvPr>
            <p:ph type="ftr" sz="quarter" idx="11"/>
          </p:nvPr>
        </p:nvSpPr>
        <p:spPr>
          <a:xfrm>
            <a:off x="3995738" y="6599238"/>
            <a:ext cx="3889375" cy="430212"/>
          </a:xfrm>
          <a:prstGeom prst="rect">
            <a:avLst/>
          </a:prstGeom>
        </p:spPr>
        <p:txBody>
          <a:bodyPr vert="horz" lIns="91440" tIns="45720" rIns="91440" bIns="45720" rtlCol="0" anchor="t"/>
          <a:lstStyle>
            <a:lvl1pPr algn="r" fontAlgn="auto">
              <a:spcBef>
                <a:spcPts val="0"/>
              </a:spcBef>
              <a:spcAft>
                <a:spcPts val="0"/>
              </a:spcAft>
              <a:defRPr sz="1200">
                <a:solidFill>
                  <a:srgbClr val="FFFFFF"/>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68F1DF90-1C9D-46B4-A3D5-50D560AA55FB}" type="slidenum">
              <a:rPr lang="en-GB"/>
              <a:pPr>
                <a:defRPr/>
              </a:pPr>
              <a:t>‹#›</a:t>
            </a:fld>
            <a:endParaRPr lang="en-GB"/>
          </a:p>
        </p:txBody>
      </p:sp>
      <p:sp>
        <p:nvSpPr>
          <p:cNvPr id="3" name="Footer Placeholder 4"/>
          <p:cNvSpPr>
            <a:spLocks noGrp="1"/>
          </p:cNvSpPr>
          <p:nvPr>
            <p:ph type="ftr" sz="quarter" idx="11"/>
          </p:nvPr>
        </p:nvSpPr>
        <p:spPr>
          <a:xfrm>
            <a:off x="3995738" y="6599238"/>
            <a:ext cx="3889375" cy="430212"/>
          </a:xfrm>
          <a:prstGeom prst="rect">
            <a:avLst/>
          </a:prstGeom>
        </p:spPr>
        <p:txBody>
          <a:bodyPr vert="horz" lIns="91440" tIns="45720" rIns="91440" bIns="45720" rtlCol="0" anchor="t"/>
          <a:lstStyle>
            <a:lvl1pPr algn="r" fontAlgn="auto">
              <a:spcBef>
                <a:spcPts val="0"/>
              </a:spcBef>
              <a:spcAft>
                <a:spcPts val="0"/>
              </a:spcAft>
              <a:defRPr sz="1200">
                <a:solidFill>
                  <a:srgbClr val="FFFFFF"/>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US" smtClean="0"/>
              <a:t>Click to edit Master title style</a:t>
            </a:r>
            <a:endParaRPr lang="en-GB" dirty="0"/>
          </a:p>
        </p:txBody>
      </p:sp>
      <p:sp>
        <p:nvSpPr>
          <p:cNvPr id="3" name="Content Placeholder 2"/>
          <p:cNvSpPr>
            <a:spLocks noGrp="1"/>
          </p:cNvSpPr>
          <p:nvPr>
            <p:ph idx="1"/>
          </p:nvPr>
        </p:nvSpPr>
        <p:spPr>
          <a:xfrm>
            <a:off x="3575050" y="260648"/>
            <a:ext cx="5111750" cy="5865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6"/>
          <p:cNvSpPr>
            <a:spLocks noGrp="1"/>
          </p:cNvSpPr>
          <p:nvPr>
            <p:ph type="sldNum" sz="quarter" idx="10"/>
          </p:nvPr>
        </p:nvSpPr>
        <p:spPr/>
        <p:txBody>
          <a:bodyPr/>
          <a:lstStyle>
            <a:lvl1pPr>
              <a:defRPr/>
            </a:lvl1pPr>
          </a:lstStyle>
          <a:p>
            <a:pPr>
              <a:defRPr/>
            </a:pPr>
            <a:fld id="{4508803B-0E39-4B35-BD56-F879AC472A05}" type="slidenum">
              <a:rPr lang="en-GB"/>
              <a:pPr>
                <a:defRPr/>
              </a:pPr>
              <a:t>‹#›</a:t>
            </a:fld>
            <a:endParaRPr lang="en-GB"/>
          </a:p>
        </p:txBody>
      </p:sp>
      <p:sp>
        <p:nvSpPr>
          <p:cNvPr id="6" name="Footer Placeholder 4"/>
          <p:cNvSpPr>
            <a:spLocks noGrp="1"/>
          </p:cNvSpPr>
          <p:nvPr>
            <p:ph type="ftr" sz="quarter" idx="11"/>
          </p:nvPr>
        </p:nvSpPr>
        <p:spPr>
          <a:xfrm>
            <a:off x="3995738" y="6599238"/>
            <a:ext cx="3889375" cy="430212"/>
          </a:xfrm>
          <a:prstGeom prst="rect">
            <a:avLst/>
          </a:prstGeom>
        </p:spPr>
        <p:txBody>
          <a:bodyPr vert="horz" lIns="91440" tIns="45720" rIns="91440" bIns="45720" rtlCol="0" anchor="t"/>
          <a:lstStyle>
            <a:lvl1pPr algn="r" fontAlgn="auto">
              <a:spcBef>
                <a:spcPts val="0"/>
              </a:spcBef>
              <a:spcAft>
                <a:spcPts val="0"/>
              </a:spcAft>
              <a:defRPr sz="1200">
                <a:solidFill>
                  <a:srgbClr val="FFFFFF"/>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5"/>
          <p:cNvSpPr>
            <a:spLocks noGrp="1"/>
          </p:cNvSpPr>
          <p:nvPr>
            <p:ph type="sldNum" sz="quarter" idx="10"/>
          </p:nvPr>
        </p:nvSpPr>
        <p:spPr/>
        <p:txBody>
          <a:bodyPr/>
          <a:lstStyle>
            <a:lvl1pPr>
              <a:defRPr/>
            </a:lvl1pPr>
          </a:lstStyle>
          <a:p>
            <a:pPr>
              <a:defRPr/>
            </a:pPr>
            <a:fld id="{8730C23A-ACA8-4069-97D0-51B225BCEA46}" type="slidenum">
              <a:rPr lang="en-GB"/>
              <a:pPr>
                <a:defRPr/>
              </a:pPr>
              <a:t>‹#›</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smtClean="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6"/>
          <p:cNvSpPr>
            <a:spLocks noGrp="1"/>
          </p:cNvSpPr>
          <p:nvPr>
            <p:ph type="sldNum" sz="quarter" idx="10"/>
          </p:nvPr>
        </p:nvSpPr>
        <p:spPr/>
        <p:txBody>
          <a:bodyPr/>
          <a:lstStyle>
            <a:lvl1pPr>
              <a:defRPr/>
            </a:lvl1pPr>
          </a:lstStyle>
          <a:p>
            <a:pPr>
              <a:defRPr/>
            </a:pPr>
            <a:fld id="{C51347DB-ED1D-4A37-9187-B782BBB53FA4}" type="slidenum">
              <a:rPr lang="en-GB"/>
              <a:pPr>
                <a:defRPr/>
              </a:pPr>
              <a:t>‹#›</a:t>
            </a:fld>
            <a:endParaRPr lang="en-GB"/>
          </a:p>
        </p:txBody>
      </p:sp>
      <p:sp>
        <p:nvSpPr>
          <p:cNvPr id="6" name="Footer Placeholder 4"/>
          <p:cNvSpPr>
            <a:spLocks noGrp="1"/>
          </p:cNvSpPr>
          <p:nvPr>
            <p:ph type="ftr" sz="quarter" idx="11"/>
          </p:nvPr>
        </p:nvSpPr>
        <p:spPr>
          <a:xfrm>
            <a:off x="3995738" y="6599238"/>
            <a:ext cx="3889375" cy="430212"/>
          </a:xfrm>
          <a:prstGeom prst="rect">
            <a:avLst/>
          </a:prstGeom>
        </p:spPr>
        <p:txBody>
          <a:bodyPr vert="horz" lIns="91440" tIns="45720" rIns="91440" bIns="45720" rtlCol="0" anchor="t"/>
          <a:lstStyle>
            <a:lvl1pPr algn="r" fontAlgn="auto">
              <a:spcBef>
                <a:spcPts val="0"/>
              </a:spcBef>
              <a:spcAft>
                <a:spcPts val="0"/>
              </a:spcAft>
              <a:defRPr sz="1200">
                <a:solidFill>
                  <a:srgbClr val="FFFFFF"/>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8"/>
          <p:cNvSpPr>
            <a:spLocks noGrp="1"/>
          </p:cNvSpPr>
          <p:nvPr>
            <p:ph type="sldNum" sz="quarter" idx="10"/>
          </p:nvPr>
        </p:nvSpPr>
        <p:spPr/>
        <p:txBody>
          <a:bodyPr/>
          <a:lstStyle>
            <a:lvl1pPr>
              <a:defRPr/>
            </a:lvl1pPr>
          </a:lstStyle>
          <a:p>
            <a:pPr>
              <a:defRPr/>
            </a:pPr>
            <a:fld id="{8FC18A3D-E7E6-4AA2-98B5-9B9BF1A9074E}" type="slidenum">
              <a:rPr lang="en-GB"/>
              <a:pPr>
                <a:defRPr/>
              </a:pPr>
              <a:t>‹#›</a:t>
            </a:fld>
            <a:endParaRPr lang="en-GB" dirty="0"/>
          </a:p>
        </p:txBody>
      </p:sp>
      <p:sp>
        <p:nvSpPr>
          <p:cNvPr id="5" name="Footer Placeholder 4"/>
          <p:cNvSpPr>
            <a:spLocks noGrp="1"/>
          </p:cNvSpPr>
          <p:nvPr>
            <p:ph type="ftr" sz="quarter" idx="11"/>
          </p:nvPr>
        </p:nvSpPr>
        <p:spPr>
          <a:xfrm>
            <a:off x="3995738" y="6599238"/>
            <a:ext cx="3889375" cy="430212"/>
          </a:xfrm>
          <a:prstGeom prst="rect">
            <a:avLst/>
          </a:prstGeom>
        </p:spPr>
        <p:txBody>
          <a:bodyPr vert="horz" lIns="91440" tIns="45720" rIns="91440" bIns="45720" rtlCol="0" anchor="t"/>
          <a:lstStyle>
            <a:lvl1pPr algn="r" fontAlgn="auto">
              <a:spcBef>
                <a:spcPts val="0"/>
              </a:spcBef>
              <a:spcAft>
                <a:spcPts val="0"/>
              </a:spcAft>
              <a:defRPr sz="1200">
                <a:solidFill>
                  <a:srgbClr val="FFFFFF"/>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6296" y="260648"/>
            <a:ext cx="1728192" cy="586551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779096"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5"/>
          <p:cNvSpPr>
            <a:spLocks noGrp="1"/>
          </p:cNvSpPr>
          <p:nvPr>
            <p:ph type="sldNum" sz="quarter" idx="10"/>
          </p:nvPr>
        </p:nvSpPr>
        <p:spPr/>
        <p:txBody>
          <a:bodyPr/>
          <a:lstStyle>
            <a:lvl1pPr>
              <a:defRPr/>
            </a:lvl1pPr>
          </a:lstStyle>
          <a:p>
            <a:pPr>
              <a:defRPr/>
            </a:pPr>
            <a:fld id="{0E528A2B-34A9-4B5D-BC49-AFFD0F037399}" type="slidenum">
              <a:rPr lang="en-GB"/>
              <a:pPr>
                <a:defRPr/>
              </a:pPr>
              <a:t>‹#›</a:t>
            </a:fld>
            <a:endParaRPr lang="en-GB"/>
          </a:p>
        </p:txBody>
      </p:sp>
      <p:sp>
        <p:nvSpPr>
          <p:cNvPr id="5" name="Footer Placeholder 4"/>
          <p:cNvSpPr>
            <a:spLocks noGrp="1"/>
          </p:cNvSpPr>
          <p:nvPr>
            <p:ph type="ftr" sz="quarter" idx="11"/>
          </p:nvPr>
        </p:nvSpPr>
        <p:spPr>
          <a:xfrm>
            <a:off x="3995738" y="6599238"/>
            <a:ext cx="3889375" cy="430212"/>
          </a:xfrm>
          <a:prstGeom prst="rect">
            <a:avLst/>
          </a:prstGeom>
        </p:spPr>
        <p:txBody>
          <a:bodyPr vert="horz" lIns="91440" tIns="45720" rIns="91440" bIns="45720" rtlCol="0" anchor="t"/>
          <a:lstStyle>
            <a:lvl1pPr algn="r" fontAlgn="auto">
              <a:spcBef>
                <a:spcPts val="0"/>
              </a:spcBef>
              <a:spcAft>
                <a:spcPts val="0"/>
              </a:spcAft>
              <a:defRPr sz="1200">
                <a:solidFill>
                  <a:srgbClr val="FFFFFF"/>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itle 8"/>
          <p:cNvSpPr>
            <a:spLocks noGrp="1"/>
          </p:cNvSpPr>
          <p:nvPr>
            <p:ph type="title"/>
          </p:nvPr>
        </p:nvSpPr>
        <p:spPr/>
        <p:txBody>
          <a:bodyPr/>
          <a:lstStyle/>
          <a:p>
            <a:r>
              <a:rPr lang="en-US" smtClean="0"/>
              <a:t>Click to edit Master title style</a:t>
            </a:r>
            <a:endParaRPr lang="en-GB"/>
          </a:p>
        </p:txBody>
      </p:sp>
      <p:sp>
        <p:nvSpPr>
          <p:cNvPr id="4"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68760"/>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832"/>
            <a:ext cx="4040188"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268760"/>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16832"/>
            <a:ext cx="4041775"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US" smtClean="0"/>
              <a:t>Click to edit Master title style</a:t>
            </a:r>
            <a:endParaRPr lang="en-GB" dirty="0"/>
          </a:p>
        </p:txBody>
      </p:sp>
      <p:sp>
        <p:nvSpPr>
          <p:cNvPr id="3" name="Content Placeholder 2"/>
          <p:cNvSpPr>
            <a:spLocks noGrp="1"/>
          </p:cNvSpPr>
          <p:nvPr>
            <p:ph idx="1"/>
          </p:nvPr>
        </p:nvSpPr>
        <p:spPr>
          <a:xfrm>
            <a:off x="3575050" y="260648"/>
            <a:ext cx="5111750" cy="5865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68760"/>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832"/>
            <a:ext cx="4040188"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268760"/>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16832"/>
            <a:ext cx="4041775"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5"/>
          <p:cNvSpPr>
            <a:spLocks noGrp="1"/>
          </p:cNvSpPr>
          <p:nvPr>
            <p:ph type="sldNum" sz="quarter" idx="10"/>
          </p:nvPr>
        </p:nvSpPr>
        <p:spPr/>
        <p:txBody>
          <a:bodyPr/>
          <a:lstStyle>
            <a:lvl1pPr>
              <a:defRPr/>
            </a:lvl1pPr>
          </a:lstStyle>
          <a:p>
            <a:pPr>
              <a:defRPr/>
            </a:pPr>
            <a:fld id="{9C6A87B5-497E-4FC2-AB96-4480ECAF9887}" type="slidenum">
              <a:rPr lang="en-GB"/>
              <a:pPr>
                <a:defRPr/>
              </a:pPr>
              <a:t>‹#›</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smtClean="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6296" y="260648"/>
            <a:ext cx="1728192" cy="586551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779096"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sz="half" idx="1"/>
          </p:nvPr>
        </p:nvSpPr>
        <p:spPr>
          <a:xfrm>
            <a:off x="377780" y="1395020"/>
            <a:ext cx="4176464" cy="2448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Content Placeholder 2"/>
          <p:cNvSpPr>
            <a:spLocks noGrp="1"/>
          </p:cNvSpPr>
          <p:nvPr>
            <p:ph sz="half" idx="11"/>
          </p:nvPr>
        </p:nvSpPr>
        <p:spPr>
          <a:xfrm>
            <a:off x="4554244" y="1395020"/>
            <a:ext cx="4176464" cy="2448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2"/>
          <p:cNvSpPr>
            <a:spLocks noGrp="1"/>
          </p:cNvSpPr>
          <p:nvPr>
            <p:ph sz="half" idx="12"/>
          </p:nvPr>
        </p:nvSpPr>
        <p:spPr>
          <a:xfrm>
            <a:off x="377780" y="3843292"/>
            <a:ext cx="4176464" cy="2448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Content Placeholder 2"/>
          <p:cNvSpPr>
            <a:spLocks noGrp="1"/>
          </p:cNvSpPr>
          <p:nvPr>
            <p:ph sz="half" idx="13"/>
          </p:nvPr>
        </p:nvSpPr>
        <p:spPr>
          <a:xfrm>
            <a:off x="4554244" y="3843292"/>
            <a:ext cx="4176464" cy="2448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Footer Placeholder 4"/>
          <p:cNvSpPr>
            <a:spLocks noGrp="1"/>
          </p:cNvSpPr>
          <p:nvPr>
            <p:ph type="ftr" sz="quarter" idx="14"/>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 MaxBlue">
    <p:spTree>
      <p:nvGrpSpPr>
        <p:cNvPr id="1" name=""/>
        <p:cNvGrpSpPr/>
        <p:nvPr/>
      </p:nvGrpSpPr>
      <p:grpSpPr>
        <a:xfrm>
          <a:off x="0" y="0"/>
          <a:ext cx="0" cy="0"/>
          <a:chOff x="0" y="0"/>
          <a:chExt cx="0" cy="0"/>
        </a:xfrm>
      </p:grpSpPr>
      <p:pic>
        <p:nvPicPr>
          <p:cNvPr id="5" name="Picture 6" descr="FullLogoVector_Inverted2.png"/>
          <p:cNvPicPr>
            <a:picLocks noChangeAspect="1"/>
          </p:cNvPicPr>
          <p:nvPr userDrawn="1"/>
        </p:nvPicPr>
        <p:blipFill>
          <a:blip r:embed="rId2"/>
          <a:srcRect/>
          <a:stretch>
            <a:fillRect/>
          </a:stretch>
        </p:blipFill>
        <p:spPr bwMode="auto">
          <a:xfrm>
            <a:off x="608013" y="4497388"/>
            <a:ext cx="2235200" cy="1019175"/>
          </a:xfrm>
          <a:prstGeom prst="rect">
            <a:avLst/>
          </a:prstGeom>
          <a:noFill/>
          <a:ln w="9525">
            <a:noFill/>
            <a:miter lim="800000"/>
            <a:headEnd/>
            <a:tailEnd/>
          </a:ln>
        </p:spPr>
      </p:pic>
      <p:sp>
        <p:nvSpPr>
          <p:cNvPr id="3" name="Subtitle 2"/>
          <p:cNvSpPr>
            <a:spLocks noGrp="1"/>
          </p:cNvSpPr>
          <p:nvPr>
            <p:ph type="subTitle" idx="1"/>
          </p:nvPr>
        </p:nvSpPr>
        <p:spPr>
          <a:xfrm>
            <a:off x="538584" y="5924872"/>
            <a:ext cx="5752728" cy="528464"/>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5" name="Text Placeholder 14"/>
          <p:cNvSpPr>
            <a:spLocks noGrp="1"/>
          </p:cNvSpPr>
          <p:nvPr>
            <p:ph type="body" sz="quarter" idx="14"/>
          </p:nvPr>
        </p:nvSpPr>
        <p:spPr>
          <a:xfrm>
            <a:off x="538584" y="6309320"/>
            <a:ext cx="5689600" cy="647700"/>
          </a:xfrm>
        </p:spPr>
        <p:txBody>
          <a:bodyPr>
            <a:normAutofit/>
          </a:bodyPr>
          <a:lstStyle>
            <a:lvl1pPr>
              <a:buNone/>
              <a:defRPr sz="2000" b="0" baseline="0">
                <a:solidFill>
                  <a:schemeClr val="accent3"/>
                </a:solidFill>
              </a:defRPr>
            </a:lvl1pPr>
            <a:lvl5pPr algn="l">
              <a:buNone/>
              <a:defRPr/>
            </a:lvl5pPr>
          </a:lstStyle>
          <a:p>
            <a:pPr lvl="0"/>
            <a:r>
              <a:rPr lang="en-US" dirty="0" smtClean="0"/>
              <a:t>Click to edit Master text styles</a:t>
            </a:r>
          </a:p>
        </p:txBody>
      </p:sp>
      <p:sp>
        <p:nvSpPr>
          <p:cNvPr id="8" name="Text Placeholder 12"/>
          <p:cNvSpPr>
            <a:spLocks noGrp="1"/>
          </p:cNvSpPr>
          <p:nvPr>
            <p:ph type="body" sz="quarter" idx="13"/>
          </p:nvPr>
        </p:nvSpPr>
        <p:spPr>
          <a:xfrm>
            <a:off x="1475656" y="1628800"/>
            <a:ext cx="7524328" cy="2088232"/>
          </a:xfrm>
        </p:spPr>
        <p:txBody>
          <a:bodyPr anchor="ctr">
            <a:normAutofit/>
          </a:bodyPr>
          <a:lstStyle>
            <a:lvl1pPr marL="0" indent="0" algn="r">
              <a:buNone/>
              <a:defRPr sz="3600" b="1">
                <a:ln>
                  <a:noFill/>
                </a:ln>
                <a:solidFill>
                  <a:schemeClr val="bg1"/>
                </a:solidFill>
                <a:effectLst>
                  <a:outerShdw blurRad="50800" dist="38100" dir="2700000" algn="tl" rotWithShape="0">
                    <a:prstClr val="black">
                      <a:alpha val="70000"/>
                    </a:prstClr>
                  </a:outerShdw>
                </a:effectLst>
                <a:latin typeface="+mj-lt"/>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Header - MaxBlue">
    <p:spTree>
      <p:nvGrpSpPr>
        <p:cNvPr id="1" name=""/>
        <p:cNvGrpSpPr/>
        <p:nvPr/>
      </p:nvGrpSpPr>
      <p:grpSpPr>
        <a:xfrm>
          <a:off x="0" y="0"/>
          <a:ext cx="0" cy="0"/>
          <a:chOff x="0" y="0"/>
          <a:chExt cx="0" cy="0"/>
        </a:xfrm>
      </p:grpSpPr>
      <p:pic>
        <p:nvPicPr>
          <p:cNvPr id="3" name="Picture 3" descr="FullLogoVector_Inverted2.png"/>
          <p:cNvPicPr>
            <a:picLocks noChangeAspect="1"/>
          </p:cNvPicPr>
          <p:nvPr userDrawn="1"/>
        </p:nvPicPr>
        <p:blipFill>
          <a:blip r:embed="rId2"/>
          <a:srcRect/>
          <a:stretch>
            <a:fillRect/>
          </a:stretch>
        </p:blipFill>
        <p:spPr bwMode="auto">
          <a:xfrm>
            <a:off x="608013" y="4497388"/>
            <a:ext cx="2235200" cy="1019175"/>
          </a:xfrm>
          <a:prstGeom prst="rect">
            <a:avLst/>
          </a:prstGeom>
          <a:noFill/>
          <a:ln w="9525">
            <a:noFill/>
            <a:miter lim="800000"/>
            <a:headEnd/>
            <a:tailEnd/>
          </a:ln>
        </p:spPr>
      </p:pic>
      <p:sp>
        <p:nvSpPr>
          <p:cNvPr id="8" name="Text Placeholder 12"/>
          <p:cNvSpPr>
            <a:spLocks noGrp="1"/>
          </p:cNvSpPr>
          <p:nvPr>
            <p:ph type="body" sz="quarter" idx="13"/>
          </p:nvPr>
        </p:nvSpPr>
        <p:spPr>
          <a:xfrm>
            <a:off x="1475656" y="1628800"/>
            <a:ext cx="7524328" cy="2088232"/>
          </a:xfrm>
        </p:spPr>
        <p:txBody>
          <a:bodyPr anchor="ctr">
            <a:normAutofit/>
          </a:bodyPr>
          <a:lstStyle>
            <a:lvl1pPr marL="0" indent="0" algn="r">
              <a:buNone/>
              <a:defRPr sz="3600" b="1">
                <a:ln>
                  <a:noFill/>
                </a:ln>
                <a:solidFill>
                  <a:schemeClr val="bg1"/>
                </a:solidFill>
                <a:effectLst>
                  <a:outerShdw blurRad="50800" dist="38100" dir="2700000" algn="tl" rotWithShape="0">
                    <a:prstClr val="black">
                      <a:alpha val="70000"/>
                    </a:prstClr>
                  </a:outerShdw>
                </a:effectLst>
                <a:latin typeface="+mj-lt"/>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itle 8"/>
          <p:cNvSpPr>
            <a:spLocks noGrp="1"/>
          </p:cNvSpPr>
          <p:nvPr>
            <p:ph type="title"/>
          </p:nvPr>
        </p:nvSpPr>
        <p:spPr/>
        <p:txBody>
          <a:bodyPr/>
          <a:lstStyle/>
          <a:p>
            <a:r>
              <a:rPr lang="en-US" smtClean="0"/>
              <a:t>Click to edit Master title style</a:t>
            </a:r>
            <a:endParaRPr lang="en-GB"/>
          </a:p>
        </p:txBody>
      </p:sp>
      <p:sp>
        <p:nvSpPr>
          <p:cNvPr id="4"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68760"/>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832"/>
            <a:ext cx="4040188"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268760"/>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16832"/>
            <a:ext cx="4041775" cy="4209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5"/>
          <p:cNvSpPr>
            <a:spLocks noGrp="1"/>
          </p:cNvSpPr>
          <p:nvPr>
            <p:ph type="sldNum" sz="quarter" idx="10"/>
          </p:nvPr>
        </p:nvSpPr>
        <p:spPr/>
        <p:txBody>
          <a:bodyPr/>
          <a:lstStyle>
            <a:lvl1pPr>
              <a:defRPr/>
            </a:lvl1pPr>
          </a:lstStyle>
          <a:p>
            <a:pPr>
              <a:defRPr/>
            </a:pPr>
            <a:fld id="{289FB7C9-0AFC-4964-9611-11D9B4D1BABC}" type="slidenum">
              <a:rPr lang="en-GB"/>
              <a:pPr>
                <a:defRPr/>
              </a:pPr>
              <a:t>‹#›</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US" smtClean="0"/>
              <a:t>Click to edit Master title style</a:t>
            </a:r>
            <a:endParaRPr lang="en-GB" dirty="0"/>
          </a:p>
        </p:txBody>
      </p:sp>
      <p:sp>
        <p:nvSpPr>
          <p:cNvPr id="3" name="Content Placeholder 2"/>
          <p:cNvSpPr>
            <a:spLocks noGrp="1"/>
          </p:cNvSpPr>
          <p:nvPr>
            <p:ph idx="1"/>
          </p:nvPr>
        </p:nvSpPr>
        <p:spPr>
          <a:xfrm>
            <a:off x="3575050" y="260648"/>
            <a:ext cx="5111750" cy="5865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smtClean="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6296" y="260648"/>
            <a:ext cx="1728192" cy="586551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779096"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4"/>
          <p:cNvSpPr>
            <a:spLocks noGrp="1"/>
          </p:cNvSpPr>
          <p:nvPr>
            <p:ph type="ftr" sz="quarter" idx="10"/>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our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sz="half" idx="1"/>
          </p:nvPr>
        </p:nvSpPr>
        <p:spPr>
          <a:xfrm>
            <a:off x="377780" y="1395020"/>
            <a:ext cx="4176464" cy="2448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Content Placeholder 2"/>
          <p:cNvSpPr>
            <a:spLocks noGrp="1"/>
          </p:cNvSpPr>
          <p:nvPr>
            <p:ph sz="half" idx="11"/>
          </p:nvPr>
        </p:nvSpPr>
        <p:spPr>
          <a:xfrm>
            <a:off x="4554244" y="1395020"/>
            <a:ext cx="4176464" cy="2448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2"/>
          <p:cNvSpPr>
            <a:spLocks noGrp="1"/>
          </p:cNvSpPr>
          <p:nvPr>
            <p:ph sz="half" idx="12"/>
          </p:nvPr>
        </p:nvSpPr>
        <p:spPr>
          <a:xfrm>
            <a:off x="377780" y="3843292"/>
            <a:ext cx="4176464" cy="2448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Content Placeholder 2"/>
          <p:cNvSpPr>
            <a:spLocks noGrp="1"/>
          </p:cNvSpPr>
          <p:nvPr>
            <p:ph sz="half" idx="13"/>
          </p:nvPr>
        </p:nvSpPr>
        <p:spPr>
          <a:xfrm>
            <a:off x="4554244" y="3843292"/>
            <a:ext cx="4176464" cy="2448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Footer Placeholder 4"/>
          <p:cNvSpPr>
            <a:spLocks noGrp="1"/>
          </p:cNvSpPr>
          <p:nvPr>
            <p:ph type="ftr" sz="quarter" idx="14"/>
          </p:nvPr>
        </p:nvSpPr>
        <p:spPr/>
        <p:txBody>
          <a:bodyPr/>
          <a:lstStyle>
            <a:lvl1pPr>
              <a:defRPr/>
            </a:lvl1pPr>
          </a:lstStyle>
          <a:p>
            <a:pPr>
              <a:defRPr/>
            </a:pPr>
            <a:r>
              <a:rPr lang="en-GB"/>
              <a:t>Survivng the end of frequency scaling</a:t>
            </a:r>
            <a:endParaRPr lang="en-GB"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 MaxBlue">
    <p:spTree>
      <p:nvGrpSpPr>
        <p:cNvPr id="1" name=""/>
        <p:cNvGrpSpPr/>
        <p:nvPr/>
      </p:nvGrpSpPr>
      <p:grpSpPr>
        <a:xfrm>
          <a:off x="0" y="0"/>
          <a:ext cx="0" cy="0"/>
          <a:chOff x="0" y="0"/>
          <a:chExt cx="0" cy="0"/>
        </a:xfrm>
      </p:grpSpPr>
      <p:pic>
        <p:nvPicPr>
          <p:cNvPr id="5" name="Picture 6" descr="FullLogoVector_Inverted2.png"/>
          <p:cNvPicPr>
            <a:picLocks noChangeAspect="1"/>
          </p:cNvPicPr>
          <p:nvPr userDrawn="1"/>
        </p:nvPicPr>
        <p:blipFill>
          <a:blip r:embed="rId2"/>
          <a:srcRect/>
          <a:stretch>
            <a:fillRect/>
          </a:stretch>
        </p:blipFill>
        <p:spPr bwMode="auto">
          <a:xfrm>
            <a:off x="608013" y="4497388"/>
            <a:ext cx="2235200" cy="1019175"/>
          </a:xfrm>
          <a:prstGeom prst="rect">
            <a:avLst/>
          </a:prstGeom>
          <a:noFill/>
          <a:ln w="9525">
            <a:noFill/>
            <a:miter lim="800000"/>
            <a:headEnd/>
            <a:tailEnd/>
          </a:ln>
        </p:spPr>
      </p:pic>
      <p:sp>
        <p:nvSpPr>
          <p:cNvPr id="3" name="Subtitle 2"/>
          <p:cNvSpPr>
            <a:spLocks noGrp="1"/>
          </p:cNvSpPr>
          <p:nvPr>
            <p:ph type="subTitle" idx="1"/>
          </p:nvPr>
        </p:nvSpPr>
        <p:spPr>
          <a:xfrm>
            <a:off x="538584" y="5924872"/>
            <a:ext cx="5752728" cy="528464"/>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5" name="Text Placeholder 14"/>
          <p:cNvSpPr>
            <a:spLocks noGrp="1"/>
          </p:cNvSpPr>
          <p:nvPr>
            <p:ph type="body" sz="quarter" idx="14"/>
          </p:nvPr>
        </p:nvSpPr>
        <p:spPr>
          <a:xfrm>
            <a:off x="538584" y="6309320"/>
            <a:ext cx="5689600" cy="647700"/>
          </a:xfrm>
        </p:spPr>
        <p:txBody>
          <a:bodyPr>
            <a:normAutofit/>
          </a:bodyPr>
          <a:lstStyle>
            <a:lvl1pPr>
              <a:buNone/>
              <a:defRPr sz="2000" b="0" baseline="0">
                <a:solidFill>
                  <a:schemeClr val="accent3"/>
                </a:solidFill>
              </a:defRPr>
            </a:lvl1pPr>
            <a:lvl5pPr algn="l">
              <a:buNone/>
              <a:defRPr/>
            </a:lvl5pPr>
          </a:lstStyle>
          <a:p>
            <a:pPr lvl="0"/>
            <a:r>
              <a:rPr lang="en-US" dirty="0" smtClean="0"/>
              <a:t>Click to edit Master text styles</a:t>
            </a:r>
          </a:p>
        </p:txBody>
      </p:sp>
      <p:sp>
        <p:nvSpPr>
          <p:cNvPr id="8" name="Text Placeholder 12"/>
          <p:cNvSpPr>
            <a:spLocks noGrp="1"/>
          </p:cNvSpPr>
          <p:nvPr>
            <p:ph type="body" sz="quarter" idx="13"/>
          </p:nvPr>
        </p:nvSpPr>
        <p:spPr>
          <a:xfrm>
            <a:off x="1475656" y="1628800"/>
            <a:ext cx="7524328" cy="2088232"/>
          </a:xfrm>
        </p:spPr>
        <p:txBody>
          <a:bodyPr anchor="ctr">
            <a:normAutofit/>
          </a:bodyPr>
          <a:lstStyle>
            <a:lvl1pPr marL="0" indent="0" algn="r">
              <a:buNone/>
              <a:defRPr sz="3600" b="1">
                <a:ln>
                  <a:noFill/>
                </a:ln>
                <a:solidFill>
                  <a:schemeClr val="bg1"/>
                </a:solidFill>
                <a:effectLst>
                  <a:outerShdw blurRad="50800" dist="38100" dir="2700000" algn="tl" rotWithShape="0">
                    <a:prstClr val="black">
                      <a:alpha val="70000"/>
                    </a:prstClr>
                  </a:outerShdw>
                </a:effectLst>
                <a:latin typeface="+mj-lt"/>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Header - MaxBlue">
    <p:spTree>
      <p:nvGrpSpPr>
        <p:cNvPr id="1" name=""/>
        <p:cNvGrpSpPr/>
        <p:nvPr/>
      </p:nvGrpSpPr>
      <p:grpSpPr>
        <a:xfrm>
          <a:off x="0" y="0"/>
          <a:ext cx="0" cy="0"/>
          <a:chOff x="0" y="0"/>
          <a:chExt cx="0" cy="0"/>
        </a:xfrm>
      </p:grpSpPr>
      <p:pic>
        <p:nvPicPr>
          <p:cNvPr id="3" name="Picture 3" descr="FullLogoVector_Inverted2.png"/>
          <p:cNvPicPr>
            <a:picLocks noChangeAspect="1"/>
          </p:cNvPicPr>
          <p:nvPr userDrawn="1"/>
        </p:nvPicPr>
        <p:blipFill>
          <a:blip r:embed="rId2"/>
          <a:srcRect/>
          <a:stretch>
            <a:fillRect/>
          </a:stretch>
        </p:blipFill>
        <p:spPr bwMode="auto">
          <a:xfrm>
            <a:off x="608013" y="4497388"/>
            <a:ext cx="2235200" cy="1019175"/>
          </a:xfrm>
          <a:prstGeom prst="rect">
            <a:avLst/>
          </a:prstGeom>
          <a:noFill/>
          <a:ln w="9525">
            <a:noFill/>
            <a:miter lim="800000"/>
            <a:headEnd/>
            <a:tailEnd/>
          </a:ln>
        </p:spPr>
      </p:pic>
      <p:sp>
        <p:nvSpPr>
          <p:cNvPr id="8" name="Text Placeholder 12"/>
          <p:cNvSpPr>
            <a:spLocks noGrp="1"/>
          </p:cNvSpPr>
          <p:nvPr>
            <p:ph type="body" sz="quarter" idx="13"/>
          </p:nvPr>
        </p:nvSpPr>
        <p:spPr>
          <a:xfrm>
            <a:off x="1475656" y="1628800"/>
            <a:ext cx="7524328" cy="2088232"/>
          </a:xfrm>
        </p:spPr>
        <p:txBody>
          <a:bodyPr anchor="ctr">
            <a:normAutofit/>
          </a:bodyPr>
          <a:lstStyle>
            <a:lvl1pPr marL="0" indent="0" algn="r">
              <a:buNone/>
              <a:defRPr sz="3600" b="1">
                <a:ln>
                  <a:noFill/>
                </a:ln>
                <a:solidFill>
                  <a:schemeClr val="bg1"/>
                </a:solidFill>
                <a:effectLst>
                  <a:outerShdw blurRad="50800" dist="38100" dir="2700000" algn="tl" rotWithShape="0">
                    <a:prstClr val="black">
                      <a:alpha val="70000"/>
                    </a:prstClr>
                  </a:outerShdw>
                </a:effectLst>
                <a:latin typeface="+mj-lt"/>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6B59506-5485-4005-955F-B1EA6D09277D}" type="slidenum">
              <a:rPr lang="en-GB"/>
              <a:pPr>
                <a:defRPr/>
              </a:pPr>
              <a:t>‹#›</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US" smtClean="0"/>
              <a:t>Click to edit Master title style</a:t>
            </a:r>
            <a:endParaRPr lang="en-GB" dirty="0"/>
          </a:p>
        </p:txBody>
      </p:sp>
      <p:sp>
        <p:nvSpPr>
          <p:cNvPr id="3" name="Content Placeholder 2"/>
          <p:cNvSpPr>
            <a:spLocks noGrp="1"/>
          </p:cNvSpPr>
          <p:nvPr>
            <p:ph idx="1"/>
          </p:nvPr>
        </p:nvSpPr>
        <p:spPr>
          <a:xfrm>
            <a:off x="3575050" y="260648"/>
            <a:ext cx="5111750" cy="5865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7907F2A0-0DD0-4EFA-B598-A3785D02A485}" type="slidenum">
              <a:rPr lang="en-GB"/>
              <a:pPr>
                <a:defRPr/>
              </a:pPr>
              <a:t>‹#›</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smtClean="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F3AB2752-94FD-4ED1-BF4E-6798BDBA2A73}" type="slidenum">
              <a:rPr lang="en-GB"/>
              <a:pPr>
                <a:defRPr/>
              </a:pPr>
              <a:t>‹#›</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5"/>
          <p:cNvSpPr>
            <a:spLocks noGrp="1"/>
          </p:cNvSpPr>
          <p:nvPr>
            <p:ph type="sldNum" sz="quarter" idx="10"/>
          </p:nvPr>
        </p:nvSpPr>
        <p:spPr/>
        <p:txBody>
          <a:bodyPr/>
          <a:lstStyle>
            <a:lvl1pPr>
              <a:defRPr/>
            </a:lvl1pPr>
          </a:lstStyle>
          <a:p>
            <a:pPr>
              <a:defRPr/>
            </a:pPr>
            <a:fld id="{17B7CE65-9255-459B-8A2C-D3898ACA10A7}" type="slidenum">
              <a:rPr lang="en-GB"/>
              <a:pPr>
                <a:defRPr/>
              </a:pPr>
              <a:t>‹#›</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image" Target="../media/image2.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1.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6" Type="http://schemas.openxmlformats.org/officeDocument/2006/relationships/image" Target="../media/image2.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1.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6" descr="bottom-wave3-MaxBlue.png"/>
          <p:cNvPicPr>
            <a:picLocks noChangeAspect="1"/>
          </p:cNvPicPr>
          <p:nvPr/>
        </p:nvPicPr>
        <p:blipFill>
          <a:blip r:embed="rId14"/>
          <a:srcRect t="8984" r="28654" b="31546"/>
          <a:stretch>
            <a:fillRect/>
          </a:stretch>
        </p:blipFill>
        <p:spPr bwMode="auto">
          <a:xfrm>
            <a:off x="0" y="6237288"/>
            <a:ext cx="9144000" cy="6477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18488" cy="993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GB" smtClean="0"/>
          </a:p>
        </p:txBody>
      </p:sp>
      <p:sp>
        <p:nvSpPr>
          <p:cNvPr id="1028"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pic>
        <p:nvPicPr>
          <p:cNvPr id="9" name="Picture 8" descr="FullLogoVector_Inverted3.png"/>
          <p:cNvPicPr>
            <a:picLocks noChangeAspect="1"/>
          </p:cNvPicPr>
          <p:nvPr/>
        </p:nvPicPr>
        <p:blipFill>
          <a:blip r:embed="rId15"/>
          <a:stretch>
            <a:fillRect/>
          </a:stretch>
        </p:blipFill>
        <p:spPr>
          <a:xfrm>
            <a:off x="7856538" y="6356350"/>
            <a:ext cx="1179512" cy="466725"/>
          </a:xfrm>
          <a:prstGeom prst="rect">
            <a:avLst/>
          </a:prstGeom>
          <a:effectLst>
            <a:outerShdw blurRad="50800" dist="38100" dir="2700000" algn="ctr" rotWithShape="0">
              <a:schemeClr val="accent5">
                <a:alpha val="70000"/>
              </a:schemeClr>
            </a:outerShdw>
          </a:effectLst>
        </p:spPr>
      </p:pic>
      <p:sp>
        <p:nvSpPr>
          <p:cNvPr id="6" name="Slide Number Placeholder 5"/>
          <p:cNvSpPr>
            <a:spLocks noGrp="1"/>
          </p:cNvSpPr>
          <p:nvPr>
            <p:ph type="sldNum" sz="quarter" idx="4"/>
          </p:nvPr>
        </p:nvSpPr>
        <p:spPr>
          <a:xfrm>
            <a:off x="0" y="6557963"/>
            <a:ext cx="2133600" cy="365125"/>
          </a:xfrm>
          <a:prstGeom prst="rect">
            <a:avLst/>
          </a:prstGeom>
        </p:spPr>
        <p:txBody>
          <a:bodyPr vert="horz" lIns="91440" tIns="45720" rIns="91440" bIns="45720" rtlCol="0" anchor="t"/>
          <a:lstStyle>
            <a:lvl1pPr algn="l" fontAlgn="auto">
              <a:spcBef>
                <a:spcPts val="0"/>
              </a:spcBef>
              <a:spcAft>
                <a:spcPts val="0"/>
              </a:spcAft>
              <a:defRPr sz="1400" b="1">
                <a:solidFill>
                  <a:schemeClr val="bg1"/>
                </a:solidFill>
                <a:effectLst>
                  <a:outerShdw blurRad="50800" dist="38100" dir="2700000" algn="tl" rotWithShape="0">
                    <a:prstClr val="black">
                      <a:alpha val="70000"/>
                    </a:prstClr>
                  </a:outerShdw>
                </a:effectLst>
                <a:latin typeface="+mn-lt"/>
                <a:cs typeface="+mn-cs"/>
              </a:defRPr>
            </a:lvl1pPr>
          </a:lstStyle>
          <a:p>
            <a:pPr>
              <a:defRPr/>
            </a:pPr>
            <a:fld id="{DAF948D8-CADD-469B-B342-EB9A37F634A9}" type="slidenum">
              <a:rPr lang="en-GB"/>
              <a:pPr>
                <a:defRPr/>
              </a:pPr>
              <a:t>‹#›</a:t>
            </a:fld>
            <a:endParaRPr lang="en-GB"/>
          </a:p>
        </p:txBody>
      </p:sp>
      <p:sp>
        <p:nvSpPr>
          <p:cNvPr id="8" name="Footer Placeholder 4"/>
          <p:cNvSpPr>
            <a:spLocks noGrp="1"/>
          </p:cNvSpPr>
          <p:nvPr>
            <p:ph type="ftr" sz="quarter" idx="3"/>
          </p:nvPr>
        </p:nvSpPr>
        <p:spPr>
          <a:xfrm>
            <a:off x="4700588" y="6551613"/>
            <a:ext cx="2895600" cy="430212"/>
          </a:xfrm>
          <a:prstGeom prst="rect">
            <a:avLst/>
          </a:prstGeom>
        </p:spPr>
        <p:txBody>
          <a:bodyPr vert="horz" lIns="91440" tIns="45720" rIns="91440" bIns="45720" rtlCol="0" anchor="t"/>
          <a:lstStyle>
            <a:lvl1pPr algn="r" fontAlgn="auto">
              <a:spcBef>
                <a:spcPts val="0"/>
              </a:spcBef>
              <a:spcAft>
                <a:spcPts val="0"/>
              </a:spcAft>
              <a:defRPr sz="1200">
                <a:solidFill>
                  <a:schemeClr val="bg1"/>
                </a:solidFill>
                <a:effectLst>
                  <a:outerShdw blurRad="50800" dist="38100" dir="2700000" algn="tl" rotWithShape="0">
                    <a:prstClr val="black">
                      <a:alpha val="40000"/>
                    </a:prstClr>
                  </a:outerShdw>
                </a:effectLst>
                <a:latin typeface="+mn-lt"/>
                <a:cs typeface="+mn-cs"/>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733" r:id="rId1"/>
    <p:sldLayoutId id="2147483732" r:id="rId2"/>
    <p:sldLayoutId id="2147483731" r:id="rId3"/>
    <p:sldLayoutId id="2147483730" r:id="rId4"/>
    <p:sldLayoutId id="2147483729" r:id="rId5"/>
    <p:sldLayoutId id="2147483728" r:id="rId6"/>
    <p:sldLayoutId id="2147483727" r:id="rId7"/>
    <p:sldLayoutId id="2147483726" r:id="rId8"/>
    <p:sldLayoutId id="2147483725" r:id="rId9"/>
    <p:sldLayoutId id="2147483724" r:id="rId10"/>
    <p:sldLayoutId id="2147483723" r:id="rId11"/>
    <p:sldLayoutId id="2147483722" r:id="rId12"/>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A6A6A6"/>
          </a:solidFill>
          <a:latin typeface="+mj-lt"/>
          <a:ea typeface="+mj-ea"/>
          <a:cs typeface="+mj-cs"/>
        </a:defRPr>
      </a:lvl1pPr>
      <a:lvl2pPr algn="l" rtl="0" eaLnBrk="0" fontAlgn="base" hangingPunct="0">
        <a:spcBef>
          <a:spcPct val="0"/>
        </a:spcBef>
        <a:spcAft>
          <a:spcPct val="0"/>
        </a:spcAft>
        <a:defRPr sz="3600">
          <a:solidFill>
            <a:srgbClr val="A6A6A6"/>
          </a:solidFill>
          <a:latin typeface="Arial" charset="0"/>
        </a:defRPr>
      </a:lvl2pPr>
      <a:lvl3pPr algn="l" rtl="0" eaLnBrk="0" fontAlgn="base" hangingPunct="0">
        <a:spcBef>
          <a:spcPct val="0"/>
        </a:spcBef>
        <a:spcAft>
          <a:spcPct val="0"/>
        </a:spcAft>
        <a:defRPr sz="3600">
          <a:solidFill>
            <a:srgbClr val="A6A6A6"/>
          </a:solidFill>
          <a:latin typeface="Arial" charset="0"/>
        </a:defRPr>
      </a:lvl3pPr>
      <a:lvl4pPr algn="l" rtl="0" eaLnBrk="0" fontAlgn="base" hangingPunct="0">
        <a:spcBef>
          <a:spcPct val="0"/>
        </a:spcBef>
        <a:spcAft>
          <a:spcPct val="0"/>
        </a:spcAft>
        <a:defRPr sz="3600">
          <a:solidFill>
            <a:srgbClr val="A6A6A6"/>
          </a:solidFill>
          <a:latin typeface="Arial" charset="0"/>
        </a:defRPr>
      </a:lvl4pPr>
      <a:lvl5pPr algn="l" rtl="0" eaLnBrk="0" fontAlgn="base" hangingPunct="0">
        <a:spcBef>
          <a:spcPct val="0"/>
        </a:spcBef>
        <a:spcAft>
          <a:spcPct val="0"/>
        </a:spcAft>
        <a:defRPr sz="3600">
          <a:solidFill>
            <a:srgbClr val="A6A6A6"/>
          </a:solidFill>
          <a:latin typeface="Arial" charset="0"/>
        </a:defRPr>
      </a:lvl5pPr>
      <a:lvl6pPr marL="457200" algn="l" rtl="0" fontAlgn="base">
        <a:spcBef>
          <a:spcPct val="0"/>
        </a:spcBef>
        <a:spcAft>
          <a:spcPct val="0"/>
        </a:spcAft>
        <a:defRPr sz="3600">
          <a:solidFill>
            <a:srgbClr val="A6A6A6"/>
          </a:solidFill>
          <a:latin typeface="Arial" charset="0"/>
        </a:defRPr>
      </a:lvl6pPr>
      <a:lvl7pPr marL="914400" algn="l" rtl="0" fontAlgn="base">
        <a:spcBef>
          <a:spcPct val="0"/>
        </a:spcBef>
        <a:spcAft>
          <a:spcPct val="0"/>
        </a:spcAft>
        <a:defRPr sz="3600">
          <a:solidFill>
            <a:srgbClr val="A6A6A6"/>
          </a:solidFill>
          <a:latin typeface="Arial" charset="0"/>
        </a:defRPr>
      </a:lvl7pPr>
      <a:lvl8pPr marL="1371600" algn="l" rtl="0" fontAlgn="base">
        <a:spcBef>
          <a:spcPct val="0"/>
        </a:spcBef>
        <a:spcAft>
          <a:spcPct val="0"/>
        </a:spcAft>
        <a:defRPr sz="3600">
          <a:solidFill>
            <a:srgbClr val="A6A6A6"/>
          </a:solidFill>
          <a:latin typeface="Arial" charset="0"/>
        </a:defRPr>
      </a:lvl8pPr>
      <a:lvl9pPr marL="1828800" algn="l" rtl="0" fontAlgn="base">
        <a:spcBef>
          <a:spcPct val="0"/>
        </a:spcBef>
        <a:spcAft>
          <a:spcPct val="0"/>
        </a:spcAft>
        <a:defRPr sz="3600">
          <a:solidFill>
            <a:srgbClr val="A6A6A6"/>
          </a:solidFill>
          <a:latin typeface="Arial" charset="0"/>
        </a:defRPr>
      </a:lvl9pPr>
    </p:titleStyle>
    <p:bodyStyle>
      <a:lvl1pPr marL="342900" indent="-342900" algn="l" rtl="0" eaLnBrk="0" fontAlgn="base" hangingPunct="0">
        <a:spcBef>
          <a:spcPct val="20000"/>
        </a:spcBef>
        <a:spcAft>
          <a:spcPct val="0"/>
        </a:spcAft>
        <a:buFont typeface="Arial" charset="0"/>
        <a:buChar char="•"/>
        <a:defRPr sz="2800" kern="1200">
          <a:solidFill>
            <a:srgbClr val="5F5F5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rgbClr val="5F5F5F"/>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rgbClr val="5F5F5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5F5F5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5F5F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338" name="Picture 6" descr="bottom-wave3-MaxBlue.png"/>
          <p:cNvPicPr>
            <a:picLocks noChangeAspect="1"/>
          </p:cNvPicPr>
          <p:nvPr/>
        </p:nvPicPr>
        <p:blipFill>
          <a:blip r:embed="rId12"/>
          <a:srcRect t="8984" r="28654" b="31546"/>
          <a:stretch>
            <a:fillRect/>
          </a:stretch>
        </p:blipFill>
        <p:spPr bwMode="auto">
          <a:xfrm>
            <a:off x="0" y="6237288"/>
            <a:ext cx="9144000" cy="647700"/>
          </a:xfrm>
          <a:prstGeom prst="rect">
            <a:avLst/>
          </a:prstGeom>
          <a:noFill/>
          <a:ln w="9525">
            <a:noFill/>
            <a:miter lim="800000"/>
            <a:headEnd/>
            <a:tailEnd/>
          </a:ln>
        </p:spPr>
      </p:pic>
      <p:sp>
        <p:nvSpPr>
          <p:cNvPr id="14339" name="Title Placeholder 1"/>
          <p:cNvSpPr>
            <a:spLocks noGrp="1"/>
          </p:cNvSpPr>
          <p:nvPr>
            <p:ph type="title"/>
          </p:nvPr>
        </p:nvSpPr>
        <p:spPr bwMode="auto">
          <a:xfrm>
            <a:off x="457200" y="274638"/>
            <a:ext cx="8218488" cy="993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GB" smtClean="0"/>
          </a:p>
        </p:txBody>
      </p:sp>
      <p:sp>
        <p:nvSpPr>
          <p:cNvPr id="14340"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pic>
        <p:nvPicPr>
          <p:cNvPr id="9" name="Picture 8" descr="FullLogoVector_Inverted3.png"/>
          <p:cNvPicPr>
            <a:picLocks noChangeAspect="1"/>
          </p:cNvPicPr>
          <p:nvPr/>
        </p:nvPicPr>
        <p:blipFill>
          <a:blip r:embed="rId13"/>
          <a:stretch>
            <a:fillRect/>
          </a:stretch>
        </p:blipFill>
        <p:spPr>
          <a:xfrm>
            <a:off x="7856538" y="6356350"/>
            <a:ext cx="1179512" cy="466725"/>
          </a:xfrm>
          <a:prstGeom prst="rect">
            <a:avLst/>
          </a:prstGeom>
          <a:effectLst>
            <a:outerShdw blurRad="50800" dist="38100" dir="2700000" algn="ctr" rotWithShape="0">
              <a:schemeClr val="accent5">
                <a:alpha val="70000"/>
              </a:schemeClr>
            </a:outerShdw>
          </a:effectLst>
        </p:spPr>
      </p:pic>
      <p:sp>
        <p:nvSpPr>
          <p:cNvPr id="6" name="Slide Number Placeholder 5"/>
          <p:cNvSpPr>
            <a:spLocks noGrp="1"/>
          </p:cNvSpPr>
          <p:nvPr>
            <p:ph type="sldNum" sz="quarter" idx="4"/>
          </p:nvPr>
        </p:nvSpPr>
        <p:spPr>
          <a:xfrm>
            <a:off x="0" y="6557963"/>
            <a:ext cx="2133600" cy="365125"/>
          </a:xfrm>
          <a:prstGeom prst="rect">
            <a:avLst/>
          </a:prstGeom>
        </p:spPr>
        <p:txBody>
          <a:bodyPr vert="horz" lIns="91440" tIns="45720" rIns="91440" bIns="45720" rtlCol="0" anchor="t"/>
          <a:lstStyle>
            <a:lvl1pPr algn="l" fontAlgn="auto">
              <a:spcBef>
                <a:spcPts val="0"/>
              </a:spcBef>
              <a:spcAft>
                <a:spcPts val="0"/>
              </a:spcAft>
              <a:defRPr sz="1400" b="1">
                <a:solidFill>
                  <a:srgbClr val="FFFFFF"/>
                </a:solidFill>
                <a:effectLst>
                  <a:outerShdw blurRad="50800" dist="38100" dir="2700000" algn="tl" rotWithShape="0">
                    <a:prstClr val="black">
                      <a:alpha val="70000"/>
                    </a:prstClr>
                  </a:outerShdw>
                </a:effectLst>
                <a:latin typeface="+mn-lt"/>
                <a:cs typeface="+mn-cs"/>
              </a:defRPr>
            </a:lvl1pPr>
          </a:lstStyle>
          <a:p>
            <a:pPr>
              <a:defRPr/>
            </a:pPr>
            <a:fld id="{0A9B971A-AC42-4E34-93C3-85D701C1C722}" type="slidenum">
              <a:rPr lang="en-GB"/>
              <a:pPr>
                <a:defRPr/>
              </a:pPr>
              <a:t>‹#›</a:t>
            </a:fld>
            <a:endParaRPr lang="en-GB" dirty="0"/>
          </a:p>
        </p:txBody>
      </p:sp>
      <p:sp>
        <p:nvSpPr>
          <p:cNvPr id="8" name="Footer Placeholder 4"/>
          <p:cNvSpPr>
            <a:spLocks noGrp="1"/>
          </p:cNvSpPr>
          <p:nvPr>
            <p:ph type="ftr" sz="quarter" idx="3"/>
          </p:nvPr>
        </p:nvSpPr>
        <p:spPr>
          <a:xfrm>
            <a:off x="4700588" y="6551613"/>
            <a:ext cx="2895600" cy="430212"/>
          </a:xfrm>
          <a:prstGeom prst="rect">
            <a:avLst/>
          </a:prstGeom>
        </p:spPr>
        <p:txBody>
          <a:bodyPr vert="horz" lIns="91440" tIns="45720" rIns="91440" bIns="45720" rtlCol="0" anchor="t"/>
          <a:lstStyle>
            <a:lvl1pPr algn="r" fontAlgn="auto">
              <a:spcBef>
                <a:spcPts val="0"/>
              </a:spcBef>
              <a:spcAft>
                <a:spcPts val="0"/>
              </a:spcAft>
              <a:defRPr sz="1200">
                <a:solidFill>
                  <a:srgbClr val="FFFFFF"/>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Tree>
  </p:cSld>
  <p:clrMap bg1="lt1" tx1="dk1" bg2="lt2" tx2="dk2" accent1="accent1" accent2="accent2" accent3="accent3" accent4="accent4" accent5="accent5" accent6="accent6" hlink="hlink" folHlink="folHlink"/>
  <p:sldLayoutIdLst>
    <p:sldLayoutId id="2147483743" r:id="rId1"/>
    <p:sldLayoutId id="2147483742" r:id="rId2"/>
    <p:sldLayoutId id="2147483741" r:id="rId3"/>
    <p:sldLayoutId id="2147483740" r:id="rId4"/>
    <p:sldLayoutId id="2147483739" r:id="rId5"/>
    <p:sldLayoutId id="2147483738" r:id="rId6"/>
    <p:sldLayoutId id="2147483737" r:id="rId7"/>
    <p:sldLayoutId id="2147483736" r:id="rId8"/>
    <p:sldLayoutId id="2147483735" r:id="rId9"/>
    <p:sldLayoutId id="2147483734" r:id="rId10"/>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rgbClr val="7D7D7D"/>
          </a:solidFill>
          <a:latin typeface="+mj-lt"/>
          <a:ea typeface="+mj-ea"/>
          <a:cs typeface="+mj-cs"/>
        </a:defRPr>
      </a:lvl1pPr>
      <a:lvl2pPr algn="l" rtl="0" eaLnBrk="0" fontAlgn="base" hangingPunct="0">
        <a:spcBef>
          <a:spcPct val="0"/>
        </a:spcBef>
        <a:spcAft>
          <a:spcPct val="0"/>
        </a:spcAft>
        <a:defRPr sz="3600">
          <a:solidFill>
            <a:srgbClr val="7D7D7D"/>
          </a:solidFill>
          <a:latin typeface="Arial" charset="0"/>
        </a:defRPr>
      </a:lvl2pPr>
      <a:lvl3pPr algn="l" rtl="0" eaLnBrk="0" fontAlgn="base" hangingPunct="0">
        <a:spcBef>
          <a:spcPct val="0"/>
        </a:spcBef>
        <a:spcAft>
          <a:spcPct val="0"/>
        </a:spcAft>
        <a:defRPr sz="3600">
          <a:solidFill>
            <a:srgbClr val="7D7D7D"/>
          </a:solidFill>
          <a:latin typeface="Arial" charset="0"/>
        </a:defRPr>
      </a:lvl3pPr>
      <a:lvl4pPr algn="l" rtl="0" eaLnBrk="0" fontAlgn="base" hangingPunct="0">
        <a:spcBef>
          <a:spcPct val="0"/>
        </a:spcBef>
        <a:spcAft>
          <a:spcPct val="0"/>
        </a:spcAft>
        <a:defRPr sz="3600">
          <a:solidFill>
            <a:srgbClr val="7D7D7D"/>
          </a:solidFill>
          <a:latin typeface="Arial" charset="0"/>
        </a:defRPr>
      </a:lvl4pPr>
      <a:lvl5pPr algn="l" rtl="0" eaLnBrk="0" fontAlgn="base" hangingPunct="0">
        <a:spcBef>
          <a:spcPct val="0"/>
        </a:spcBef>
        <a:spcAft>
          <a:spcPct val="0"/>
        </a:spcAft>
        <a:defRPr sz="3600">
          <a:solidFill>
            <a:srgbClr val="7D7D7D"/>
          </a:solidFill>
          <a:latin typeface="Arial" charset="0"/>
        </a:defRPr>
      </a:lvl5pPr>
      <a:lvl6pPr marL="457200" algn="l" rtl="0" fontAlgn="base">
        <a:spcBef>
          <a:spcPct val="0"/>
        </a:spcBef>
        <a:spcAft>
          <a:spcPct val="0"/>
        </a:spcAft>
        <a:defRPr sz="3600">
          <a:solidFill>
            <a:srgbClr val="7D7D7D"/>
          </a:solidFill>
          <a:latin typeface="Arial" charset="0"/>
        </a:defRPr>
      </a:lvl6pPr>
      <a:lvl7pPr marL="914400" algn="l" rtl="0" fontAlgn="base">
        <a:spcBef>
          <a:spcPct val="0"/>
        </a:spcBef>
        <a:spcAft>
          <a:spcPct val="0"/>
        </a:spcAft>
        <a:defRPr sz="3600">
          <a:solidFill>
            <a:srgbClr val="7D7D7D"/>
          </a:solidFill>
          <a:latin typeface="Arial" charset="0"/>
        </a:defRPr>
      </a:lvl7pPr>
      <a:lvl8pPr marL="1371600" algn="l" rtl="0" fontAlgn="base">
        <a:spcBef>
          <a:spcPct val="0"/>
        </a:spcBef>
        <a:spcAft>
          <a:spcPct val="0"/>
        </a:spcAft>
        <a:defRPr sz="3600">
          <a:solidFill>
            <a:srgbClr val="7D7D7D"/>
          </a:solidFill>
          <a:latin typeface="Arial" charset="0"/>
        </a:defRPr>
      </a:lvl8pPr>
      <a:lvl9pPr marL="1828800" algn="l" rtl="0" fontAlgn="base">
        <a:spcBef>
          <a:spcPct val="0"/>
        </a:spcBef>
        <a:spcAft>
          <a:spcPct val="0"/>
        </a:spcAft>
        <a:defRPr sz="3600">
          <a:solidFill>
            <a:srgbClr val="7D7D7D"/>
          </a:solidFill>
          <a:latin typeface="Arial" charset="0"/>
        </a:defRPr>
      </a:lvl9pPr>
    </p:titleStyle>
    <p:bodyStyle>
      <a:lvl1pPr marL="342900" indent="-342900" algn="l" rtl="0" eaLnBrk="0" fontAlgn="base" hangingPunct="0">
        <a:spcBef>
          <a:spcPct val="20000"/>
        </a:spcBef>
        <a:spcAft>
          <a:spcPct val="0"/>
        </a:spcAft>
        <a:buFont typeface="Arial" charset="0"/>
        <a:buChar char="•"/>
        <a:defRPr sz="28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rgbClr val="0000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5602" name="Picture 6" descr="bottom-wave3-MaxBlue.png"/>
          <p:cNvPicPr>
            <a:picLocks noChangeAspect="1"/>
          </p:cNvPicPr>
          <p:nvPr/>
        </p:nvPicPr>
        <p:blipFill>
          <a:blip r:embed="rId12"/>
          <a:srcRect t="8984" r="28654" b="31546"/>
          <a:stretch>
            <a:fillRect/>
          </a:stretch>
        </p:blipFill>
        <p:spPr bwMode="auto">
          <a:xfrm>
            <a:off x="0" y="6237288"/>
            <a:ext cx="9144000" cy="647700"/>
          </a:xfrm>
          <a:prstGeom prst="rect">
            <a:avLst/>
          </a:prstGeom>
          <a:noFill/>
          <a:ln w="9525">
            <a:noFill/>
            <a:miter lim="800000"/>
            <a:headEnd/>
            <a:tailEnd/>
          </a:ln>
        </p:spPr>
      </p:pic>
      <p:sp>
        <p:nvSpPr>
          <p:cNvPr id="25603" name="Title Placeholder 1"/>
          <p:cNvSpPr>
            <a:spLocks noGrp="1"/>
          </p:cNvSpPr>
          <p:nvPr>
            <p:ph type="title"/>
          </p:nvPr>
        </p:nvSpPr>
        <p:spPr bwMode="auto">
          <a:xfrm>
            <a:off x="457200" y="274638"/>
            <a:ext cx="8218488" cy="993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GB" smtClean="0"/>
          </a:p>
        </p:txBody>
      </p:sp>
      <p:sp>
        <p:nvSpPr>
          <p:cNvPr id="25604"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pic>
        <p:nvPicPr>
          <p:cNvPr id="9" name="Picture 8" descr="FullLogoVector_Inverted3.png"/>
          <p:cNvPicPr>
            <a:picLocks noChangeAspect="1"/>
          </p:cNvPicPr>
          <p:nvPr/>
        </p:nvPicPr>
        <p:blipFill>
          <a:blip r:embed="rId13"/>
          <a:stretch>
            <a:fillRect/>
          </a:stretch>
        </p:blipFill>
        <p:spPr>
          <a:xfrm>
            <a:off x="7856538" y="6356350"/>
            <a:ext cx="1179512" cy="466725"/>
          </a:xfrm>
          <a:prstGeom prst="rect">
            <a:avLst/>
          </a:prstGeom>
          <a:effectLst>
            <a:outerShdw blurRad="50800" dist="38100" dir="2700000" algn="ctr" rotWithShape="0">
              <a:schemeClr val="accent5">
                <a:alpha val="70000"/>
              </a:schemeClr>
            </a:outerShdw>
          </a:effectLst>
        </p:spPr>
      </p:pic>
      <p:sp>
        <p:nvSpPr>
          <p:cNvPr id="6" name="Slide Number Placeholder 5"/>
          <p:cNvSpPr>
            <a:spLocks noGrp="1"/>
          </p:cNvSpPr>
          <p:nvPr>
            <p:ph type="sldNum" sz="quarter" idx="4"/>
          </p:nvPr>
        </p:nvSpPr>
        <p:spPr>
          <a:xfrm>
            <a:off x="0" y="6557963"/>
            <a:ext cx="2133600" cy="365125"/>
          </a:xfrm>
          <a:prstGeom prst="rect">
            <a:avLst/>
          </a:prstGeom>
        </p:spPr>
        <p:txBody>
          <a:bodyPr vert="horz" lIns="91440" tIns="45720" rIns="91440" bIns="45720" rtlCol="0" anchor="t"/>
          <a:lstStyle>
            <a:lvl1pPr algn="l" fontAlgn="auto">
              <a:spcBef>
                <a:spcPts val="0"/>
              </a:spcBef>
              <a:spcAft>
                <a:spcPts val="0"/>
              </a:spcAft>
              <a:defRPr sz="1400" b="1">
                <a:solidFill>
                  <a:srgbClr val="FFFFFF"/>
                </a:solidFill>
                <a:effectLst>
                  <a:outerShdw blurRad="50800" dist="38100" dir="2700000" algn="tl" rotWithShape="0">
                    <a:prstClr val="black">
                      <a:alpha val="70000"/>
                    </a:prstClr>
                  </a:outerShdw>
                </a:effectLst>
                <a:latin typeface="+mn-lt"/>
                <a:cs typeface="+mn-cs"/>
              </a:defRPr>
            </a:lvl1pPr>
          </a:lstStyle>
          <a:p>
            <a:pPr>
              <a:defRPr/>
            </a:pPr>
            <a:fld id="{A9459B87-A19B-4D6C-A036-37022117AF3B}"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rgbClr val="7D7D7D"/>
          </a:solidFill>
          <a:latin typeface="+mj-lt"/>
          <a:ea typeface="+mj-ea"/>
          <a:cs typeface="+mj-cs"/>
        </a:defRPr>
      </a:lvl1pPr>
      <a:lvl2pPr algn="l" rtl="0" eaLnBrk="0" fontAlgn="base" hangingPunct="0">
        <a:spcBef>
          <a:spcPct val="0"/>
        </a:spcBef>
        <a:spcAft>
          <a:spcPct val="0"/>
        </a:spcAft>
        <a:defRPr sz="3600">
          <a:solidFill>
            <a:srgbClr val="7D7D7D"/>
          </a:solidFill>
          <a:latin typeface="Arial" charset="0"/>
        </a:defRPr>
      </a:lvl2pPr>
      <a:lvl3pPr algn="l" rtl="0" eaLnBrk="0" fontAlgn="base" hangingPunct="0">
        <a:spcBef>
          <a:spcPct val="0"/>
        </a:spcBef>
        <a:spcAft>
          <a:spcPct val="0"/>
        </a:spcAft>
        <a:defRPr sz="3600">
          <a:solidFill>
            <a:srgbClr val="7D7D7D"/>
          </a:solidFill>
          <a:latin typeface="Arial" charset="0"/>
        </a:defRPr>
      </a:lvl3pPr>
      <a:lvl4pPr algn="l" rtl="0" eaLnBrk="0" fontAlgn="base" hangingPunct="0">
        <a:spcBef>
          <a:spcPct val="0"/>
        </a:spcBef>
        <a:spcAft>
          <a:spcPct val="0"/>
        </a:spcAft>
        <a:defRPr sz="3600">
          <a:solidFill>
            <a:srgbClr val="7D7D7D"/>
          </a:solidFill>
          <a:latin typeface="Arial" charset="0"/>
        </a:defRPr>
      </a:lvl4pPr>
      <a:lvl5pPr algn="l" rtl="0" eaLnBrk="0" fontAlgn="base" hangingPunct="0">
        <a:spcBef>
          <a:spcPct val="0"/>
        </a:spcBef>
        <a:spcAft>
          <a:spcPct val="0"/>
        </a:spcAft>
        <a:defRPr sz="3600">
          <a:solidFill>
            <a:srgbClr val="7D7D7D"/>
          </a:solidFill>
          <a:latin typeface="Arial" charset="0"/>
        </a:defRPr>
      </a:lvl5pPr>
      <a:lvl6pPr marL="457200" algn="l" rtl="0" fontAlgn="base">
        <a:spcBef>
          <a:spcPct val="0"/>
        </a:spcBef>
        <a:spcAft>
          <a:spcPct val="0"/>
        </a:spcAft>
        <a:defRPr sz="3600">
          <a:solidFill>
            <a:srgbClr val="7D7D7D"/>
          </a:solidFill>
          <a:latin typeface="Arial" charset="0"/>
        </a:defRPr>
      </a:lvl6pPr>
      <a:lvl7pPr marL="914400" algn="l" rtl="0" fontAlgn="base">
        <a:spcBef>
          <a:spcPct val="0"/>
        </a:spcBef>
        <a:spcAft>
          <a:spcPct val="0"/>
        </a:spcAft>
        <a:defRPr sz="3600">
          <a:solidFill>
            <a:srgbClr val="7D7D7D"/>
          </a:solidFill>
          <a:latin typeface="Arial" charset="0"/>
        </a:defRPr>
      </a:lvl7pPr>
      <a:lvl8pPr marL="1371600" algn="l" rtl="0" fontAlgn="base">
        <a:spcBef>
          <a:spcPct val="0"/>
        </a:spcBef>
        <a:spcAft>
          <a:spcPct val="0"/>
        </a:spcAft>
        <a:defRPr sz="3600">
          <a:solidFill>
            <a:srgbClr val="7D7D7D"/>
          </a:solidFill>
          <a:latin typeface="Arial" charset="0"/>
        </a:defRPr>
      </a:lvl8pPr>
      <a:lvl9pPr marL="1828800" algn="l" rtl="0" fontAlgn="base">
        <a:spcBef>
          <a:spcPct val="0"/>
        </a:spcBef>
        <a:spcAft>
          <a:spcPct val="0"/>
        </a:spcAft>
        <a:defRPr sz="3600">
          <a:solidFill>
            <a:srgbClr val="7D7D7D"/>
          </a:solidFill>
          <a:latin typeface="Arial" charset="0"/>
        </a:defRPr>
      </a:lvl9pPr>
    </p:titleStyle>
    <p:bodyStyle>
      <a:lvl1pPr marL="342900" indent="-342900" algn="l" rtl="0" eaLnBrk="0" fontAlgn="base" hangingPunct="0">
        <a:spcBef>
          <a:spcPct val="20000"/>
        </a:spcBef>
        <a:spcAft>
          <a:spcPct val="0"/>
        </a:spcAft>
        <a:buFont typeface="Arial" charset="0"/>
        <a:buChar char="•"/>
        <a:defRPr sz="28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rgbClr val="0000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6866" name="Picture 6" descr="bottom-wave3-MaxBlue.png"/>
          <p:cNvPicPr>
            <a:picLocks noChangeAspect="1"/>
          </p:cNvPicPr>
          <p:nvPr/>
        </p:nvPicPr>
        <p:blipFill>
          <a:blip r:embed="rId15"/>
          <a:srcRect t="8984" r="28654" b="31546"/>
          <a:stretch>
            <a:fillRect/>
          </a:stretch>
        </p:blipFill>
        <p:spPr bwMode="auto">
          <a:xfrm>
            <a:off x="0" y="6237288"/>
            <a:ext cx="9144000" cy="647700"/>
          </a:xfrm>
          <a:prstGeom prst="rect">
            <a:avLst/>
          </a:prstGeom>
          <a:noFill/>
          <a:ln w="9525">
            <a:noFill/>
            <a:miter lim="800000"/>
            <a:headEnd/>
            <a:tailEnd/>
          </a:ln>
        </p:spPr>
      </p:pic>
      <p:sp>
        <p:nvSpPr>
          <p:cNvPr id="36867" name="Title Placeholder 1"/>
          <p:cNvSpPr>
            <a:spLocks noGrp="1"/>
          </p:cNvSpPr>
          <p:nvPr>
            <p:ph type="title"/>
          </p:nvPr>
        </p:nvSpPr>
        <p:spPr bwMode="auto">
          <a:xfrm>
            <a:off x="457200" y="274638"/>
            <a:ext cx="8218488" cy="993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GB" smtClean="0"/>
          </a:p>
        </p:txBody>
      </p:sp>
      <p:sp>
        <p:nvSpPr>
          <p:cNvPr id="36868"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pic>
        <p:nvPicPr>
          <p:cNvPr id="9" name="Picture 8" descr="FullLogoVector_Inverted3.png"/>
          <p:cNvPicPr>
            <a:picLocks noChangeAspect="1"/>
          </p:cNvPicPr>
          <p:nvPr/>
        </p:nvPicPr>
        <p:blipFill>
          <a:blip r:embed="rId16"/>
          <a:stretch>
            <a:fillRect/>
          </a:stretch>
        </p:blipFill>
        <p:spPr>
          <a:xfrm>
            <a:off x="7856538" y="6356350"/>
            <a:ext cx="1179512" cy="466725"/>
          </a:xfrm>
          <a:prstGeom prst="rect">
            <a:avLst/>
          </a:prstGeom>
          <a:effectLst>
            <a:outerShdw blurRad="50800" dist="38100" dir="2700000" algn="ctr" rotWithShape="0">
              <a:schemeClr val="accent5">
                <a:alpha val="70000"/>
              </a:schemeClr>
            </a:outerShdw>
          </a:effectLst>
        </p:spPr>
      </p:pic>
      <p:sp>
        <p:nvSpPr>
          <p:cNvPr id="8" name="Footer Placeholder 4"/>
          <p:cNvSpPr>
            <a:spLocks noGrp="1"/>
          </p:cNvSpPr>
          <p:nvPr>
            <p:ph type="ftr" sz="quarter" idx="3"/>
          </p:nvPr>
        </p:nvSpPr>
        <p:spPr>
          <a:xfrm>
            <a:off x="4700588" y="6551613"/>
            <a:ext cx="2895600" cy="430212"/>
          </a:xfrm>
          <a:prstGeom prst="rect">
            <a:avLst/>
          </a:prstGeom>
        </p:spPr>
        <p:txBody>
          <a:bodyPr vert="horz" lIns="91440" tIns="45720" rIns="91440" bIns="45720" rtlCol="0" anchor="t"/>
          <a:lstStyle>
            <a:lvl1pPr algn="r" fontAlgn="auto">
              <a:spcBef>
                <a:spcPts val="0"/>
              </a:spcBef>
              <a:spcAft>
                <a:spcPts val="0"/>
              </a:spcAft>
              <a:defRPr sz="1200">
                <a:solidFill>
                  <a:prstClr val="white"/>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
        <p:nvSpPr>
          <p:cNvPr id="17" name="Slide Number Placeholder 5"/>
          <p:cNvSpPr>
            <a:spLocks noGrp="1"/>
          </p:cNvSpPr>
          <p:nvPr/>
        </p:nvSpPr>
        <p:spPr>
          <a:xfrm>
            <a:off x="0" y="6561138"/>
            <a:ext cx="971550" cy="2619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11E8220C-0F41-4D9C-8469-71E115116264}" type="slidenum">
              <a:rPr lang="en-GB" sz="1400" b="1" smtClean="0">
                <a:solidFill>
                  <a:prstClr val="white"/>
                </a:solidFill>
                <a:effectLst>
                  <a:outerShdw blurRad="38100" dist="38100" dir="2700000" algn="tl">
                    <a:srgbClr val="000000">
                      <a:alpha val="43137"/>
                    </a:srgbClr>
                  </a:outerShdw>
                </a:effectLst>
              </a:rPr>
              <a:pPr fontAlgn="auto">
                <a:spcBef>
                  <a:spcPts val="0"/>
                </a:spcBef>
                <a:spcAft>
                  <a:spcPts val="0"/>
                </a:spcAft>
                <a:defRPr/>
              </a:pPr>
              <a:t>‹#›</a:t>
            </a:fld>
            <a:endParaRPr lang="en-GB" sz="1400" b="1" dirty="0">
              <a:solidFill>
                <a:prstClr val="white"/>
              </a:solidFill>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754" r:id="rId1"/>
    <p:sldLayoutId id="2147483753" r:id="rId2"/>
    <p:sldLayoutId id="2147483752" r:id="rId3"/>
    <p:sldLayoutId id="2147483751" r:id="rId4"/>
    <p:sldLayoutId id="2147483750" r:id="rId5"/>
    <p:sldLayoutId id="2147483749" r:id="rId6"/>
    <p:sldLayoutId id="2147483748" r:id="rId7"/>
    <p:sldLayoutId id="2147483747" r:id="rId8"/>
    <p:sldLayoutId id="2147483746" r:id="rId9"/>
    <p:sldLayoutId id="2147483745" r:id="rId10"/>
    <p:sldLayoutId id="2147483744" r:id="rId11"/>
    <p:sldLayoutId id="2147483776" r:id="rId12"/>
    <p:sldLayoutId id="2147483777"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rgbClr val="7F7F7F"/>
          </a:solidFill>
          <a:latin typeface="+mj-lt"/>
          <a:ea typeface="+mj-ea"/>
          <a:cs typeface="+mj-cs"/>
        </a:defRPr>
      </a:lvl1pPr>
      <a:lvl2pPr algn="l" rtl="0" eaLnBrk="0" fontAlgn="base" hangingPunct="0">
        <a:spcBef>
          <a:spcPct val="0"/>
        </a:spcBef>
        <a:spcAft>
          <a:spcPct val="0"/>
        </a:spcAft>
        <a:defRPr sz="3600">
          <a:solidFill>
            <a:srgbClr val="7F7F7F"/>
          </a:solidFill>
          <a:latin typeface="Verdana" pitchFamily="34" charset="0"/>
        </a:defRPr>
      </a:lvl2pPr>
      <a:lvl3pPr algn="l" rtl="0" eaLnBrk="0" fontAlgn="base" hangingPunct="0">
        <a:spcBef>
          <a:spcPct val="0"/>
        </a:spcBef>
        <a:spcAft>
          <a:spcPct val="0"/>
        </a:spcAft>
        <a:defRPr sz="3600">
          <a:solidFill>
            <a:srgbClr val="7F7F7F"/>
          </a:solidFill>
          <a:latin typeface="Verdana" pitchFamily="34" charset="0"/>
        </a:defRPr>
      </a:lvl3pPr>
      <a:lvl4pPr algn="l" rtl="0" eaLnBrk="0" fontAlgn="base" hangingPunct="0">
        <a:spcBef>
          <a:spcPct val="0"/>
        </a:spcBef>
        <a:spcAft>
          <a:spcPct val="0"/>
        </a:spcAft>
        <a:defRPr sz="3600">
          <a:solidFill>
            <a:srgbClr val="7F7F7F"/>
          </a:solidFill>
          <a:latin typeface="Verdana" pitchFamily="34" charset="0"/>
        </a:defRPr>
      </a:lvl4pPr>
      <a:lvl5pPr algn="l" rtl="0" eaLnBrk="0" fontAlgn="base" hangingPunct="0">
        <a:spcBef>
          <a:spcPct val="0"/>
        </a:spcBef>
        <a:spcAft>
          <a:spcPct val="0"/>
        </a:spcAft>
        <a:defRPr sz="3600">
          <a:solidFill>
            <a:srgbClr val="7F7F7F"/>
          </a:solidFill>
          <a:latin typeface="Verdana" pitchFamily="34" charset="0"/>
        </a:defRPr>
      </a:lvl5pPr>
      <a:lvl6pPr marL="457200" algn="l" rtl="0" fontAlgn="base">
        <a:spcBef>
          <a:spcPct val="0"/>
        </a:spcBef>
        <a:spcAft>
          <a:spcPct val="0"/>
        </a:spcAft>
        <a:defRPr sz="3600">
          <a:solidFill>
            <a:srgbClr val="7F7F7F"/>
          </a:solidFill>
          <a:latin typeface="Verdana" pitchFamily="34" charset="0"/>
        </a:defRPr>
      </a:lvl6pPr>
      <a:lvl7pPr marL="914400" algn="l" rtl="0" fontAlgn="base">
        <a:spcBef>
          <a:spcPct val="0"/>
        </a:spcBef>
        <a:spcAft>
          <a:spcPct val="0"/>
        </a:spcAft>
        <a:defRPr sz="3600">
          <a:solidFill>
            <a:srgbClr val="7F7F7F"/>
          </a:solidFill>
          <a:latin typeface="Verdana" pitchFamily="34" charset="0"/>
        </a:defRPr>
      </a:lvl7pPr>
      <a:lvl8pPr marL="1371600" algn="l" rtl="0" fontAlgn="base">
        <a:spcBef>
          <a:spcPct val="0"/>
        </a:spcBef>
        <a:spcAft>
          <a:spcPct val="0"/>
        </a:spcAft>
        <a:defRPr sz="3600">
          <a:solidFill>
            <a:srgbClr val="7F7F7F"/>
          </a:solidFill>
          <a:latin typeface="Verdana" pitchFamily="34" charset="0"/>
        </a:defRPr>
      </a:lvl8pPr>
      <a:lvl9pPr marL="1828800" algn="l" rtl="0" fontAlgn="base">
        <a:spcBef>
          <a:spcPct val="0"/>
        </a:spcBef>
        <a:spcAft>
          <a:spcPct val="0"/>
        </a:spcAft>
        <a:defRPr sz="3600">
          <a:solidFill>
            <a:srgbClr val="7F7F7F"/>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rgbClr val="0000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02" name="Picture 6" descr="bottom-wave3-MaxBlue.png"/>
          <p:cNvPicPr>
            <a:picLocks noChangeAspect="1"/>
          </p:cNvPicPr>
          <p:nvPr/>
        </p:nvPicPr>
        <p:blipFill>
          <a:blip r:embed="rId15"/>
          <a:srcRect t="8984" r="28654" b="31546"/>
          <a:stretch>
            <a:fillRect/>
          </a:stretch>
        </p:blipFill>
        <p:spPr bwMode="auto">
          <a:xfrm>
            <a:off x="0" y="6237288"/>
            <a:ext cx="9144000" cy="647700"/>
          </a:xfrm>
          <a:prstGeom prst="rect">
            <a:avLst/>
          </a:prstGeom>
          <a:noFill/>
          <a:ln w="9525">
            <a:noFill/>
            <a:miter lim="800000"/>
            <a:headEnd/>
            <a:tailEnd/>
          </a:ln>
        </p:spPr>
      </p:pic>
      <p:sp>
        <p:nvSpPr>
          <p:cNvPr id="51203" name="Title Placeholder 1"/>
          <p:cNvSpPr>
            <a:spLocks noGrp="1"/>
          </p:cNvSpPr>
          <p:nvPr>
            <p:ph type="title"/>
          </p:nvPr>
        </p:nvSpPr>
        <p:spPr bwMode="auto">
          <a:xfrm>
            <a:off x="457200" y="274638"/>
            <a:ext cx="8218488" cy="993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GB" smtClean="0"/>
          </a:p>
        </p:txBody>
      </p:sp>
      <p:sp>
        <p:nvSpPr>
          <p:cNvPr id="51204"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pic>
        <p:nvPicPr>
          <p:cNvPr id="9" name="Picture 8" descr="FullLogoVector_Inverted3.png"/>
          <p:cNvPicPr>
            <a:picLocks noChangeAspect="1"/>
          </p:cNvPicPr>
          <p:nvPr/>
        </p:nvPicPr>
        <p:blipFill>
          <a:blip r:embed="rId16"/>
          <a:stretch>
            <a:fillRect/>
          </a:stretch>
        </p:blipFill>
        <p:spPr>
          <a:xfrm>
            <a:off x="7856538" y="6356350"/>
            <a:ext cx="1179512" cy="466725"/>
          </a:xfrm>
          <a:prstGeom prst="rect">
            <a:avLst/>
          </a:prstGeom>
          <a:effectLst>
            <a:outerShdw blurRad="50800" dist="38100" dir="2700000" algn="ctr" rotWithShape="0">
              <a:schemeClr val="accent5">
                <a:alpha val="70000"/>
              </a:schemeClr>
            </a:outerShdw>
          </a:effectLst>
        </p:spPr>
      </p:pic>
      <p:sp>
        <p:nvSpPr>
          <p:cNvPr id="8" name="Footer Placeholder 4"/>
          <p:cNvSpPr>
            <a:spLocks noGrp="1"/>
          </p:cNvSpPr>
          <p:nvPr>
            <p:ph type="ftr" sz="quarter" idx="3"/>
          </p:nvPr>
        </p:nvSpPr>
        <p:spPr>
          <a:xfrm>
            <a:off x="4700588" y="6551613"/>
            <a:ext cx="2895600" cy="430212"/>
          </a:xfrm>
          <a:prstGeom prst="rect">
            <a:avLst/>
          </a:prstGeom>
        </p:spPr>
        <p:txBody>
          <a:bodyPr vert="horz" lIns="91440" tIns="45720" rIns="91440" bIns="45720" rtlCol="0" anchor="t"/>
          <a:lstStyle>
            <a:lvl1pPr algn="r" fontAlgn="auto">
              <a:spcBef>
                <a:spcPts val="0"/>
              </a:spcBef>
              <a:spcAft>
                <a:spcPts val="0"/>
              </a:spcAft>
              <a:defRPr sz="1200">
                <a:solidFill>
                  <a:prstClr val="white"/>
                </a:solidFill>
                <a:effectLst>
                  <a:outerShdw blurRad="50800" dist="38100" dir="2700000" algn="tl" rotWithShape="0">
                    <a:prstClr val="black">
                      <a:alpha val="40000"/>
                    </a:prstClr>
                  </a:outerShdw>
                </a:effectLst>
                <a:latin typeface="+mn-lt"/>
                <a:cs typeface="+mn-cs"/>
              </a:defRPr>
            </a:lvl1pPr>
          </a:lstStyle>
          <a:p>
            <a:pPr>
              <a:defRPr/>
            </a:pPr>
            <a:r>
              <a:rPr lang="en-GB"/>
              <a:t>Survivng the end of frequency scaling</a:t>
            </a:r>
            <a:endParaRPr lang="en-GB" dirty="0"/>
          </a:p>
        </p:txBody>
      </p:sp>
      <p:sp>
        <p:nvSpPr>
          <p:cNvPr id="17" name="Slide Number Placeholder 5"/>
          <p:cNvSpPr>
            <a:spLocks noGrp="1"/>
          </p:cNvSpPr>
          <p:nvPr/>
        </p:nvSpPr>
        <p:spPr>
          <a:xfrm>
            <a:off x="0" y="6561138"/>
            <a:ext cx="971550" cy="2619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3176111A-A8A3-4EE8-B133-264C9032B867}" type="slidenum">
              <a:rPr lang="en-GB" sz="1400" b="1" smtClean="0">
                <a:solidFill>
                  <a:prstClr val="white"/>
                </a:solidFill>
                <a:effectLst>
                  <a:outerShdw blurRad="38100" dist="38100" dir="2700000" algn="tl">
                    <a:srgbClr val="000000">
                      <a:alpha val="43137"/>
                    </a:srgbClr>
                  </a:outerShdw>
                </a:effectLst>
              </a:rPr>
              <a:pPr fontAlgn="auto">
                <a:spcBef>
                  <a:spcPts val="0"/>
                </a:spcBef>
                <a:spcAft>
                  <a:spcPts val="0"/>
                </a:spcAft>
                <a:defRPr/>
              </a:pPr>
              <a:t>‹#›</a:t>
            </a:fld>
            <a:endParaRPr lang="en-GB" sz="1400" b="1" dirty="0">
              <a:solidFill>
                <a:prstClr val="white"/>
              </a:solidFill>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765" r:id="rId1"/>
    <p:sldLayoutId id="2147483764" r:id="rId2"/>
    <p:sldLayoutId id="2147483763" r:id="rId3"/>
    <p:sldLayoutId id="2147483762" r:id="rId4"/>
    <p:sldLayoutId id="2147483761" r:id="rId5"/>
    <p:sldLayoutId id="2147483760" r:id="rId6"/>
    <p:sldLayoutId id="2147483759" r:id="rId7"/>
    <p:sldLayoutId id="2147483758" r:id="rId8"/>
    <p:sldLayoutId id="2147483757" r:id="rId9"/>
    <p:sldLayoutId id="2147483756" r:id="rId10"/>
    <p:sldLayoutId id="2147483755" r:id="rId11"/>
    <p:sldLayoutId id="2147483778" r:id="rId12"/>
    <p:sldLayoutId id="2147483779"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rgbClr val="7F7F7F"/>
          </a:solidFill>
          <a:latin typeface="+mj-lt"/>
          <a:ea typeface="+mj-ea"/>
          <a:cs typeface="+mj-cs"/>
        </a:defRPr>
      </a:lvl1pPr>
      <a:lvl2pPr algn="l" rtl="0" eaLnBrk="0" fontAlgn="base" hangingPunct="0">
        <a:spcBef>
          <a:spcPct val="0"/>
        </a:spcBef>
        <a:spcAft>
          <a:spcPct val="0"/>
        </a:spcAft>
        <a:defRPr sz="3600">
          <a:solidFill>
            <a:srgbClr val="7F7F7F"/>
          </a:solidFill>
          <a:latin typeface="Verdana" pitchFamily="34" charset="0"/>
        </a:defRPr>
      </a:lvl2pPr>
      <a:lvl3pPr algn="l" rtl="0" eaLnBrk="0" fontAlgn="base" hangingPunct="0">
        <a:spcBef>
          <a:spcPct val="0"/>
        </a:spcBef>
        <a:spcAft>
          <a:spcPct val="0"/>
        </a:spcAft>
        <a:defRPr sz="3600">
          <a:solidFill>
            <a:srgbClr val="7F7F7F"/>
          </a:solidFill>
          <a:latin typeface="Verdana" pitchFamily="34" charset="0"/>
        </a:defRPr>
      </a:lvl3pPr>
      <a:lvl4pPr algn="l" rtl="0" eaLnBrk="0" fontAlgn="base" hangingPunct="0">
        <a:spcBef>
          <a:spcPct val="0"/>
        </a:spcBef>
        <a:spcAft>
          <a:spcPct val="0"/>
        </a:spcAft>
        <a:defRPr sz="3600">
          <a:solidFill>
            <a:srgbClr val="7F7F7F"/>
          </a:solidFill>
          <a:latin typeface="Verdana" pitchFamily="34" charset="0"/>
        </a:defRPr>
      </a:lvl4pPr>
      <a:lvl5pPr algn="l" rtl="0" eaLnBrk="0" fontAlgn="base" hangingPunct="0">
        <a:spcBef>
          <a:spcPct val="0"/>
        </a:spcBef>
        <a:spcAft>
          <a:spcPct val="0"/>
        </a:spcAft>
        <a:defRPr sz="3600">
          <a:solidFill>
            <a:srgbClr val="7F7F7F"/>
          </a:solidFill>
          <a:latin typeface="Verdana" pitchFamily="34" charset="0"/>
        </a:defRPr>
      </a:lvl5pPr>
      <a:lvl6pPr marL="457200" algn="l" rtl="0" fontAlgn="base">
        <a:spcBef>
          <a:spcPct val="0"/>
        </a:spcBef>
        <a:spcAft>
          <a:spcPct val="0"/>
        </a:spcAft>
        <a:defRPr sz="3600">
          <a:solidFill>
            <a:srgbClr val="7F7F7F"/>
          </a:solidFill>
          <a:latin typeface="Verdana" pitchFamily="34" charset="0"/>
        </a:defRPr>
      </a:lvl6pPr>
      <a:lvl7pPr marL="914400" algn="l" rtl="0" fontAlgn="base">
        <a:spcBef>
          <a:spcPct val="0"/>
        </a:spcBef>
        <a:spcAft>
          <a:spcPct val="0"/>
        </a:spcAft>
        <a:defRPr sz="3600">
          <a:solidFill>
            <a:srgbClr val="7F7F7F"/>
          </a:solidFill>
          <a:latin typeface="Verdana" pitchFamily="34" charset="0"/>
        </a:defRPr>
      </a:lvl7pPr>
      <a:lvl8pPr marL="1371600" algn="l" rtl="0" fontAlgn="base">
        <a:spcBef>
          <a:spcPct val="0"/>
        </a:spcBef>
        <a:spcAft>
          <a:spcPct val="0"/>
        </a:spcAft>
        <a:defRPr sz="3600">
          <a:solidFill>
            <a:srgbClr val="7F7F7F"/>
          </a:solidFill>
          <a:latin typeface="Verdana" pitchFamily="34" charset="0"/>
        </a:defRPr>
      </a:lvl8pPr>
      <a:lvl9pPr marL="1828800" algn="l" rtl="0" fontAlgn="base">
        <a:spcBef>
          <a:spcPct val="0"/>
        </a:spcBef>
        <a:spcAft>
          <a:spcPct val="0"/>
        </a:spcAft>
        <a:defRPr sz="3600">
          <a:solidFill>
            <a:srgbClr val="7F7F7F"/>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rgbClr val="0000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11.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ctrTitle"/>
          </p:nvPr>
        </p:nvSpPr>
        <p:spPr>
          <a:xfrm>
            <a:off x="250825" y="2130425"/>
            <a:ext cx="8713788" cy="1470025"/>
          </a:xfrm>
        </p:spPr>
        <p:txBody>
          <a:bodyPr/>
          <a:lstStyle/>
          <a:p>
            <a:pPr algn="ctr" eaLnBrk="1" hangingPunct="1"/>
            <a:r>
              <a:rPr lang="en-US" smtClean="0"/>
              <a:t>A Parallel Cocke-Younger-Kasami Parser</a:t>
            </a:r>
          </a:p>
        </p:txBody>
      </p:sp>
      <p:sp>
        <p:nvSpPr>
          <p:cNvPr id="66562" name="Subtitle 2"/>
          <p:cNvSpPr>
            <a:spLocks noGrp="1"/>
          </p:cNvSpPr>
          <p:nvPr>
            <p:ph type="subTitle" idx="1"/>
          </p:nvPr>
        </p:nvSpPr>
        <p:spPr/>
        <p:txBody>
          <a:bodyPr/>
          <a:lstStyle/>
          <a:p>
            <a:pPr eaLnBrk="1" hangingPunct="1"/>
            <a:r>
              <a:rPr lang="en-US" smtClean="0">
                <a:solidFill>
                  <a:srgbClr val="5F5F5F"/>
                </a:solidFill>
              </a:rPr>
              <a:t>Dragan Bojic</a:t>
            </a:r>
          </a:p>
          <a:p>
            <a:pPr eaLnBrk="1" hangingPunct="1"/>
            <a:r>
              <a:rPr lang="en-US" smtClean="0">
                <a:solidFill>
                  <a:srgbClr val="5F5F5F"/>
                </a:solidFill>
              </a:rPr>
              <a:t>bojic@etf.bg.ac.rs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p:cNvSpPr>
          <p:nvPr>
            <p:ph type="title"/>
          </p:nvPr>
        </p:nvSpPr>
        <p:spPr/>
        <p:txBody>
          <a:bodyPr/>
          <a:lstStyle/>
          <a:p>
            <a:r>
              <a:rPr lang="en-US" smtClean="0"/>
              <a:t>Abstracted CYK dataflow kernel</a:t>
            </a:r>
          </a:p>
        </p:txBody>
      </p:sp>
      <p:graphicFrame>
        <p:nvGraphicFramePr>
          <p:cNvPr id="81923" name="Object 3"/>
          <p:cNvGraphicFramePr>
            <a:graphicFrameLocks noChangeAspect="1"/>
          </p:cNvGraphicFramePr>
          <p:nvPr>
            <p:ph idx="1"/>
          </p:nvPr>
        </p:nvGraphicFramePr>
        <p:xfrm>
          <a:off x="1116013" y="895350"/>
          <a:ext cx="6159500" cy="5341938"/>
        </p:xfrm>
        <a:graphic>
          <a:graphicData uri="http://schemas.openxmlformats.org/presentationml/2006/ole">
            <p:oleObj spid="_x0000_s81923" name="Visio" r:id="rId3" imgW="5406852" imgH="4688808" progId="Visio.Drawing.15">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p:txBody>
          <a:bodyPr/>
          <a:lstStyle/>
          <a:p>
            <a:r>
              <a:rPr lang="en-US" smtClean="0"/>
              <a:t>Kernel explanation</a:t>
            </a:r>
          </a:p>
        </p:txBody>
      </p:sp>
      <p:sp>
        <p:nvSpPr>
          <p:cNvPr id="82946" name="Rectangle 3"/>
          <p:cNvSpPr>
            <a:spLocks noGrp="1"/>
          </p:cNvSpPr>
          <p:nvPr>
            <p:ph type="body" idx="1"/>
          </p:nvPr>
        </p:nvSpPr>
        <p:spPr/>
        <p:txBody>
          <a:bodyPr/>
          <a:lstStyle/>
          <a:p>
            <a:r>
              <a:rPr lang="en-US" smtClean="0"/>
              <a:t>The CYK algorithm main data structure, matrix P, is represented in the kernel by chip-internal block memory PMEM. Its capacity is quadratic to the size of the input, and it has three read ports and one write port per clock cycle (internally MaxJ compiler generates duplicate copies of memory blocks to achieve this). </a:t>
            </a:r>
          </a:p>
          <a:p>
            <a:r>
              <a:rPr lang="en-US" smtClean="0"/>
              <a:t>PMEM is a linearized representation of P (a vector that corresponds to a row-by-row representation of matrix).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p:cNvSpPr>
          <p:nvPr>
            <p:ph type="title"/>
          </p:nvPr>
        </p:nvSpPr>
        <p:spPr/>
        <p:txBody>
          <a:bodyPr/>
          <a:lstStyle/>
          <a:p>
            <a:r>
              <a:rPr lang="en-US" smtClean="0"/>
              <a:t>Kernel explanation (continued)</a:t>
            </a:r>
          </a:p>
        </p:txBody>
      </p:sp>
      <p:sp>
        <p:nvSpPr>
          <p:cNvPr id="83970" name="Rectangle 3"/>
          <p:cNvSpPr>
            <a:spLocks noGrp="1"/>
          </p:cNvSpPr>
          <p:nvPr>
            <p:ph type="body" idx="1"/>
          </p:nvPr>
        </p:nvSpPr>
        <p:spPr/>
        <p:txBody>
          <a:bodyPr/>
          <a:lstStyle/>
          <a:p>
            <a:r>
              <a:rPr lang="en-US" smtClean="0"/>
              <a:t>Three address generators that correspond to expressions P[k,j], P[i-k,j+k], and P[i,j] from CYK sequential algorithm, are linear combinations of the values of counters i, k, and j. Those three hardware counters are chained together as well as to counter g. </a:t>
            </a:r>
          </a:p>
          <a:p>
            <a:r>
              <a:rPr lang="en-US" smtClean="0"/>
              <a:t>Counter g roughly corresponds to innermost </a:t>
            </a:r>
            <a:r>
              <a:rPr lang="en-US" i="1" smtClean="0"/>
              <a:t>for</a:t>
            </a:r>
            <a:r>
              <a:rPr lang="en-US" smtClean="0"/>
              <a:t> loop of sequential 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p:cNvSpPr>
          <p:nvPr>
            <p:ph type="title"/>
          </p:nvPr>
        </p:nvSpPr>
        <p:spPr/>
        <p:txBody>
          <a:bodyPr/>
          <a:lstStyle/>
          <a:p>
            <a:r>
              <a:rPr lang="en-US" smtClean="0"/>
              <a:t>Kernel explanation (continued)</a:t>
            </a:r>
          </a:p>
        </p:txBody>
      </p:sp>
      <p:sp>
        <p:nvSpPr>
          <p:cNvPr id="84994" name="Rectangle 3"/>
          <p:cNvSpPr>
            <a:spLocks noGrp="1"/>
          </p:cNvSpPr>
          <p:nvPr>
            <p:ph type="body" idx="1"/>
          </p:nvPr>
        </p:nvSpPr>
        <p:spPr/>
        <p:txBody>
          <a:bodyPr/>
          <a:lstStyle/>
          <a:p>
            <a:r>
              <a:rPr lang="en-US" smtClean="0"/>
              <a:t>There is exactly the same number (</a:t>
            </a:r>
            <a:r>
              <a:rPr lang="en-US" i="1" smtClean="0"/>
              <a:t>g_parallel</a:t>
            </a:r>
            <a:r>
              <a:rPr lang="en-US" smtClean="0"/>
              <a:t> x </a:t>
            </a:r>
            <a:r>
              <a:rPr lang="en-US" i="1" smtClean="0"/>
              <a:t>g_lut</a:t>
            </a:r>
            <a:r>
              <a:rPr lang="en-US" smtClean="0"/>
              <a:t>) of instances of GM memory; every cell of each GM instance is composed of RHS1 and RHS2 parts, that are indices of non-terminal pairs for grammar rules. </a:t>
            </a:r>
          </a:p>
          <a:p>
            <a:r>
              <a:rPr lang="en-US" smtClean="0"/>
              <a:t>Every GM instance has a capacity of </a:t>
            </a:r>
            <a:r>
              <a:rPr lang="en-US" i="1" smtClean="0"/>
              <a:t>g_max</a:t>
            </a:r>
            <a:r>
              <a:rPr lang="en-US" smtClean="0"/>
              <a:t> cells, where </a:t>
            </a:r>
            <a:r>
              <a:rPr lang="en-US" i="1" smtClean="0"/>
              <a:t>g_max</a:t>
            </a:r>
            <a:r>
              <a:rPr lang="en-US" smtClean="0"/>
              <a:t> is a kernel compile time constant. </a:t>
            </a:r>
          </a:p>
          <a:p>
            <a:r>
              <a:rPr lang="en-US" smtClean="0"/>
              <a:t>A set of </a:t>
            </a:r>
            <a:r>
              <a:rPr lang="en-US" i="1" smtClean="0"/>
              <a:t>g_lut</a:t>
            </a:r>
            <a:r>
              <a:rPr lang="en-US" smtClean="0"/>
              <a:t> instances of GM memory corresponds to one instance of GTMEM memory.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p:cNvSpPr>
          <p:nvPr>
            <p:ph type="title"/>
          </p:nvPr>
        </p:nvSpPr>
        <p:spPr/>
        <p:txBody>
          <a:bodyPr/>
          <a:lstStyle/>
          <a:p>
            <a:r>
              <a:rPr lang="en-US" smtClean="0"/>
              <a:t>Kernel explanation (continued)</a:t>
            </a:r>
          </a:p>
        </p:txBody>
      </p:sp>
      <p:sp>
        <p:nvSpPr>
          <p:cNvPr id="86018" name="Rectangle 3"/>
          <p:cNvSpPr>
            <a:spLocks noGrp="1"/>
          </p:cNvSpPr>
          <p:nvPr>
            <p:ph type="body" idx="1"/>
          </p:nvPr>
        </p:nvSpPr>
        <p:spPr/>
        <p:txBody>
          <a:bodyPr/>
          <a:lstStyle/>
          <a:p>
            <a:r>
              <a:rPr lang="en-US" smtClean="0"/>
              <a:t>There is a total of </a:t>
            </a:r>
            <a:r>
              <a:rPr lang="en-US" i="1" smtClean="0"/>
              <a:t>g_parallel</a:t>
            </a:r>
            <a:r>
              <a:rPr lang="en-US" smtClean="0"/>
              <a:t> instances of GTMEM memory. Each instance of GTMEM memory holds information for calculating the partial result for P[i,j] calculation for </a:t>
            </a:r>
            <a:r>
              <a:rPr lang="en-US" i="1" smtClean="0"/>
              <a:t>g_lut</a:t>
            </a:r>
            <a:r>
              <a:rPr lang="en-US" smtClean="0"/>
              <a:t> grammar pairs at once (in a particular iteration of g). </a:t>
            </a:r>
          </a:p>
          <a:p>
            <a:r>
              <a:rPr lang="en-US" smtClean="0"/>
              <a:t>The capacity of each GTMEM instance is </a:t>
            </a:r>
            <a:r>
              <a:rPr lang="en-US" i="1" smtClean="0"/>
              <a:t>g_max</a:t>
            </a:r>
            <a:r>
              <a:rPr lang="en-US" smtClean="0"/>
              <a:t>. </a:t>
            </a:r>
          </a:p>
          <a:p>
            <a:r>
              <a:rPr lang="en-US" smtClean="0"/>
              <a:t>A GTMEM memory instance contains information of the resulting left hand side set for each possible combination of </a:t>
            </a:r>
            <a:r>
              <a:rPr lang="en-US" i="1" smtClean="0"/>
              <a:t>g_lut</a:t>
            </a:r>
            <a:r>
              <a:rPr lang="en-US" smtClean="0"/>
              <a:t> grammar pairs for </a:t>
            </a:r>
            <a:r>
              <a:rPr lang="en-US" i="1" smtClean="0"/>
              <a:t>g_max</a:t>
            </a:r>
            <a:r>
              <a:rPr lang="en-US" smtClean="0"/>
              <a:t> different sets of those pairs.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p:cNvSpPr>
          <p:nvPr>
            <p:ph type="title"/>
          </p:nvPr>
        </p:nvSpPr>
        <p:spPr/>
        <p:txBody>
          <a:bodyPr/>
          <a:lstStyle/>
          <a:p>
            <a:r>
              <a:rPr lang="en-US" smtClean="0"/>
              <a:t>Kernel explanation (continued)</a:t>
            </a:r>
          </a:p>
        </p:txBody>
      </p:sp>
      <p:sp>
        <p:nvSpPr>
          <p:cNvPr id="87042" name="Rectangle 3"/>
          <p:cNvSpPr>
            <a:spLocks noGrp="1"/>
          </p:cNvSpPr>
          <p:nvPr>
            <p:ph type="body" idx="1"/>
          </p:nvPr>
        </p:nvSpPr>
        <p:spPr/>
        <p:txBody>
          <a:bodyPr/>
          <a:lstStyle/>
          <a:p>
            <a:pPr>
              <a:lnSpc>
                <a:spcPct val="80000"/>
              </a:lnSpc>
            </a:pPr>
            <a:r>
              <a:rPr lang="en-US" sz="2400" smtClean="0"/>
              <a:t>The processing flow for P[i,j] calculation is as follows: the output of GM memory instance, that is, indices of non-terminals in a given pair (RHS1, RHS2) is tested against P cells that correspond to P[k,j] and P[i-k,j+k]. </a:t>
            </a:r>
          </a:p>
          <a:p>
            <a:pPr>
              <a:lnSpc>
                <a:spcPct val="80000"/>
              </a:lnSpc>
            </a:pPr>
            <a:r>
              <a:rPr lang="en-US" sz="2400" smtClean="0"/>
              <a:t>If there is a match in both components of (RHS1, RHS2) pair, the meaning is that P[k,j] and P[i-k,j+k] sets contain those non-terminals.  It is a one bit information (one grammar pair is matched), and </a:t>
            </a:r>
            <a:r>
              <a:rPr lang="en-US" sz="2400" i="1" smtClean="0"/>
              <a:t>g_lut</a:t>
            </a:r>
            <a:r>
              <a:rPr lang="en-US" sz="2400" smtClean="0"/>
              <a:t> of those bits are grouped together to form an input address of GT memory instance. </a:t>
            </a:r>
          </a:p>
          <a:p>
            <a:pPr>
              <a:lnSpc>
                <a:spcPct val="80000"/>
              </a:lnSpc>
            </a:pPr>
            <a:r>
              <a:rPr lang="en-US" sz="2400" smtClean="0"/>
              <a:t>It is one part of the address; another part being the value of g counter to account for every of </a:t>
            </a:r>
            <a:r>
              <a:rPr lang="en-US" sz="2400" i="1" smtClean="0"/>
              <a:t>g_max</a:t>
            </a:r>
            <a:r>
              <a:rPr lang="en-US" sz="2400" smtClean="0"/>
              <a:t> iterations. Because there are </a:t>
            </a:r>
            <a:r>
              <a:rPr lang="en-US" sz="2400" i="1" smtClean="0"/>
              <a:t>g_max</a:t>
            </a:r>
            <a:r>
              <a:rPr lang="en-US" sz="2400" smtClean="0"/>
              <a:t> iterations to process all grammar pairs, the outputs from the same GTMEM instance are ORed together and the result is ORed with an old value of P[i,j] to obtain a new value of P[i,j].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02bab8fc74081ab321294fe27d557ec84189289"/>
</p:tagLst>
</file>

<file path=ppt/theme/theme1.xml><?xml version="1.0" encoding="utf-8"?>
<a:theme xmlns:a="http://schemas.openxmlformats.org/drawingml/2006/main" name="AlgGrossPitaevskii-real_us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axeler">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xBlue slides - wave footer">
  <a:themeElements>
    <a:clrScheme name="Maxeler">
      <a:dk1>
        <a:srgbClr val="333333"/>
      </a:dk1>
      <a:lt1>
        <a:srgbClr val="FFFFFF"/>
      </a:lt1>
      <a:dk2>
        <a:srgbClr val="005089"/>
      </a:dk2>
      <a:lt2>
        <a:srgbClr val="FFFFFF"/>
      </a:lt2>
      <a:accent1>
        <a:srgbClr val="A6A6A6"/>
      </a:accent1>
      <a:accent2>
        <a:srgbClr val="FFFFFF"/>
      </a:accent2>
      <a:accent3>
        <a:srgbClr val="005089"/>
      </a:accent3>
      <a:accent4>
        <a:srgbClr val="333333"/>
      </a:accent4>
      <a:accent5>
        <a:srgbClr val="000000"/>
      </a:accent5>
      <a:accent6>
        <a:srgbClr val="535353"/>
      </a:accent6>
      <a:hlink>
        <a:srgbClr val="0000FF"/>
      </a:hlink>
      <a:folHlink>
        <a:srgbClr val="800080"/>
      </a:folHlink>
    </a:clrScheme>
    <a:fontScheme name="Maxeler">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axBlue slides - wave footer">
  <a:themeElements>
    <a:clrScheme name="Maxeler">
      <a:dk1>
        <a:srgbClr val="333333"/>
      </a:dk1>
      <a:lt1>
        <a:srgbClr val="FFFFFF"/>
      </a:lt1>
      <a:dk2>
        <a:srgbClr val="005089"/>
      </a:dk2>
      <a:lt2>
        <a:srgbClr val="FFFFFF"/>
      </a:lt2>
      <a:accent1>
        <a:srgbClr val="A6A6A6"/>
      </a:accent1>
      <a:accent2>
        <a:srgbClr val="FFFFFF"/>
      </a:accent2>
      <a:accent3>
        <a:srgbClr val="005089"/>
      </a:accent3>
      <a:accent4>
        <a:srgbClr val="333333"/>
      </a:accent4>
      <a:accent5>
        <a:srgbClr val="000000"/>
      </a:accent5>
      <a:accent6>
        <a:srgbClr val="535353"/>
      </a:accent6>
      <a:hlink>
        <a:srgbClr val="0000FF"/>
      </a:hlink>
      <a:folHlink>
        <a:srgbClr val="800080"/>
      </a:folHlink>
    </a:clrScheme>
    <a:fontScheme name="Maxeler">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MaxBlue slides - wave footer">
  <a:themeElements>
    <a:clrScheme name="Maxeler">
      <a:dk1>
        <a:srgbClr val="003760"/>
      </a:dk1>
      <a:lt1>
        <a:sysClr val="window" lastClr="FFFFFF"/>
      </a:lt1>
      <a:dk2>
        <a:srgbClr val="595959"/>
      </a:dk2>
      <a:lt2>
        <a:srgbClr val="EEECE1"/>
      </a:lt2>
      <a:accent1>
        <a:srgbClr val="0070C0"/>
      </a:accent1>
      <a:accent2>
        <a:srgbClr val="C0504D"/>
      </a:accent2>
      <a:accent3>
        <a:srgbClr val="9BBB59"/>
      </a:accent3>
      <a:accent4>
        <a:srgbClr val="8064A2"/>
      </a:accent4>
      <a:accent5>
        <a:srgbClr val="000000"/>
      </a:accent5>
      <a:accent6>
        <a:srgbClr val="97D2FF"/>
      </a:accent6>
      <a:hlink>
        <a:srgbClr val="0000FF"/>
      </a:hlink>
      <a:folHlink>
        <a:srgbClr val="800080"/>
      </a:folHlink>
    </a:clrScheme>
    <a:fontScheme name="Maxeler">
      <a:majorFont>
        <a:latin typeface="Verdan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MaxBlue slides - wave footer">
  <a:themeElements>
    <a:clrScheme name="Maxeler">
      <a:dk1>
        <a:srgbClr val="003760"/>
      </a:dk1>
      <a:lt1>
        <a:sysClr val="window" lastClr="FFFFFF"/>
      </a:lt1>
      <a:dk2>
        <a:srgbClr val="595959"/>
      </a:dk2>
      <a:lt2>
        <a:srgbClr val="EEECE1"/>
      </a:lt2>
      <a:accent1>
        <a:srgbClr val="0070C0"/>
      </a:accent1>
      <a:accent2>
        <a:srgbClr val="C0504D"/>
      </a:accent2>
      <a:accent3>
        <a:srgbClr val="9BBB59"/>
      </a:accent3>
      <a:accent4>
        <a:srgbClr val="8064A2"/>
      </a:accent4>
      <a:accent5>
        <a:srgbClr val="000000"/>
      </a:accent5>
      <a:accent6>
        <a:srgbClr val="97D2FF"/>
      </a:accent6>
      <a:hlink>
        <a:srgbClr val="0000FF"/>
      </a:hlink>
      <a:folHlink>
        <a:srgbClr val="800080"/>
      </a:folHlink>
    </a:clrScheme>
    <a:fontScheme name="Maxeler">
      <a:majorFont>
        <a:latin typeface="Verdan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AlgGrossPitaevskii-real_use</Template>
  <TotalTime>163</TotalTime>
  <Words>435</Words>
  <Application>Microsoft Office PowerPoint</Application>
  <PresentationFormat>On-screen Show (4:3)</PresentationFormat>
  <Paragraphs>22</Paragraphs>
  <Slides>7</Slides>
  <Notes>0</Notes>
  <HiddenSlides>0</HiddenSlides>
  <MMClips>0</MMClips>
  <ScaleCrop>false</ScaleCrop>
  <HeadingPairs>
    <vt:vector size="8" baseType="variant">
      <vt:variant>
        <vt:lpstr>Fonts Used</vt:lpstr>
      </vt:variant>
      <vt:variant>
        <vt:i4>3</vt:i4>
      </vt:variant>
      <vt:variant>
        <vt:lpstr>Design Template</vt:lpstr>
      </vt:variant>
      <vt:variant>
        <vt:i4>19</vt:i4>
      </vt:variant>
      <vt:variant>
        <vt:lpstr>Embedded OLE Servers</vt:lpstr>
      </vt:variant>
      <vt:variant>
        <vt:i4>1</vt:i4>
      </vt:variant>
      <vt:variant>
        <vt:lpstr>Slide Titles</vt:lpstr>
      </vt:variant>
      <vt:variant>
        <vt:i4>7</vt:i4>
      </vt:variant>
    </vt:vector>
  </HeadingPairs>
  <TitlesOfParts>
    <vt:vector size="30" baseType="lpstr">
      <vt:lpstr>Arial</vt:lpstr>
      <vt:lpstr>Calibri</vt:lpstr>
      <vt:lpstr>Verdana</vt:lpstr>
      <vt:lpstr>AlgGrossPitaevskii-real_use</vt:lpstr>
      <vt:lpstr>1_MaxBlue slides - wave footer</vt:lpstr>
      <vt:lpstr>2_MaxBlue slides - wave footer</vt:lpstr>
      <vt:lpstr>3_MaxBlue slides - wave footer</vt:lpstr>
      <vt:lpstr>4_MaxBlue slides - wave footer</vt:lpstr>
      <vt:lpstr>2_MaxBlue slides - wave footer</vt:lpstr>
      <vt:lpstr>2_MaxBlue slides - wave footer</vt:lpstr>
      <vt:lpstr>2_MaxBlue slides - wave footer</vt:lpstr>
      <vt:lpstr>2_MaxBlue slides - wave footer</vt:lpstr>
      <vt:lpstr>2_MaxBlue slides - wave footer</vt:lpstr>
      <vt:lpstr>2_MaxBlue slides - wave footer</vt:lpstr>
      <vt:lpstr>2_MaxBlue slides - wave footer</vt:lpstr>
      <vt:lpstr>2_MaxBlue slides - wave footer</vt:lpstr>
      <vt:lpstr>2_MaxBlue slides - wave footer</vt:lpstr>
      <vt:lpstr>2_MaxBlue slides - wave footer</vt:lpstr>
      <vt:lpstr>3_MaxBlue slides - wave footer</vt:lpstr>
      <vt:lpstr>3_MaxBlue slides - wave footer</vt:lpstr>
      <vt:lpstr>4_MaxBlue slides - wave footer</vt:lpstr>
      <vt:lpstr>4_MaxBlue slides - wave footer</vt:lpstr>
      <vt:lpstr>Visio</vt:lpstr>
      <vt:lpstr>A Parallel Cocke-Younger-Kasami Parser</vt:lpstr>
      <vt:lpstr>Abstracted CYK dataflow kernel</vt:lpstr>
      <vt:lpstr>Kernel explanation</vt:lpstr>
      <vt:lpstr>Kernel explanation (continued)</vt:lpstr>
      <vt:lpstr>Kernel explanation (continued)</vt:lpstr>
      <vt:lpstr>Kernel explanation (continued)</vt:lpstr>
      <vt:lpstr>Kernel explanation (continued)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Parallel Cocke-Younger-Kasami Parser</dc:title>
  <dc:creator>db</dc:creator>
  <cp:lastModifiedBy>db</cp:lastModifiedBy>
  <cp:revision>14</cp:revision>
  <dcterms:created xsi:type="dcterms:W3CDTF">2015-11-06T12:24:03Z</dcterms:created>
  <dcterms:modified xsi:type="dcterms:W3CDTF">2015-11-06T23:21:37Z</dcterms:modified>
</cp:coreProperties>
</file>