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8B1-DBA4-462D-AF78-5EF9A056FBDC}" type="datetimeFigureOut">
              <a:rPr lang="en-GB" smtClean="0"/>
              <a:pPr/>
              <a:t>01/04/2016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2BF07-5018-4829-BCDB-3778A5A697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6296" y="260648"/>
            <a:ext cx="1728192" cy="5865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7909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Survivng the end of frequency scaling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77780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554244" y="1395020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377780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554244" y="3843292"/>
            <a:ext cx="4176464" cy="2448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0648"/>
            <a:ext cx="5111750" cy="5865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smtClean="0"/>
              <a:t>Survivng the end of frequency scaling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ttom-wave3-MaxBlue.png"/>
          <p:cNvPicPr>
            <a:picLocks noChangeAspect="1"/>
          </p:cNvPicPr>
          <p:nvPr/>
        </p:nvPicPr>
        <p:blipFill>
          <a:blip r:embed="rId13" cstate="print"/>
          <a:srcRect t="8984" r="28654" b="31546"/>
          <a:stretch>
            <a:fillRect/>
          </a:stretch>
        </p:blipFill>
        <p:spPr>
          <a:xfrm>
            <a:off x="0" y="6237312"/>
            <a:ext cx="9144000" cy="6480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FullLogoVector_Inverted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856282" y="6355746"/>
            <a:ext cx="1180214" cy="467540"/>
          </a:xfrm>
          <a:prstGeom prst="rect">
            <a:avLst/>
          </a:prstGeom>
          <a:effectLst>
            <a:outerShdw blurRad="50800" dist="38100" dir="2700000" algn="ctr" rotWithShape="0">
              <a:schemeClr val="accent5">
                <a:alpha val="70000"/>
              </a:schemeClr>
            </a:outerShdw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0736" y="6552076"/>
            <a:ext cx="2895600" cy="4303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Survivng the end of frequency scaling</a:t>
            </a:r>
          </a:p>
        </p:txBody>
      </p:sp>
      <p:sp>
        <p:nvSpPr>
          <p:cNvPr id="17" name="Slide Number Placeholder 5"/>
          <p:cNvSpPr>
            <a:spLocks noGrp="1"/>
          </p:cNvSpPr>
          <p:nvPr/>
        </p:nvSpPr>
        <p:spPr>
          <a:xfrm>
            <a:off x="0" y="6561840"/>
            <a:ext cx="971600" cy="26064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62D9C5-9C72-4C75-A1BC-B4986A40F6AC}" type="slidenum">
              <a:rPr lang="en-GB" sz="1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GB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9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4114800" cy="5001419"/>
          </a:xfrm>
        </p:spPr>
        <p:txBody>
          <a:bodyPr/>
          <a:lstStyle/>
          <a:p>
            <a:r>
              <a:rPr lang="en-US" smtClean="0"/>
              <a:t>This app demonstrates a simple fluid dynamics algorithm on DFE.</a:t>
            </a:r>
          </a:p>
          <a:p>
            <a:r>
              <a:rPr lang="en-US" smtClean="0"/>
              <a:t>Concepts such as muxes and stream offsets are demonstrated in the context of a fixed grid Finite Difference Type simulation.</a:t>
            </a:r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Lattice Boltzmann on DFE</a:t>
            </a:r>
            <a:endParaRPr lang="en-US"/>
          </a:p>
        </p:txBody>
      </p:sp>
      <p:pic>
        <p:nvPicPr>
          <p:cNvPr id="5" name="Picture 4" descr="LB629.datstre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1772816"/>
            <a:ext cx="4608512" cy="3456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xBlue slides - wave footer">
  <a:themeElements>
    <a:clrScheme name="Maxeler">
      <a:dk1>
        <a:srgbClr val="003760"/>
      </a:dk1>
      <a:lt1>
        <a:sysClr val="window" lastClr="FFFFFF"/>
      </a:lt1>
      <a:dk2>
        <a:srgbClr val="595959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000000"/>
      </a:accent5>
      <a:accent6>
        <a:srgbClr val="97D2FF"/>
      </a:accent6>
      <a:hlink>
        <a:srgbClr val="0000FF"/>
      </a:hlink>
      <a:folHlink>
        <a:srgbClr val="800080"/>
      </a:folHlink>
    </a:clrScheme>
    <a:fontScheme name="Maxeler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maxUMCSlides</Template>
  <TotalTime>11666</TotalTime>
  <Words>36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MaxBlue slides - wave footer</vt:lpstr>
      <vt:lpstr>Lattice Boltzmann on DFE</vt:lpstr>
    </vt:vector>
  </TitlesOfParts>
  <Company>Maxeler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dpackwood</dc:creator>
  <cp:lastModifiedBy>dpackwood</cp:lastModifiedBy>
  <cp:revision>734</cp:revision>
  <dcterms:created xsi:type="dcterms:W3CDTF">2015-10-20T10:04:40Z</dcterms:created>
  <dcterms:modified xsi:type="dcterms:W3CDTF">2016-04-01T11:32:50Z</dcterms:modified>
</cp:coreProperties>
</file>