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8B1-DBA4-462D-AF78-5EF9A056FBDC}" type="datetimeFigureOut">
              <a:rPr lang="en-GB" smtClean="0"/>
              <a:pPr/>
              <a:t>24/03/2016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2BF07-5018-4829-BCDB-3778A5A697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584" y="5924872"/>
            <a:ext cx="5752728" cy="5284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GB" dirty="0"/>
          </a:p>
        </p:txBody>
      </p:sp>
      <p:pic>
        <p:nvPicPr>
          <p:cNvPr id="7" name="Picture 6" descr="FullLogoVector_Invert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518" y="4498112"/>
            <a:ext cx="2235290" cy="101912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38584" y="6309320"/>
            <a:ext cx="5689600" cy="647700"/>
          </a:xfrm>
        </p:spPr>
        <p:txBody>
          <a:bodyPr>
            <a:normAutofit/>
          </a:bodyPr>
          <a:lstStyle>
            <a:lvl1pPr>
              <a:buNone/>
              <a:defRPr sz="2000" b="0" baseline="0">
                <a:solidFill>
                  <a:schemeClr val="accent3"/>
                </a:solidFill>
              </a:defRPr>
            </a:lvl1pPr>
            <a:lvl5pPr algn="l">
              <a:buNone/>
              <a:defRPr/>
            </a:lvl5pPr>
          </a:lstStyle>
          <a:p>
            <a:pPr lvl="0"/>
            <a:r>
              <a:rPr lang="en-GB" dirty="0" smtClean="0"/>
              <a:t>Speaker, Month YYYY</a:t>
            </a:r>
            <a:endParaRPr lang="en-GB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Survivng the end of frequency scaling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77780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554244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77780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554244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Max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LogoVector_Inverted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8518" y="4498112"/>
            <a:ext cx="2235290" cy="1019120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1628800"/>
            <a:ext cx="7524328" cy="2088232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ln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Survivng the end of frequency scaling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ave2-MaxBlue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2E2A2-5F50-45A9-B0ED-7EB9A391C6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ttom-wave3-MaxBlue.png"/>
          <p:cNvPicPr>
            <a:picLocks noChangeAspect="1"/>
          </p:cNvPicPr>
          <p:nvPr/>
        </p:nvPicPr>
        <p:blipFill>
          <a:blip r:embed="rId13" cstate="print"/>
          <a:srcRect t="8984" r="28654" b="31546"/>
          <a:stretch>
            <a:fillRect/>
          </a:stretch>
        </p:blipFill>
        <p:spPr>
          <a:xfrm>
            <a:off x="0" y="6237312"/>
            <a:ext cx="9144000" cy="6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94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6282" y="6355746"/>
            <a:ext cx="1180214" cy="467540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0736" y="6552076"/>
            <a:ext cx="2895600" cy="4303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>
          <a:xfrm>
            <a:off x="0" y="6561840"/>
            <a:ext cx="971600" cy="2606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62D9C5-9C72-4C75-A1BC-B4986A40F6AC}" type="slidenum">
              <a:rPr lang="en-GB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GB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9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Lattice Boltzmann on DFE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lattice Boltzmann method (LBM) is a finite difference type algorithm for fluid dynamics at the mesoscopic level.</a:t>
            </a:r>
            <a:endParaRPr lang="en-US" smtClean="0"/>
          </a:p>
          <a:p>
            <a:r>
              <a:rPr lang="en-US" smtClean="0"/>
              <a:t>Instead of treating a fluid as a macroscopic field, probabilistic distributions of fluid particles are modelled.</a:t>
            </a:r>
          </a:p>
          <a:p>
            <a:r>
              <a:rPr lang="en-US" smtClean="0"/>
              <a:t>Distributions of particles flow and collide and the macroscopic fluid variables are observed as emergent behaviour.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Lattice Boltzman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Boltzmann Equation</a:t>
            </a:r>
            <a:endParaRPr lang="en-GB"/>
          </a:p>
        </p:txBody>
      </p:sp>
      <p:pic>
        <p:nvPicPr>
          <p:cNvPr id="6" name="Picture 5" descr="im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3933056"/>
            <a:ext cx="2736298" cy="792087"/>
          </a:xfrm>
          <a:prstGeom prst="rect">
            <a:avLst/>
          </a:prstGeom>
        </p:spPr>
      </p:pic>
      <p:pic>
        <p:nvPicPr>
          <p:cNvPr id="7" name="Picture 6" descr="im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492896"/>
            <a:ext cx="2592288" cy="39359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1440160"/>
          </a:xfrm>
        </p:spPr>
        <p:txBody>
          <a:bodyPr>
            <a:normAutofit/>
          </a:bodyPr>
          <a:lstStyle/>
          <a:p>
            <a:r>
              <a:rPr lang="en-US" sz="2400" smtClean="0"/>
              <a:t>The Boltzmann gas equation model the behaviour of a distribution of particles as a pair of processes, free flight and some collision integral.</a:t>
            </a:r>
            <a:endParaRPr lang="en-US" sz="240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251520" y="2996952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many models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a collision integral but the simplest is relaxation to a local equilibrium.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251520" y="472514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Navier-Stokes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equations may be recovered from the Boltzmann equation via integration.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im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5517232"/>
            <a:ext cx="611824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94122"/>
          </a:xfrm>
        </p:spPr>
        <p:txBody>
          <a:bodyPr/>
          <a:lstStyle/>
          <a:p>
            <a:r>
              <a:rPr lang="en-GB" smtClean="0"/>
              <a:t>Discretization</a:t>
            </a:r>
            <a:endParaRPr lang="en-GB"/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1440160"/>
          </a:xfrm>
        </p:spPr>
        <p:txBody>
          <a:bodyPr>
            <a:normAutofit/>
          </a:bodyPr>
          <a:lstStyle/>
          <a:p>
            <a:r>
              <a:rPr lang="en-US" sz="2400" smtClean="0"/>
              <a:t>The Boltzmann equation may be relatively simply discretized onto a regular grid, giving the lattice Boltzmann Method.</a:t>
            </a:r>
            <a:endParaRPr lang="en-US" sz="240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79512" y="458112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variations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exist to generalize the physics or improve stability.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79512" y="2564904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Navier-Stokes</a:t>
            </a:r>
            <a:r>
              <a:rPr kumimoji="0" lang="en-US" sz="2400" b="0" i="0" u="none" strike="noStrike" kern="1200" cap="none" spc="0" normalizeH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equations is now recovered by summation (with some discretization errors).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 descr="im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573016"/>
            <a:ext cx="7772501" cy="936104"/>
          </a:xfrm>
          <a:prstGeom prst="rect">
            <a:avLst/>
          </a:prstGeom>
        </p:spPr>
      </p:pic>
      <p:pic>
        <p:nvPicPr>
          <p:cNvPr id="20" name="Picture 19" descr="im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060848"/>
            <a:ext cx="6120680" cy="447503"/>
          </a:xfrm>
          <a:prstGeom prst="rect">
            <a:avLst/>
          </a:prstGeom>
        </p:spPr>
      </p:pic>
      <p:pic>
        <p:nvPicPr>
          <p:cNvPr id="21" name="Picture 20" descr="im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5589240"/>
            <a:ext cx="8604448" cy="4710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880320"/>
          </a:xfrm>
        </p:spPr>
        <p:txBody>
          <a:bodyPr/>
          <a:lstStyle/>
          <a:p>
            <a:r>
              <a:rPr lang="en-GB" smtClean="0"/>
              <a:t>In lattice Boltzmann particles fly from one lattice site to another, this is achieved on DFE by stream offsets.</a:t>
            </a:r>
          </a:p>
          <a:p>
            <a:r>
              <a:rPr lang="en-GB" smtClean="0"/>
              <a:t>Near walls particles may come from different directions (they bounce off walls).</a:t>
            </a:r>
          </a:p>
          <a:p>
            <a:r>
              <a:rPr lang="en-GB" smtClean="0"/>
              <a:t>The DFE pipeline must mux between all the possible direction a particle came from</a:t>
            </a:r>
          </a:p>
          <a:p>
            <a:pPr>
              <a:buNone/>
            </a:pP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Offsets and muxes in lattice Boltzmann on DFE</a:t>
            </a:r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2771800" y="50131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755576" y="50131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47664" y="5301208"/>
            <a:ext cx="100811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6056" y="4941168"/>
            <a:ext cx="720080" cy="6840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99992" y="44371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868144" y="5013176"/>
            <a:ext cx="648072" cy="6263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44208" y="4437112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067944" y="5733256"/>
            <a:ext cx="331236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4402832" cy="5001419"/>
          </a:xfrm>
        </p:spPr>
        <p:txBody>
          <a:bodyPr>
            <a:normAutofit lnSpcReduction="10000"/>
          </a:bodyPr>
          <a:lstStyle/>
          <a:p>
            <a:r>
              <a:rPr lang="en-GB" smtClean="0"/>
              <a:t>To demonstrate lattice Boltzmann on DFE we can use the simple lid driven cavity example.</a:t>
            </a:r>
          </a:p>
          <a:p>
            <a:r>
              <a:rPr lang="en-GB" smtClean="0"/>
              <a:t>A 2D fluid in a box has its motion driven by one boundary (the lid).</a:t>
            </a:r>
          </a:p>
          <a:p>
            <a:r>
              <a:rPr lang="en-GB" smtClean="0"/>
              <a:t>This causes the fluid to spin inside the box and at low viscosities generates a turbulent flow where vortices are shed.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Lid Driven Cavity	</a:t>
            </a:r>
            <a:endParaRPr lang="en-GB"/>
          </a:p>
        </p:txBody>
      </p:sp>
      <p:pic>
        <p:nvPicPr>
          <p:cNvPr id="4" name="Picture 3" descr="LB313.datstre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2296" y="1484784"/>
            <a:ext cx="4521704" cy="3391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xUMCSlides">
  <a:themeElements>
    <a:clrScheme name="Maxeler">
      <a:dk1>
        <a:srgbClr val="000000"/>
      </a:dk1>
      <a:lt1>
        <a:srgbClr val="FFFFFF"/>
      </a:lt1>
      <a:dk2>
        <a:srgbClr val="535353"/>
      </a:dk2>
      <a:lt2>
        <a:srgbClr val="FFFFFF"/>
      </a:lt2>
      <a:accent1>
        <a:srgbClr val="005089"/>
      </a:accent1>
      <a:accent2>
        <a:srgbClr val="FFFFFF"/>
      </a:accent2>
      <a:accent3>
        <a:srgbClr val="A6A6A6"/>
      </a:accent3>
      <a:accent4>
        <a:srgbClr val="333333"/>
      </a:accent4>
      <a:accent5>
        <a:srgbClr val="000000"/>
      </a:accent5>
      <a:accent6>
        <a:srgbClr val="535353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xBlue slides - wave footer">
  <a:themeElements>
    <a:clrScheme name="Maxeler">
      <a:dk1>
        <a:srgbClr val="003760"/>
      </a:dk1>
      <a:lt1>
        <a:sysClr val="window" lastClr="FFFFFF"/>
      </a:lt1>
      <a:dk2>
        <a:srgbClr val="595959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00"/>
      </a:accent5>
      <a:accent6>
        <a:srgbClr val="97D2FF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maxUMCSlides</Template>
  <TotalTime>11785</TotalTime>
  <Words>279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maxUMCSlides</vt:lpstr>
      <vt:lpstr>MaxBlue slides - wave footer</vt:lpstr>
      <vt:lpstr>Slide 1</vt:lpstr>
      <vt:lpstr>Lattice Boltzman</vt:lpstr>
      <vt:lpstr>The Boltzmann Equation</vt:lpstr>
      <vt:lpstr>Discretization</vt:lpstr>
      <vt:lpstr>Offsets and muxes in lattice Boltzmann on DFE</vt:lpstr>
      <vt:lpstr>Lid Driven Cavity </vt:lpstr>
    </vt:vector>
  </TitlesOfParts>
  <Company>Maxeler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dpackwood</dc:creator>
  <cp:lastModifiedBy>dpackwood</cp:lastModifiedBy>
  <cp:revision>746</cp:revision>
  <dcterms:created xsi:type="dcterms:W3CDTF">2015-10-20T10:04:40Z</dcterms:created>
  <dcterms:modified xsi:type="dcterms:W3CDTF">2016-04-01T13:30:24Z</dcterms:modified>
</cp:coreProperties>
</file>