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d1c42f93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d1c42f93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d1c42f93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d1c42f93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d1c42f93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d1c42f93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d1c42f93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d1c42f93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d1c42f9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d1c42f9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d1c42f93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d1c42f93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d1c42f93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d1c42f93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d1c42f93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d1c42f93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d1c42f93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d1c42f93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d1c42f93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d1c42f93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d1c42f93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d1c42f93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2.jpg"/><Relationship Id="rId6" Type="http://schemas.openxmlformats.org/officeDocument/2006/relationships/image" Target="../media/image5.jpg"/><Relationship Id="rId7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Pricing Strategy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 Story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cutting measures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days, runs will need to be closed (weather, maintenance, etc). When runs are closed, it may affect revenue, but how </a:t>
            </a:r>
            <a:r>
              <a:rPr lang="en"/>
              <a:t>much</a:t>
            </a:r>
            <a:r>
              <a:rPr lang="en"/>
              <a:t> really?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 days with 2 or less runs closed, revenue is minimally affect.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3 runs need to be closed, 5 runs can actually be closed, with no effect on revenue, but probably a significant effect on operating cost.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Same for 6 runs, where if 6 need closing, then closing 8 makes more sense.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Don’t close more than 8, unless it makes a major dent to operating costs.</a:t>
            </a:r>
            <a:endParaRPr/>
          </a:p>
        </p:txBody>
      </p:sp>
      <p:sp>
        <p:nvSpPr>
          <p:cNvPr id="128" name="Google Shape;128;p22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611100"/>
            <a:ext cx="4685351" cy="27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Items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Talk to marketing. Because quads seem to be one of the drivers of price, highlight the new lift in respect to the new price.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further price increases, look to add new runs, or expand snow making capabilities.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Lastly, if runs need to be closed, consider closing </a:t>
            </a:r>
            <a:r>
              <a:rPr lang="en"/>
              <a:t>multiple</a:t>
            </a:r>
            <a:r>
              <a:rPr lang="en"/>
              <a:t> to save more cost while minimizing effects on revenue.</a:t>
            </a:r>
            <a:endParaRPr/>
          </a:p>
        </p:txBody>
      </p:sp>
      <p:sp>
        <p:nvSpPr>
          <p:cNvPr id="141" name="Google Shape;141;p2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Skiing Season… New Pricing Strategy?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Big Mountain Ski Resort (BM) is one of the premier ski resorts in Montana.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Their pricing strategy up til now has been to take the average price in the market and add a premium on top.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year, they have decided to try something a little less arbitrary.</a:t>
            </a:r>
            <a:endParaRPr/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Additionally, they have added a new ski lift, which should help </a:t>
            </a:r>
            <a:r>
              <a:rPr lang="en"/>
              <a:t>accommodate</a:t>
            </a:r>
            <a:r>
              <a:rPr lang="en"/>
              <a:t> more visitors.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</a:t>
            </a:r>
            <a:r>
              <a:rPr lang="en"/>
              <a:t>hey estimate the new lift will cost around $1.54 million to operate.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Which leads to the big question...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 Big Mountain change their pricing to offset the cost of the new lift while also staying profitable this season?</a:t>
            </a:r>
            <a:endParaRPr sz="24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Here’s what the data says...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Answer: Yes!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models found that BM </a:t>
            </a:r>
            <a:r>
              <a:rPr lang="en"/>
              <a:t>could be charging as much as $96, instead of the $81 charged currently.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That’s not to say “Push the price up, now!”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Instead, it means there’s room for adding to the price, based on the features of the park.</a:t>
            </a:r>
            <a:endParaRPr/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the current price of $81, and an estimation of 350,000 visitors staying for 5 nights, revenue comes in at $141.75 million.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tickets were bumped to $83, everything else staying the same produces $145.25 million.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That’s an additional $3.5 million to cover the cost of the new lift, with a little left over for extra profit.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and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is a special place...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Consistently</a:t>
            </a:r>
            <a:r>
              <a:rPr lang="en"/>
              <a:t> ranks in the top third for park features related to price.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they are priced in the middle of the pack (although, in Montana, priced at the top).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70650"/>
            <a:ext cx="2344097" cy="1225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2899" y="1804674"/>
            <a:ext cx="2567299" cy="13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5400" y="2893625"/>
            <a:ext cx="2482214" cy="13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9300" y="3225474"/>
            <a:ext cx="2118825" cy="10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22" y="2636122"/>
            <a:ext cx="4115949" cy="20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With such great features, surely we can do better?</a:t>
            </a:r>
            <a:endParaRPr sz="3000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You’d be right!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 selected the best (potentially, most marketable) features for parks, and their basis for setting higher prices. Here they are, in order of importance: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Fast Quads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Runs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Snow Making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Vertical Drop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People want to be able to ski, and they want to minimize downtime. They also want variety. What’s also curious is that they want snow, on-demand. Fresh powder vs crud and ice. Sounds about right!</a:t>
            </a:r>
            <a:endParaRPr/>
          </a:p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200" y="1505700"/>
            <a:ext cx="4209741" cy="31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