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b6ccf65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b6ccf65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b6ccf65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b6ccf65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6ccf650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6ccf65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6ccf65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b6ccf65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b6ccf650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b6ccf650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19776b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19776b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19776b4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b19776b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19776b4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19776b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19776b4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19776b4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b6ccf650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b6ccf65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6ccf65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b6ccf65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6ccf65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6ccf65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6ccf650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b6ccf650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Performance Predictor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Daily Fantasy Football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models tested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chosen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filter model - Gradient 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picking model - AdaBoost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0" y="195950"/>
            <a:ext cx="8492299" cy="45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moderately priced players, playing at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</a:t>
            </a:r>
            <a:r>
              <a:rPr lang="en"/>
              <a:t>f necessary, s</a:t>
            </a:r>
            <a:r>
              <a:rPr lang="en"/>
              <a:t>pend up on RBs and QBs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players based on matchups, not 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Stacks seem to work well in lower scoring game types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sports (MLB, NBA,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 sports (way more data)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$203 Billion Industry in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Random…</a:t>
            </a:r>
            <a:r>
              <a:rPr lang="en"/>
              <a:t> or is 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Draftkings.com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ro-football-reference.com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Rotoguru.net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61" y="1919075"/>
            <a:ext cx="4199589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Profitability 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-2700000">
            <a:off x="1849448" y="2008546"/>
            <a:ext cx="397111" cy="2044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-2700000">
            <a:off x="2066223" y="2289696"/>
            <a:ext cx="397111" cy="2044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-2700000">
            <a:off x="1916073" y="2682196"/>
            <a:ext cx="397111" cy="2044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234950" y="2971400"/>
            <a:ext cx="521400" cy="263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5400000">
            <a:off x="2776501" y="3000788"/>
            <a:ext cx="3972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data to build a model that predicts which players will have a good day and which won’t, increasing odds of winning (and perhaps becoming profitable).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 goodness for dedicated sports fans!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Biggest hurdle was collecting it 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CSVs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550" y="1780050"/>
            <a:ext cx="2744200" cy="33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50025" y="1983425"/>
            <a:ext cx="3750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spending up is necessary, it makes sense to do it on QBs and RBs (not shown) at home vs anywhere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times though, doesn’t make sense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850" y="1528613"/>
            <a:ext cx="3619825" cy="36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cont’d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150025" y="1983425"/>
            <a:ext cx="3750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20+ point scores correlated most with points / 1k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Suggests moderate price tags are advantageous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351" y="1919076"/>
            <a:ext cx="5143005" cy="295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cont’d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17325" y="1854675"/>
            <a:ext cx="52410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Stacking - choosing multiple players from the same team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28390" l="11023" r="13579" t="30060"/>
          <a:stretch/>
        </p:blipFill>
        <p:spPr>
          <a:xfrm>
            <a:off x="6836075" y="2626462"/>
            <a:ext cx="1951001" cy="107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28331" l="10565" r="14127" t="28400"/>
          <a:stretch/>
        </p:blipFill>
        <p:spPr>
          <a:xfrm>
            <a:off x="3718525" y="2571750"/>
            <a:ext cx="2061625" cy="118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5">
            <a:alphaModFix/>
          </a:blip>
          <a:srcRect b="28661" l="12267" r="14493" t="27100"/>
          <a:stretch/>
        </p:blipFill>
        <p:spPr>
          <a:xfrm>
            <a:off x="217325" y="2450000"/>
            <a:ext cx="2492300" cy="1505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17325" y="3955400"/>
            <a:ext cx="23406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Deceptive, middle probability, low points, low slots… ignore.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579038" y="3878275"/>
            <a:ext cx="23406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probable, middle points, middle slots… goldilocks.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6484575" y="3792475"/>
            <a:ext cx="23406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Least probable, most points, most slots… better off chasing 2%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6">
            <a:alphaModFix/>
          </a:blip>
          <a:srcRect b="35228" l="8408" r="-1018" t="37994"/>
          <a:stretch/>
        </p:blipFill>
        <p:spPr>
          <a:xfrm>
            <a:off x="4869904" y="562675"/>
            <a:ext cx="4096845" cy="11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