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AAAC5-B49E-0DD1-C6C0-56600C820893}" v="114" dt="2023-04-14T16:09:33.612"/>
    <p1510:client id="{FD828ED4-1C11-44DB-9115-37F7CDAA9A7A}" v="300" dt="2023-04-06T11:49:34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D8FEDE60-1FBA-714F-5949-D28A8A946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21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5346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HarmonyState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8574"/>
            <a:ext cx="9144000" cy="2349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1800" dirty="0">
                <a:solidFill>
                  <a:srgbClr val="FFFFFF"/>
                </a:solidFill>
                <a:cs typeface="Calibri" panose="020F0502020204030204"/>
              </a:rPr>
              <a:t>Storage Devices</a:t>
            </a:r>
          </a:p>
          <a:p>
            <a:pPr marL="342900" indent="-342900">
              <a:buChar char="•"/>
            </a:pPr>
            <a:r>
              <a:rPr lang="en-US" sz="1800" dirty="0">
                <a:solidFill>
                  <a:srgbClr val="FFFFFF"/>
                </a:solidFill>
                <a:cs typeface="Calibri" panose="020F0502020204030204"/>
              </a:rPr>
              <a:t>Alert handling</a:t>
            </a:r>
          </a:p>
          <a:p>
            <a:pPr marL="342900" indent="-342900">
              <a:buChar char="•"/>
            </a:pPr>
            <a:r>
              <a:rPr lang="en-US" sz="1800" dirty="0">
                <a:solidFill>
                  <a:srgbClr val="FFFFFF"/>
                </a:solidFill>
                <a:cs typeface="Calibri" panose="020F0502020204030204"/>
              </a:rPr>
              <a:t>Why it will work ?</a:t>
            </a:r>
          </a:p>
          <a:p>
            <a:pPr marL="342900" indent="-342900">
              <a:buChar char="•"/>
            </a:pPr>
            <a:r>
              <a:rPr lang="en-US" sz="1800" dirty="0">
                <a:solidFill>
                  <a:srgbClr val="FFFFFF"/>
                </a:solidFill>
                <a:cs typeface="Calibri" panose="020F0502020204030204"/>
              </a:rPr>
              <a:t>What we together could improve ?</a:t>
            </a:r>
          </a:p>
          <a:p>
            <a:pPr marL="342900" indent="-342900">
              <a:buChar char="•"/>
            </a:pPr>
            <a:endParaRPr lang="en-US" sz="11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44564-CF41-FC9B-D0A9-14DCEE1A6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6250"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E34C9-994D-C624-A281-5B351218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Storage Devices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669B-A880-F417-0A09-0FB28210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Large quantity of data</a:t>
            </a:r>
          </a:p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Low reactivity</a:t>
            </a:r>
          </a:p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Not immediate </a:t>
            </a:r>
            <a:r>
              <a:rPr lang="en-US" sz="2000" dirty="0" err="1">
                <a:solidFill>
                  <a:srgbClr val="FFFFFF"/>
                </a:solidFill>
                <a:cs typeface="Calibri"/>
              </a:rPr>
              <a:t>treatement</a:t>
            </a:r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750E4-5059-0A0B-B4EC-05C4D476A673}"/>
              </a:ext>
            </a:extLst>
          </p:cNvPr>
          <p:cNvSpPr txBox="1"/>
          <p:nvPr/>
        </p:nvSpPr>
        <p:spPr>
          <a:xfrm>
            <a:off x="6193971" y="391574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dirty="0">
                <a:solidFill>
                  <a:srgbClr val="FFFFFF"/>
                </a:solidFill>
                <a:cs typeface="Arial"/>
              </a:rPr>
              <a:t>  </a:t>
            </a:r>
            <a:r>
              <a:rPr lang="en-US" sz="2000" dirty="0" err="1">
                <a:solidFill>
                  <a:srgbClr val="FFFFFF"/>
                </a:solidFill>
                <a:cs typeface="Arial"/>
              </a:rPr>
              <a:t>Datalake</a:t>
            </a:r>
            <a:r>
              <a:rPr lang="en-US" sz="2000" dirty="0">
                <a:solidFill>
                  <a:srgbClr val="FFFFFF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6751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27DC6-A749-D863-4CCD-C80E86AA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Alert handling</a:t>
            </a:r>
            <a:endParaRPr lang="en-US" sz="4000"/>
          </a:p>
        </p:txBody>
      </p:sp>
      <p:pic>
        <p:nvPicPr>
          <p:cNvPr id="6" name="Picture 4" descr="One glowing light bulb among other light bulbs">
            <a:extLst>
              <a:ext uri="{FF2B5EF4-FFF2-40B4-BE49-F238E27FC236}">
                <a16:creationId xmlns:a16="http://schemas.microsoft.com/office/drawing/2014/main" id="{D1A28CA8-B2FE-5928-5AC2-F38C58B68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4" r="58952" b="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3FF6-FB50-676E-5519-D0F92B26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High reactivity</a:t>
            </a:r>
          </a:p>
          <a:p>
            <a:r>
              <a:rPr lang="en-US" sz="2000" dirty="0">
                <a:cs typeface="Calibri"/>
              </a:rPr>
              <a:t>Must be as efficient as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FD8FD-6C1E-D399-C58E-305103D5487C}"/>
              </a:ext>
            </a:extLst>
          </p:cNvPr>
          <p:cNvSpPr txBox="1"/>
          <p:nvPr/>
        </p:nvSpPr>
        <p:spPr>
          <a:xfrm>
            <a:off x="4553339" y="3192624"/>
            <a:ext cx="52624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dirty="0">
                <a:cs typeface="Arial"/>
              </a:rPr>
              <a:t>  Spark the best solution​</a:t>
            </a:r>
          </a:p>
        </p:txBody>
      </p:sp>
    </p:spTree>
    <p:extLst>
      <p:ext uri="{BB962C8B-B14F-4D97-AF65-F5344CB8AC3E}">
        <p14:creationId xmlns:p14="http://schemas.microsoft.com/office/powerpoint/2010/main" val="31222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omputer 3D windows background">
            <a:extLst>
              <a:ext uri="{FF2B5EF4-FFF2-40B4-BE49-F238E27FC236}">
                <a16:creationId xmlns:a16="http://schemas.microsoft.com/office/drawing/2014/main" id="{0F3908ED-16A4-6E22-82BB-9F66EF4EC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11" b="-2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74C9E-1122-1B48-8A1C-C5F536D6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>
                <a:cs typeface="Calibri Light"/>
              </a:rPr>
              <a:t>Alert handling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BBA7-434A-A42B-B0D9-DBFC0ED2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Scalable along a very large stream of data</a:t>
            </a:r>
          </a:p>
          <a:p>
            <a:r>
              <a:rPr lang="en-US" sz="2000">
                <a:cs typeface="Calibri"/>
              </a:rPr>
              <a:t>Big data</a:t>
            </a:r>
          </a:p>
          <a:p>
            <a:r>
              <a:rPr lang="en-US" sz="2000">
                <a:cs typeface="Calibri"/>
              </a:rPr>
              <a:t>The three Vs</a:t>
            </a:r>
          </a:p>
        </p:txBody>
      </p:sp>
    </p:spTree>
    <p:extLst>
      <p:ext uri="{BB962C8B-B14F-4D97-AF65-F5344CB8AC3E}">
        <p14:creationId xmlns:p14="http://schemas.microsoft.com/office/powerpoint/2010/main" val="22395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rone flying over tulip fields">
            <a:extLst>
              <a:ext uri="{FF2B5EF4-FFF2-40B4-BE49-F238E27FC236}">
                <a16:creationId xmlns:a16="http://schemas.microsoft.com/office/drawing/2014/main" id="{2B24F3F9-9951-96A3-E80B-ECF4C4615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5" b="-3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C5D0D-DE4B-8287-3D0C-F4B79E61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dirty="0">
                <a:cs typeface="Calibri Light"/>
              </a:rPr>
              <a:t>Make the system slightly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C9F5-2B01-FC11-BB80-BF996F8A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Add an information to the drone's report</a:t>
            </a:r>
          </a:p>
          <a:p>
            <a:r>
              <a:rPr lang="en-US" sz="2000">
                <a:cs typeface="Calibri"/>
              </a:rPr>
              <a:t>Faster handling of alerts</a:t>
            </a:r>
          </a:p>
          <a:p>
            <a:r>
              <a:rPr lang="en-US" sz="2000">
                <a:cs typeface="Calibri"/>
              </a:rPr>
              <a:t>Data handled faster</a:t>
            </a:r>
          </a:p>
        </p:txBody>
      </p:sp>
    </p:spTree>
    <p:extLst>
      <p:ext uri="{BB962C8B-B14F-4D97-AF65-F5344CB8AC3E}">
        <p14:creationId xmlns:p14="http://schemas.microsoft.com/office/powerpoint/2010/main" val="129006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3A2C-9EA5-7286-F689-3C95316D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B269E2F3-EA01-C268-A3E5-1A1C1266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" r="5039" b="2732"/>
          <a:stretch/>
        </p:blipFill>
        <p:spPr>
          <a:xfrm>
            <a:off x="4777316" y="1003095"/>
            <a:ext cx="6780700" cy="48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3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HarmonyState </vt:lpstr>
      <vt:lpstr>Storage Devices</vt:lpstr>
      <vt:lpstr>Alert handling</vt:lpstr>
      <vt:lpstr>Alert handling</vt:lpstr>
      <vt:lpstr>Make the system slightly better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</cp:revision>
  <dcterms:created xsi:type="dcterms:W3CDTF">2023-04-06T11:27:09Z</dcterms:created>
  <dcterms:modified xsi:type="dcterms:W3CDTF">2023-04-14T16:10:36Z</dcterms:modified>
</cp:coreProperties>
</file>