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7" r:id="rId6"/>
    <p:sldId id="258" r:id="rId7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17F"/>
    <a:srgbClr val="740001"/>
    <a:srgbClr val="0F45FF"/>
    <a:srgbClr val="0F1D40"/>
    <a:srgbClr val="45BFFF"/>
    <a:srgbClr val="418391"/>
    <a:srgbClr val="00B0F0"/>
    <a:srgbClr val="6C47D8"/>
    <a:srgbClr val="21B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 varScale="1">
        <p:scale>
          <a:sx n="62" d="100"/>
          <a:sy n="62" d="100"/>
        </p:scale>
        <p:origin x="29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DC34-7CED-6143-957A-C4B846C6DC80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CFF92-8A40-B842-90B4-6E0C5CCF8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9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CFF92-8A40-B842-90B4-6E0C5CCF8D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7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9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3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9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0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7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C13D4-84B8-0045-823F-E53E1113967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6FEC4-E4B6-3946-8F6D-4D851A5BE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0F1D40">
                <a:lumMod val="99930"/>
              </a:srgbClr>
            </a:gs>
            <a:gs pos="65000">
              <a:schemeClr val="tx1">
                <a:lumMod val="95000"/>
                <a:lumOff val="5000"/>
              </a:schemeClr>
            </a:gs>
            <a:gs pos="78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ight streaking through a black background&#10;&#10;Description automatically generated">
            <a:extLst>
              <a:ext uri="{FF2B5EF4-FFF2-40B4-BE49-F238E27FC236}">
                <a16:creationId xmlns:a16="http://schemas.microsoft.com/office/drawing/2014/main" id="{EC18950D-D3F2-11F2-3A0C-BC5575D2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36620" t="24551" b="26027"/>
          <a:stretch/>
        </p:blipFill>
        <p:spPr>
          <a:xfrm rot="5400000">
            <a:off x="1370803" y="4420396"/>
            <a:ext cx="9907591" cy="1066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E02FBA-B6A6-06B2-E477-9DF67D699C4E}"/>
              </a:ext>
            </a:extLst>
          </p:cNvPr>
          <p:cNvCxnSpPr>
            <a:cxnSpLocks/>
          </p:cNvCxnSpPr>
          <p:nvPr/>
        </p:nvCxnSpPr>
        <p:spPr>
          <a:xfrm>
            <a:off x="268458" y="0"/>
            <a:ext cx="0" cy="9907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A2A47-6341-8C38-0F54-FF39399F6279}"/>
              </a:ext>
            </a:extLst>
          </p:cNvPr>
          <p:cNvCxnSpPr>
            <a:cxnSpLocks/>
          </p:cNvCxnSpPr>
          <p:nvPr/>
        </p:nvCxnSpPr>
        <p:spPr>
          <a:xfrm>
            <a:off x="338494" y="0"/>
            <a:ext cx="0" cy="9907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7B938D-2EA8-34F2-C2E7-10B8DD27028A}"/>
              </a:ext>
            </a:extLst>
          </p:cNvPr>
          <p:cNvSpPr txBox="1"/>
          <p:nvPr/>
        </p:nvSpPr>
        <p:spPr>
          <a:xfrm>
            <a:off x="595753" y="1787236"/>
            <a:ext cx="633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advanced machine learning </a:t>
            </a:r>
            <a:r>
              <a:rPr lang="en-GB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algOrithms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 heavy flavour jets </a:t>
            </a:r>
            <a:r>
              <a:rPr lang="en-GB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identificatiOn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 and higgs boson searches with the atlas experiment</a:t>
            </a:r>
          </a:p>
          <a:p>
            <a:endParaRPr lang="en-GB" dirty="0">
              <a:solidFill>
                <a:srgbClr val="D4D4D4"/>
              </a:solidFill>
              <a:highlight>
                <a:srgbClr val="1E1E1E"/>
              </a:highlight>
              <a:latin typeface="Dune Rise" panose="02000503000000000000" pitchFamily="2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ADVANCED MACHINE </a:t>
            </a:r>
            <a:r>
              <a:rPr lang="en-GB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LEArNING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Dune Rise" panose="02000503000000000000" pitchFamily="2" charset="0"/>
              </a:rPr>
              <a:t> ALGORITHMS FOR HEAVY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64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0F1D40">
                <a:lumMod val="99930"/>
              </a:srgbClr>
            </a:gs>
            <a:gs pos="65000">
              <a:schemeClr val="tx1">
                <a:lumMod val="95000"/>
                <a:lumOff val="5000"/>
              </a:schemeClr>
            </a:gs>
            <a:gs pos="78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ight streaking through a black background&#10;&#10;Description automatically generated">
            <a:extLst>
              <a:ext uri="{FF2B5EF4-FFF2-40B4-BE49-F238E27FC236}">
                <a16:creationId xmlns:a16="http://schemas.microsoft.com/office/drawing/2014/main" id="{EC18950D-D3F2-11F2-3A0C-BC5575D2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36620" t="24551" b="26027"/>
          <a:stretch/>
        </p:blipFill>
        <p:spPr>
          <a:xfrm rot="5400000">
            <a:off x="1370803" y="4420396"/>
            <a:ext cx="9907591" cy="1066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E02FBA-B6A6-06B2-E477-9DF67D699C4E}"/>
              </a:ext>
            </a:extLst>
          </p:cNvPr>
          <p:cNvCxnSpPr>
            <a:cxnSpLocks/>
          </p:cNvCxnSpPr>
          <p:nvPr/>
        </p:nvCxnSpPr>
        <p:spPr>
          <a:xfrm>
            <a:off x="346430" y="0"/>
            <a:ext cx="0" cy="9907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A2A47-6341-8C38-0F54-FF39399F6279}"/>
              </a:ext>
            </a:extLst>
          </p:cNvPr>
          <p:cNvCxnSpPr>
            <a:cxnSpLocks/>
          </p:cNvCxnSpPr>
          <p:nvPr/>
        </p:nvCxnSpPr>
        <p:spPr>
          <a:xfrm>
            <a:off x="416466" y="0"/>
            <a:ext cx="0" cy="9907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BA9FF1-8572-67BE-1CBC-8368BB031837}"/>
              </a:ext>
            </a:extLst>
          </p:cNvPr>
          <p:cNvCxnSpPr>
            <a:cxnSpLocks/>
          </p:cNvCxnSpPr>
          <p:nvPr/>
        </p:nvCxnSpPr>
        <p:spPr>
          <a:xfrm>
            <a:off x="276446" y="0"/>
            <a:ext cx="0" cy="9907588"/>
          </a:xfrm>
          <a:prstGeom prst="line">
            <a:avLst/>
          </a:prstGeom>
          <a:ln>
            <a:solidFill>
              <a:srgbClr val="0F4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7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0F1D40">
                <a:lumMod val="99930"/>
              </a:srgbClr>
            </a:gs>
            <a:gs pos="65000">
              <a:schemeClr val="tx1">
                <a:lumMod val="95000"/>
                <a:lumOff val="5000"/>
              </a:schemeClr>
            </a:gs>
            <a:gs pos="78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ight streaking through a black background&#10;&#10;Description automatically generated">
            <a:extLst>
              <a:ext uri="{FF2B5EF4-FFF2-40B4-BE49-F238E27FC236}">
                <a16:creationId xmlns:a16="http://schemas.microsoft.com/office/drawing/2014/main" id="{EC18950D-D3F2-11F2-3A0C-BC5575D29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36620" t="24551" b="26027"/>
          <a:stretch/>
        </p:blipFill>
        <p:spPr>
          <a:xfrm rot="5400000">
            <a:off x="1370803" y="4420396"/>
            <a:ext cx="9907591" cy="1066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E02FBA-B6A6-06B2-E477-9DF67D699C4E}"/>
              </a:ext>
            </a:extLst>
          </p:cNvPr>
          <p:cNvCxnSpPr>
            <a:cxnSpLocks/>
          </p:cNvCxnSpPr>
          <p:nvPr/>
        </p:nvCxnSpPr>
        <p:spPr>
          <a:xfrm>
            <a:off x="346430" y="0"/>
            <a:ext cx="0" cy="9907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BA9FF1-8572-67BE-1CBC-8368BB031837}"/>
              </a:ext>
            </a:extLst>
          </p:cNvPr>
          <p:cNvCxnSpPr>
            <a:cxnSpLocks/>
          </p:cNvCxnSpPr>
          <p:nvPr/>
        </p:nvCxnSpPr>
        <p:spPr>
          <a:xfrm>
            <a:off x="276446" y="0"/>
            <a:ext cx="0" cy="9907588"/>
          </a:xfrm>
          <a:prstGeom prst="line">
            <a:avLst/>
          </a:prstGeom>
          <a:ln>
            <a:solidFill>
              <a:srgbClr val="0F4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007BB8-A049-F59C-F893-A060C75FE457}"/>
              </a:ext>
            </a:extLst>
          </p:cNvPr>
          <p:cNvCxnSpPr>
            <a:cxnSpLocks/>
          </p:cNvCxnSpPr>
          <p:nvPr/>
        </p:nvCxnSpPr>
        <p:spPr>
          <a:xfrm flipH="1" flipV="1">
            <a:off x="416414" y="9681260"/>
            <a:ext cx="7927433" cy="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C3A28C-7B04-9C03-09AE-D3B664FEE4C6}"/>
              </a:ext>
            </a:extLst>
          </p:cNvPr>
          <p:cNvCxnSpPr>
            <a:cxnSpLocks/>
          </p:cNvCxnSpPr>
          <p:nvPr/>
        </p:nvCxnSpPr>
        <p:spPr>
          <a:xfrm flipH="1">
            <a:off x="416414" y="9750243"/>
            <a:ext cx="7819804" cy="0"/>
          </a:xfrm>
          <a:prstGeom prst="line">
            <a:avLst/>
          </a:prstGeom>
          <a:ln>
            <a:solidFill>
              <a:srgbClr val="0F4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E7F0DE-7F1F-255F-A3B0-ED2226FE9001}"/>
              </a:ext>
            </a:extLst>
          </p:cNvPr>
          <p:cNvCxnSpPr>
            <a:cxnSpLocks/>
          </p:cNvCxnSpPr>
          <p:nvPr/>
        </p:nvCxnSpPr>
        <p:spPr>
          <a:xfrm flipH="1">
            <a:off x="416466" y="9618773"/>
            <a:ext cx="70320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82DB7B-898A-87C1-322B-0D2DB5BC9F8E}"/>
              </a:ext>
            </a:extLst>
          </p:cNvPr>
          <p:cNvCxnSpPr>
            <a:cxnSpLocks/>
          </p:cNvCxnSpPr>
          <p:nvPr/>
        </p:nvCxnSpPr>
        <p:spPr>
          <a:xfrm>
            <a:off x="416466" y="0"/>
            <a:ext cx="0" cy="9907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0F1D40">
                <a:lumMod val="99930"/>
              </a:srgbClr>
            </a:gs>
            <a:gs pos="65000">
              <a:schemeClr val="tx1">
                <a:lumMod val="95000"/>
                <a:lumOff val="5000"/>
              </a:schemeClr>
            </a:gs>
            <a:gs pos="78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ight streaking through a black background&#10;&#10;Description automatically generated">
            <a:extLst>
              <a:ext uri="{FF2B5EF4-FFF2-40B4-BE49-F238E27FC236}">
                <a16:creationId xmlns:a16="http://schemas.microsoft.com/office/drawing/2014/main" id="{EC18950D-D3F2-11F2-3A0C-BC5575D2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36620" t="24551" b="26027"/>
          <a:stretch/>
        </p:blipFill>
        <p:spPr>
          <a:xfrm rot="5400000">
            <a:off x="1370803" y="4420396"/>
            <a:ext cx="9907591" cy="1066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24865-261D-6FF5-8B35-2383166C1230}"/>
              </a:ext>
            </a:extLst>
          </p:cNvPr>
          <p:cNvCxnSpPr>
            <a:cxnSpLocks/>
          </p:cNvCxnSpPr>
          <p:nvPr/>
        </p:nvCxnSpPr>
        <p:spPr>
          <a:xfrm>
            <a:off x="346430" y="0"/>
            <a:ext cx="0" cy="9907588"/>
          </a:xfrm>
          <a:prstGeom prst="line">
            <a:avLst/>
          </a:prstGeom>
          <a:ln>
            <a:solidFill>
              <a:srgbClr val="7400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0B5D03-FCD6-7A74-E938-AE88BE4EAB99}"/>
              </a:ext>
            </a:extLst>
          </p:cNvPr>
          <p:cNvCxnSpPr>
            <a:cxnSpLocks/>
          </p:cNvCxnSpPr>
          <p:nvPr/>
        </p:nvCxnSpPr>
        <p:spPr>
          <a:xfrm>
            <a:off x="416466" y="0"/>
            <a:ext cx="0" cy="9907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5A7C80-E820-3D34-4E03-CD9C843113E0}"/>
              </a:ext>
            </a:extLst>
          </p:cNvPr>
          <p:cNvCxnSpPr>
            <a:cxnSpLocks/>
          </p:cNvCxnSpPr>
          <p:nvPr/>
        </p:nvCxnSpPr>
        <p:spPr>
          <a:xfrm>
            <a:off x="276446" y="0"/>
            <a:ext cx="0" cy="9907588"/>
          </a:xfrm>
          <a:prstGeom prst="line">
            <a:avLst/>
          </a:prstGeom>
          <a:ln>
            <a:solidFill>
              <a:srgbClr val="0F45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30E0B-B1E0-2243-831A-90BAEA27B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b="25932"/>
          <a:stretch/>
        </p:blipFill>
        <p:spPr>
          <a:xfrm rot="10800000">
            <a:off x="0" y="0"/>
            <a:ext cx="6858000" cy="2257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1C1AD3-59AB-2424-5A20-A68C5D0E9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b="86526"/>
          <a:stretch/>
        </p:blipFill>
        <p:spPr>
          <a:xfrm rot="10800000">
            <a:off x="0" y="2257586"/>
            <a:ext cx="6858000" cy="7650001"/>
          </a:xfrm>
          <a:prstGeom prst="rect">
            <a:avLst/>
          </a:prstGeom>
        </p:spPr>
      </p:pic>
      <p:pic>
        <p:nvPicPr>
          <p:cNvPr id="4" name="Picture 3" descr="A light streaking through a black background&#10;&#10;Description automatically generated">
            <a:extLst>
              <a:ext uri="{FF2B5EF4-FFF2-40B4-BE49-F238E27FC236}">
                <a16:creationId xmlns:a16="http://schemas.microsoft.com/office/drawing/2014/main" id="{3B3047C0-A5FC-93F9-6D9E-512626737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36620" t="24551" b="26027"/>
          <a:stretch/>
        </p:blipFill>
        <p:spPr>
          <a:xfrm rot="16200000">
            <a:off x="1885153" y="4934745"/>
            <a:ext cx="887889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50526-917E-E228-5D2E-351E678DD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84" t="5320" b="18669"/>
          <a:stretch/>
        </p:blipFill>
        <p:spPr>
          <a:xfrm>
            <a:off x="4237463" y="0"/>
            <a:ext cx="2632165" cy="99075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A24548-103E-4E92-ECAD-731777B1225B}"/>
              </a:ext>
            </a:extLst>
          </p:cNvPr>
          <p:cNvSpPr/>
          <p:nvPr/>
        </p:nvSpPr>
        <p:spPr>
          <a:xfrm>
            <a:off x="-2366847" y="-2267879"/>
            <a:ext cx="7829550" cy="1531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9B9886-7721-610B-0ABD-EEDDE496DC6C}"/>
              </a:ext>
            </a:extLst>
          </p:cNvPr>
          <p:cNvCxnSpPr>
            <a:cxnSpLocks/>
          </p:cNvCxnSpPr>
          <p:nvPr/>
        </p:nvCxnSpPr>
        <p:spPr>
          <a:xfrm>
            <a:off x="165427" y="0"/>
            <a:ext cx="0" cy="9907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15089A-7A5D-1028-5294-09DED6757B4B}"/>
              </a:ext>
            </a:extLst>
          </p:cNvPr>
          <p:cNvCxnSpPr>
            <a:cxnSpLocks/>
          </p:cNvCxnSpPr>
          <p:nvPr/>
        </p:nvCxnSpPr>
        <p:spPr>
          <a:xfrm>
            <a:off x="235463" y="0"/>
            <a:ext cx="0" cy="9907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5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24</Words>
  <Application>Microsoft Macintosh PowerPoint</Application>
  <PresentationFormat>Custom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Dune Rise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Maxence Draguet</dc:creator>
  <cp:lastModifiedBy>Maxence Draguet</cp:lastModifiedBy>
  <cp:revision>6</cp:revision>
  <dcterms:created xsi:type="dcterms:W3CDTF">2024-03-28T16:06:06Z</dcterms:created>
  <dcterms:modified xsi:type="dcterms:W3CDTF">2024-03-28T19:58:00Z</dcterms:modified>
</cp:coreProperties>
</file>