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3" r:id="rId6"/>
    <p:sldId id="257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3"/>
    <p:restoredTop sz="94694"/>
  </p:normalViewPr>
  <p:slideViewPr>
    <p:cSldViewPr snapToGrid="0" snapToObjects="1">
      <p:cViewPr>
        <p:scale>
          <a:sx n="155" d="100"/>
          <a:sy n="155" d="100"/>
        </p:scale>
        <p:origin x="51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27A3-7F2C-E442-A167-85DD47FCD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13F3-DC97-454E-86A7-9ECCA6FF2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61FE-55F0-C14B-A5A0-1CB82512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2761-9FE0-EF46-85E1-52036B2C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4EFF-C91E-D64E-B2AD-379C919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87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1401-0298-2F40-94D9-244A3FD8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9AE78-24D2-7445-8A51-C01B1117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E961-E370-5F4F-8EF2-42A58F67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073A-6D94-624C-A373-24B8B795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9EAF-A9D2-504F-BE2A-C16907E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6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695EE-6E86-E043-98D1-21BE85D44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09682-0192-1249-802F-EEC5469E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6AE8-3E19-E740-BD73-F37B1780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09583-3AAB-A64E-8E73-621D92FB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580B-7251-1740-AB6C-10292E48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3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C101-FE2C-3547-8452-09896541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C52E-E9FE-F449-8DD6-CC16FE7D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BF5D-D62B-3344-B861-34F4C63E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2CCF-F048-8D48-B538-8F24F19B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691F-7A22-5F4B-B858-511DBF0C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0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6633-BC1C-6A47-8106-FEAE3E7C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E7E49-2C0D-7249-ACEB-C669286A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9227-CB01-5D40-99C3-ED9BA09E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CD3A-4538-5240-B10F-83C87EEA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8E933-25D0-FA48-A345-963B2FB5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F5E3-C9F8-B048-863F-068AB8A1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6FC7-7A1A-A642-9C30-BAE7A48F0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1953B-E94A-D341-8F3D-D9489A6D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FAF1-5294-2741-8CE3-14DBE4BF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60B0F-CB1E-054E-9BF5-851F72AB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4C31-1F69-2C4E-8E9A-9EA2569A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7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5B8-1D79-7F42-B2A1-456B57B5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9672-3104-E043-9E4A-F9167782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6C4AB-3DE7-BF45-93C1-3B030587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37C5-5371-1847-A9A1-353AD157D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D54C6-9D40-164C-9D73-409EE9E55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49D47-348C-1746-B89A-9D485C34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628C0-AE4A-1447-9C9B-6FC2B300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67FAB-8EDE-934B-ACAF-B9A2A011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1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6FD-A311-D94E-9E86-D92B5383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DFEBD-BEE8-474D-B527-C7275FA9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D7164-9027-EA45-91BB-BA586A7C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E5601-C605-474A-AB00-89B3FE2B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8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5F979-8D00-2941-8E24-D834ECCB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F8CB-523A-6346-87AF-F1C09413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0E4DD-0A2B-D647-B67B-415E5969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C9AC-AE58-B244-9996-7342CBD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60B9-347F-BA45-85D9-DCCC623C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A7FF3-4EF9-E44E-9E49-09FAEA1B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C3EA2-B1E5-AD4D-8591-0D7223DB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3314B-DDFC-114B-AEE4-C46DD57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1238C-EB14-5143-9384-21B4DB50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CE72-6AEF-7A49-966A-6D7B81B3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0CBE0-666F-9841-B904-B2802DA10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EE73F-1BB0-924B-A006-2DFE0A947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C41E-F20E-3B40-9B62-D373FA04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C2DE1-58AD-CC47-96EA-1D8DBBC0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80690-B014-1244-98ED-5201981D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9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8AD84-7D72-3446-8EBF-7507FC62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6A53B-F3CD-DA46-B5A4-794B3180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BB74-ACD5-4548-A831-C371ACEDD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3A6C-035E-7C43-B590-282757417A3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E3E9-954C-C345-8B14-DCA8937DE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1AE1-465D-5E4D-91FB-32420459E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B7C8-5F39-0745-9752-D1F4A287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7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F0B933-A494-8140-B708-E9C89F272219}"/>
              </a:ext>
            </a:extLst>
          </p:cNvPr>
          <p:cNvSpPr txBox="1"/>
          <p:nvPr/>
        </p:nvSpPr>
        <p:spPr>
          <a:xfrm>
            <a:off x="6646334" y="3059668"/>
            <a:ext cx="814388" cy="369332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DL1d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165B4-0329-D94A-8620-7E78A4D8EBFE}"/>
              </a:ext>
            </a:extLst>
          </p:cNvPr>
          <p:cNvSpPr txBox="1"/>
          <p:nvPr/>
        </p:nvSpPr>
        <p:spPr>
          <a:xfrm>
            <a:off x="6646334" y="2556933"/>
            <a:ext cx="814388" cy="369332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DL1r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9640F-1D25-A240-90AC-F7A09360D279}"/>
              </a:ext>
            </a:extLst>
          </p:cNvPr>
          <p:cNvSpPr txBox="1"/>
          <p:nvPr/>
        </p:nvSpPr>
        <p:spPr>
          <a:xfrm>
            <a:off x="4966234" y="3244334"/>
            <a:ext cx="12845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IPxD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4C192-297F-C646-B46F-720E33CBFE81}"/>
              </a:ext>
            </a:extLst>
          </p:cNvPr>
          <p:cNvSpPr txBox="1"/>
          <p:nvPr/>
        </p:nvSpPr>
        <p:spPr>
          <a:xfrm>
            <a:off x="4966234" y="2708544"/>
            <a:ext cx="1284549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SV1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8AA49-1E57-7C4A-A7D6-03D48BF816F1}"/>
              </a:ext>
            </a:extLst>
          </p:cNvPr>
          <p:cNvSpPr txBox="1"/>
          <p:nvPr/>
        </p:nvSpPr>
        <p:spPr>
          <a:xfrm>
            <a:off x="4950754" y="2172755"/>
            <a:ext cx="1300027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Jet Fitter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D6572-4F09-FA47-A09B-5795A47CDFC6}"/>
              </a:ext>
            </a:extLst>
          </p:cNvPr>
          <p:cNvSpPr txBox="1"/>
          <p:nvPr/>
        </p:nvSpPr>
        <p:spPr>
          <a:xfrm>
            <a:off x="7747477" y="2556933"/>
            <a:ext cx="12845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RNNIP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3A1B5-C598-1048-A6A5-E266D15E4D98}"/>
              </a:ext>
            </a:extLst>
          </p:cNvPr>
          <p:cNvSpPr txBox="1"/>
          <p:nvPr/>
        </p:nvSpPr>
        <p:spPr>
          <a:xfrm>
            <a:off x="7747477" y="3055527"/>
            <a:ext cx="12845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DIPS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E111B54-7EAC-734A-9511-93CAF044E207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6250781" y="2357421"/>
            <a:ext cx="395553" cy="384178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DC80A01-EFBC-2F4D-9B47-2E005249ADF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6250782" y="2741599"/>
            <a:ext cx="395552" cy="687401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A8ED94E-A62D-1745-A6A9-72675DF373B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6250783" y="2741599"/>
            <a:ext cx="395551" cy="151611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5011C10-14E7-094A-8A38-99D653BB53A0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250781" y="2357421"/>
            <a:ext cx="395553" cy="886913"/>
          </a:xfrm>
          <a:prstGeom prst="bentConnector3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D8902D-96F8-804F-A63C-123381CCD44A}"/>
              </a:ext>
            </a:extLst>
          </p:cNvPr>
          <p:cNvCxnSpPr>
            <a:stCxn id="12" idx="1"/>
            <a:endCxn id="7" idx="3"/>
          </p:cNvCxnSpPr>
          <p:nvPr/>
        </p:nvCxnSpPr>
        <p:spPr>
          <a:xfrm flipH="1">
            <a:off x="7460722" y="2741599"/>
            <a:ext cx="286755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6C902B-0056-7A43-9901-A19C4CC90DCF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7460722" y="3240193"/>
            <a:ext cx="286755" cy="414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B0797B9-2685-E148-A736-72A2B2B6D456}"/>
              </a:ext>
            </a:extLst>
          </p:cNvPr>
          <p:cNvSpPr/>
          <p:nvPr/>
        </p:nvSpPr>
        <p:spPr>
          <a:xfrm>
            <a:off x="4800600" y="2038351"/>
            <a:ext cx="4381500" cy="1733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1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7EAF6-3B89-9242-AF49-E10B8031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0" y="1231900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2B499-3817-7947-AFD6-9BF024DD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96" y="1231900"/>
            <a:ext cx="5854700" cy="4394200"/>
          </a:xfrm>
          <a:prstGeom prst="rect">
            <a:avLst/>
          </a:prstGeom>
        </p:spPr>
      </p:pic>
      <p:sp>
        <p:nvSpPr>
          <p:cNvPr id="25" name="5-Point Star 24">
            <a:extLst>
              <a:ext uri="{FF2B5EF4-FFF2-40B4-BE49-F238E27FC236}">
                <a16:creationId xmlns:a16="http://schemas.microsoft.com/office/drawing/2014/main" id="{D79E77B3-E584-AF46-AEED-3D4793BE9759}"/>
              </a:ext>
            </a:extLst>
          </p:cNvPr>
          <p:cNvSpPr/>
          <p:nvPr/>
        </p:nvSpPr>
        <p:spPr>
          <a:xfrm>
            <a:off x="4443938" y="3584378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688AD14-D5B8-D14F-9712-18244F23C039}"/>
              </a:ext>
            </a:extLst>
          </p:cNvPr>
          <p:cNvSpPr/>
          <p:nvPr/>
        </p:nvSpPr>
        <p:spPr>
          <a:xfrm>
            <a:off x="9996554" y="3584378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79EBC4-0FBE-AD4A-A10F-07364D12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96" y="1231900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15D87-A15F-3546-946C-EADC3B04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0" y="1231900"/>
            <a:ext cx="5854700" cy="4394200"/>
          </a:xfrm>
          <a:prstGeom prst="rect">
            <a:avLst/>
          </a:prstGeom>
        </p:spPr>
      </p:pic>
      <p:sp>
        <p:nvSpPr>
          <p:cNvPr id="14" name="5-Point Star 13">
            <a:extLst>
              <a:ext uri="{FF2B5EF4-FFF2-40B4-BE49-F238E27FC236}">
                <a16:creationId xmlns:a16="http://schemas.microsoft.com/office/drawing/2014/main" id="{413AB485-3525-4E46-8D68-C6BDE963F1B5}"/>
              </a:ext>
            </a:extLst>
          </p:cNvPr>
          <p:cNvSpPr/>
          <p:nvPr/>
        </p:nvSpPr>
        <p:spPr>
          <a:xfrm>
            <a:off x="4442522" y="3579894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5CDB7912-0691-0B41-8DFF-AC7BFAFA161E}"/>
              </a:ext>
            </a:extLst>
          </p:cNvPr>
          <p:cNvSpPr/>
          <p:nvPr/>
        </p:nvSpPr>
        <p:spPr>
          <a:xfrm>
            <a:off x="10004573" y="3579894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4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685DB2-61CE-B446-8CD1-D105576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96" y="1231900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35825-9352-374B-A92A-1EA9F77A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0" y="1231900"/>
            <a:ext cx="5854700" cy="4394200"/>
          </a:xfrm>
          <a:prstGeom prst="rect">
            <a:avLst/>
          </a:prstGeom>
        </p:spPr>
      </p:pic>
      <p:sp>
        <p:nvSpPr>
          <p:cNvPr id="20" name="5-Point Star 19">
            <a:extLst>
              <a:ext uri="{FF2B5EF4-FFF2-40B4-BE49-F238E27FC236}">
                <a16:creationId xmlns:a16="http://schemas.microsoft.com/office/drawing/2014/main" id="{ACCA5085-8F68-A346-AB1C-465C24ED4ABC}"/>
              </a:ext>
            </a:extLst>
          </p:cNvPr>
          <p:cNvSpPr/>
          <p:nvPr/>
        </p:nvSpPr>
        <p:spPr>
          <a:xfrm>
            <a:off x="4428417" y="3551548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E5FA024E-A918-8C46-8DD8-94BBA45720EC}"/>
              </a:ext>
            </a:extLst>
          </p:cNvPr>
          <p:cNvSpPr/>
          <p:nvPr/>
        </p:nvSpPr>
        <p:spPr>
          <a:xfrm>
            <a:off x="9981033" y="3609182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9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62E03-DA33-9A45-8C41-17B7AA7F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0" y="1111130"/>
            <a:ext cx="5854700" cy="439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23B22-52A5-C64A-AAF3-A5B78EB2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9" y="1111130"/>
            <a:ext cx="5854700" cy="4394200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BDA3F790-89AA-0C4B-97DD-AAEA8F0A5EBE}"/>
              </a:ext>
            </a:extLst>
          </p:cNvPr>
          <p:cNvSpPr/>
          <p:nvPr/>
        </p:nvSpPr>
        <p:spPr>
          <a:xfrm>
            <a:off x="4892511" y="2092172"/>
            <a:ext cx="282804" cy="245097"/>
          </a:xfrm>
          <a:prstGeom prst="star5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E627BE1-3C5B-B243-A584-060AC91783A6}"/>
              </a:ext>
            </a:extLst>
          </p:cNvPr>
          <p:cNvSpPr/>
          <p:nvPr/>
        </p:nvSpPr>
        <p:spPr>
          <a:xfrm>
            <a:off x="10442052" y="2092172"/>
            <a:ext cx="282804" cy="245097"/>
          </a:xfrm>
          <a:prstGeom prst="star5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8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831CF3-D624-CB4C-95A8-CF031674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0" y="1111130"/>
            <a:ext cx="5854700" cy="439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7AE9A-FDC4-5E45-9121-89C1465A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1111130"/>
            <a:ext cx="5854700" cy="4394200"/>
          </a:xfrm>
          <a:prstGeom prst="rect">
            <a:avLst/>
          </a:prstGeom>
        </p:spPr>
      </p:pic>
      <p:sp>
        <p:nvSpPr>
          <p:cNvPr id="7" name="5-Point Star 6">
            <a:extLst>
              <a:ext uri="{FF2B5EF4-FFF2-40B4-BE49-F238E27FC236}">
                <a16:creationId xmlns:a16="http://schemas.microsoft.com/office/drawing/2014/main" id="{FE37DB3F-E35E-4A4B-9AEB-99F042CBD378}"/>
              </a:ext>
            </a:extLst>
          </p:cNvPr>
          <p:cNvSpPr/>
          <p:nvPr/>
        </p:nvSpPr>
        <p:spPr>
          <a:xfrm>
            <a:off x="4892511" y="2092172"/>
            <a:ext cx="282804" cy="245097"/>
          </a:xfrm>
          <a:prstGeom prst="star5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937A5EBF-C434-9146-92DF-6BAA188D15E3}"/>
              </a:ext>
            </a:extLst>
          </p:cNvPr>
          <p:cNvSpPr/>
          <p:nvPr/>
        </p:nvSpPr>
        <p:spPr>
          <a:xfrm>
            <a:off x="10442052" y="2092172"/>
            <a:ext cx="282804" cy="245097"/>
          </a:xfrm>
          <a:prstGeom prst="star5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F2E038-6521-1E4E-A65A-2A417A17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0" y="1111130"/>
            <a:ext cx="5854700" cy="439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40E3AA-EA7B-1340-9ED0-07B020A5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9" y="1098661"/>
            <a:ext cx="5854700" cy="4394200"/>
          </a:xfrm>
          <a:prstGeom prst="rect">
            <a:avLst/>
          </a:prstGeom>
        </p:spPr>
      </p:pic>
      <p:sp>
        <p:nvSpPr>
          <p:cNvPr id="7" name="5-Point Star 6">
            <a:extLst>
              <a:ext uri="{FF2B5EF4-FFF2-40B4-BE49-F238E27FC236}">
                <a16:creationId xmlns:a16="http://schemas.microsoft.com/office/drawing/2014/main" id="{226538E9-25B1-CC4F-8727-2C697AFEBB51}"/>
              </a:ext>
            </a:extLst>
          </p:cNvPr>
          <p:cNvSpPr/>
          <p:nvPr/>
        </p:nvSpPr>
        <p:spPr>
          <a:xfrm>
            <a:off x="4892511" y="2092172"/>
            <a:ext cx="282804" cy="245097"/>
          </a:xfrm>
          <a:prstGeom prst="star5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8AFAB515-6010-6A41-A651-CCFFE9D10453}"/>
              </a:ext>
            </a:extLst>
          </p:cNvPr>
          <p:cNvSpPr/>
          <p:nvPr/>
        </p:nvSpPr>
        <p:spPr>
          <a:xfrm>
            <a:off x="10442052" y="2092172"/>
            <a:ext cx="282804" cy="245097"/>
          </a:xfrm>
          <a:prstGeom prst="star5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2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03B5E-284F-6847-86A8-5822C6843721}"/>
              </a:ext>
            </a:extLst>
          </p:cNvPr>
          <p:cNvSpPr txBox="1"/>
          <p:nvPr/>
        </p:nvSpPr>
        <p:spPr>
          <a:xfrm>
            <a:off x="3905794" y="2174966"/>
            <a:ext cx="37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402827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7EAF6-3B89-9242-AF49-E10B8031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0" y="1231900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2B499-3817-7947-AFD6-9BF024DD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96" y="1231900"/>
            <a:ext cx="5854700" cy="4394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AA60F-9037-1442-AEBB-F94F852D0DE7}"/>
              </a:ext>
            </a:extLst>
          </p:cNvPr>
          <p:cNvCxnSpPr>
            <a:cxnSpLocks/>
          </p:cNvCxnSpPr>
          <p:nvPr/>
        </p:nvCxnSpPr>
        <p:spPr>
          <a:xfrm>
            <a:off x="9724171" y="1751837"/>
            <a:ext cx="321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E168A1-D5DF-D044-98BE-1A170B46B436}"/>
              </a:ext>
            </a:extLst>
          </p:cNvPr>
          <p:cNvCxnSpPr>
            <a:cxnSpLocks/>
          </p:cNvCxnSpPr>
          <p:nvPr/>
        </p:nvCxnSpPr>
        <p:spPr>
          <a:xfrm>
            <a:off x="10045788" y="1751837"/>
            <a:ext cx="0" cy="410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B9999D-9A19-984E-B49D-16C3F5EA56EE}"/>
              </a:ext>
            </a:extLst>
          </p:cNvPr>
          <p:cNvCxnSpPr>
            <a:cxnSpLocks/>
          </p:cNvCxnSpPr>
          <p:nvPr/>
        </p:nvCxnSpPr>
        <p:spPr>
          <a:xfrm>
            <a:off x="1205448" y="3265214"/>
            <a:ext cx="0" cy="36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512AAD-CBC8-2A4E-8EB1-E20BDF931E18}"/>
              </a:ext>
            </a:extLst>
          </p:cNvPr>
          <p:cNvCxnSpPr>
            <a:cxnSpLocks/>
          </p:cNvCxnSpPr>
          <p:nvPr/>
        </p:nvCxnSpPr>
        <p:spPr>
          <a:xfrm>
            <a:off x="1205448" y="3626069"/>
            <a:ext cx="465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D1A7E-5DEF-784D-864B-221BC0101C4C}"/>
              </a:ext>
            </a:extLst>
          </p:cNvPr>
          <p:cNvCxnSpPr>
            <a:cxnSpLocks/>
          </p:cNvCxnSpPr>
          <p:nvPr/>
        </p:nvCxnSpPr>
        <p:spPr>
          <a:xfrm>
            <a:off x="4171775" y="1765631"/>
            <a:ext cx="319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7C722A-77EC-2E40-9DE2-9F6AA6856E63}"/>
              </a:ext>
            </a:extLst>
          </p:cNvPr>
          <p:cNvCxnSpPr>
            <a:cxnSpLocks/>
          </p:cNvCxnSpPr>
          <p:nvPr/>
        </p:nvCxnSpPr>
        <p:spPr>
          <a:xfrm>
            <a:off x="4491169" y="1765631"/>
            <a:ext cx="0" cy="386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D79E77B3-E584-AF46-AEED-3D4793BE9759}"/>
              </a:ext>
            </a:extLst>
          </p:cNvPr>
          <p:cNvSpPr/>
          <p:nvPr/>
        </p:nvSpPr>
        <p:spPr>
          <a:xfrm>
            <a:off x="4443938" y="3584378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B8C966-36F7-3842-A936-6BA828F08C7D}"/>
              </a:ext>
            </a:extLst>
          </p:cNvPr>
          <p:cNvCxnSpPr>
            <a:cxnSpLocks/>
          </p:cNvCxnSpPr>
          <p:nvPr/>
        </p:nvCxnSpPr>
        <p:spPr>
          <a:xfrm>
            <a:off x="6766711" y="3265213"/>
            <a:ext cx="0" cy="36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6B6FA9-5787-0E46-9554-022CD3E6416B}"/>
              </a:ext>
            </a:extLst>
          </p:cNvPr>
          <p:cNvCxnSpPr>
            <a:cxnSpLocks/>
          </p:cNvCxnSpPr>
          <p:nvPr/>
        </p:nvCxnSpPr>
        <p:spPr>
          <a:xfrm>
            <a:off x="6766711" y="3630631"/>
            <a:ext cx="465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688AD14-D5B8-D14F-9712-18244F23C039}"/>
              </a:ext>
            </a:extLst>
          </p:cNvPr>
          <p:cNvSpPr/>
          <p:nvPr/>
        </p:nvSpPr>
        <p:spPr>
          <a:xfrm>
            <a:off x="9996554" y="3584378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5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79EBC4-0FBE-AD4A-A10F-07364D12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96" y="1231900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15D87-A15F-3546-946C-EADC3B04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0" y="1231900"/>
            <a:ext cx="5854700" cy="4394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CC0CF7-42DB-9C41-9CC2-BE04427D0DBB}"/>
              </a:ext>
            </a:extLst>
          </p:cNvPr>
          <p:cNvCxnSpPr>
            <a:cxnSpLocks/>
          </p:cNvCxnSpPr>
          <p:nvPr/>
        </p:nvCxnSpPr>
        <p:spPr>
          <a:xfrm>
            <a:off x="1173804" y="3260730"/>
            <a:ext cx="0" cy="36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18573E-1E9B-F149-B8DD-5FA09FE8B0BD}"/>
              </a:ext>
            </a:extLst>
          </p:cNvPr>
          <p:cNvCxnSpPr>
            <a:cxnSpLocks/>
          </p:cNvCxnSpPr>
          <p:nvPr/>
        </p:nvCxnSpPr>
        <p:spPr>
          <a:xfrm>
            <a:off x="1173804" y="3621585"/>
            <a:ext cx="465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4EA193-2021-D84C-8195-1E184EFE41E4}"/>
              </a:ext>
            </a:extLst>
          </p:cNvPr>
          <p:cNvCxnSpPr>
            <a:cxnSpLocks/>
          </p:cNvCxnSpPr>
          <p:nvPr/>
        </p:nvCxnSpPr>
        <p:spPr>
          <a:xfrm>
            <a:off x="4170359" y="1743862"/>
            <a:ext cx="319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969F93-204C-A74B-8C4E-5BEA3C2EC40A}"/>
              </a:ext>
            </a:extLst>
          </p:cNvPr>
          <p:cNvCxnSpPr>
            <a:cxnSpLocks/>
          </p:cNvCxnSpPr>
          <p:nvPr/>
        </p:nvCxnSpPr>
        <p:spPr>
          <a:xfrm>
            <a:off x="4489753" y="1743862"/>
            <a:ext cx="0" cy="386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413AB485-3525-4E46-8D68-C6BDE963F1B5}"/>
              </a:ext>
            </a:extLst>
          </p:cNvPr>
          <p:cNvSpPr/>
          <p:nvPr/>
        </p:nvSpPr>
        <p:spPr>
          <a:xfrm>
            <a:off x="4442522" y="3579894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4F8D60-548F-9142-AE22-59538D660558}"/>
              </a:ext>
            </a:extLst>
          </p:cNvPr>
          <p:cNvCxnSpPr>
            <a:cxnSpLocks/>
          </p:cNvCxnSpPr>
          <p:nvPr/>
        </p:nvCxnSpPr>
        <p:spPr>
          <a:xfrm>
            <a:off x="6735855" y="3260730"/>
            <a:ext cx="0" cy="36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8BC13C-06FC-CD44-AC71-BC8D414E8F68}"/>
              </a:ext>
            </a:extLst>
          </p:cNvPr>
          <p:cNvCxnSpPr>
            <a:cxnSpLocks/>
          </p:cNvCxnSpPr>
          <p:nvPr/>
        </p:nvCxnSpPr>
        <p:spPr>
          <a:xfrm>
            <a:off x="6735855" y="3621585"/>
            <a:ext cx="465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EB9A60-6778-6741-91F8-E1CCC869D8EF}"/>
              </a:ext>
            </a:extLst>
          </p:cNvPr>
          <p:cNvCxnSpPr>
            <a:cxnSpLocks/>
          </p:cNvCxnSpPr>
          <p:nvPr/>
        </p:nvCxnSpPr>
        <p:spPr>
          <a:xfrm>
            <a:off x="9732410" y="1743862"/>
            <a:ext cx="319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19482-9C19-2440-8DF3-5AC1EE5BD873}"/>
              </a:ext>
            </a:extLst>
          </p:cNvPr>
          <p:cNvCxnSpPr>
            <a:cxnSpLocks/>
          </p:cNvCxnSpPr>
          <p:nvPr/>
        </p:nvCxnSpPr>
        <p:spPr>
          <a:xfrm>
            <a:off x="10051804" y="1743862"/>
            <a:ext cx="0" cy="386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5CDB7912-0691-0B41-8DFF-AC7BFAFA161E}"/>
              </a:ext>
            </a:extLst>
          </p:cNvPr>
          <p:cNvSpPr/>
          <p:nvPr/>
        </p:nvSpPr>
        <p:spPr>
          <a:xfrm>
            <a:off x="10004573" y="3579894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0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685DB2-61CE-B446-8CD1-D105576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96" y="1231900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35825-9352-374B-A92A-1EA9F77A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0" y="1231900"/>
            <a:ext cx="5854700" cy="4394200"/>
          </a:xfrm>
          <a:prstGeom prst="rect">
            <a:avLst/>
          </a:prstGeom>
        </p:spPr>
      </p:pic>
      <p:sp>
        <p:nvSpPr>
          <p:cNvPr id="20" name="5-Point Star 19">
            <a:extLst>
              <a:ext uri="{FF2B5EF4-FFF2-40B4-BE49-F238E27FC236}">
                <a16:creationId xmlns:a16="http://schemas.microsoft.com/office/drawing/2014/main" id="{ACCA5085-8F68-A346-AB1C-465C24ED4ABC}"/>
              </a:ext>
            </a:extLst>
          </p:cNvPr>
          <p:cNvSpPr/>
          <p:nvPr/>
        </p:nvSpPr>
        <p:spPr>
          <a:xfrm>
            <a:off x="4428417" y="3551548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E5FA024E-A918-8C46-8DD8-94BBA45720EC}"/>
              </a:ext>
            </a:extLst>
          </p:cNvPr>
          <p:cNvSpPr/>
          <p:nvPr/>
        </p:nvSpPr>
        <p:spPr>
          <a:xfrm>
            <a:off x="9981033" y="3609182"/>
            <a:ext cx="94462" cy="8338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6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03B5E-284F-6847-86A8-5822C6843721}"/>
              </a:ext>
            </a:extLst>
          </p:cNvPr>
          <p:cNvSpPr txBox="1"/>
          <p:nvPr/>
        </p:nvSpPr>
        <p:spPr>
          <a:xfrm>
            <a:off x="3905794" y="2174966"/>
            <a:ext cx="37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24947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DRAGUET  Maxence</dc:creator>
  <cp:lastModifiedBy>DRAGUET  Maxence</cp:lastModifiedBy>
  <cp:revision>16</cp:revision>
  <dcterms:created xsi:type="dcterms:W3CDTF">2021-05-25T10:06:30Z</dcterms:created>
  <dcterms:modified xsi:type="dcterms:W3CDTF">2021-05-27T17:06:22Z</dcterms:modified>
</cp:coreProperties>
</file>