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8"/>
    <a:srgbClr val="6FAE47"/>
    <a:srgbClr val="FFDA65"/>
    <a:srgbClr val="E3F1DA"/>
    <a:srgbClr val="FFF2CC"/>
    <a:srgbClr val="FBBBC5"/>
    <a:srgbClr val="01B0F1"/>
    <a:srgbClr val="CBFDFF"/>
    <a:srgbClr val="A2E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3"/>
    <p:restoredTop sz="94652"/>
  </p:normalViewPr>
  <p:slideViewPr>
    <p:cSldViewPr snapToGrid="0">
      <p:cViewPr>
        <p:scale>
          <a:sx n="79" d="100"/>
          <a:sy n="79" d="100"/>
        </p:scale>
        <p:origin x="108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7B4C-5498-7A68-A297-0185C288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66111-8F41-6026-8944-1E77A57F1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A666A-25AE-CFF0-B3C2-4D059040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3ECA-1A7B-CD4A-A7DF-64F5B7A5E26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8DBC0-C31C-6143-F0F3-AB6BF81B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6B8D-B9AD-B653-D9C1-771C1B99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F00-20B6-0C4B-90E6-B5B106D5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42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0CDA-BED2-5A47-E661-E3D4F617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DCB6F-1702-7BF0-6ECE-0F84ED6F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3C82D-3B00-151D-BB30-AEF73401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3ECA-1A7B-CD4A-A7DF-64F5B7A5E26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88B6B-BD63-8AB3-014B-BC313F8E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29BE-7D16-CC74-53C0-ABCB08FF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F00-20B6-0C4B-90E6-B5B106D5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74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22FD7-B7C3-62F6-DD94-DF3768E48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F12AE-56D8-760A-9784-AD90754D3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8C77-2532-156F-5DFC-49B956CC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3ECA-1A7B-CD4A-A7DF-64F5B7A5E26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548D3-EAE4-50CD-4CA1-28D2D089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450F-CE4B-5BCF-1C74-10DAFF06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F00-20B6-0C4B-90E6-B5B106D5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EB9E-068E-6BCE-DAD8-B932A642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E126-5FEE-3E90-7E25-1C8E9FFA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EBCBF-A073-AE74-3BCB-3ABF2F31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3ECA-1A7B-CD4A-A7DF-64F5B7A5E26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57A37-A998-AC00-1DD9-53856AB4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CA69F-C7D4-68CD-08AB-D396AAF4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F00-20B6-0C4B-90E6-B5B106D5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0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FDEC-95C6-B477-C41F-C66010C1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10CD-B1AA-89B6-8404-5C2FA0F7B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3B20-3401-5A55-E9FD-E54A1897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3ECA-1A7B-CD4A-A7DF-64F5B7A5E26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A45BB-B40B-4C54-CFCE-0A1D3F8C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A1EBB-EE4E-9C91-6051-8AB0E46F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F00-20B6-0C4B-90E6-B5B106D5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09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607E-C3A5-B3F6-DEEA-AF9E7C8F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6396-D4E7-BD41-47F7-DC0C7AC49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18924-77A3-8C86-91A8-E439B0890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0FC45-B791-B272-1B32-BB09D584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3ECA-1A7B-CD4A-A7DF-64F5B7A5E26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768D-D31A-F706-C744-8F28BDCF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B309A-214A-4F00-F5C8-D154982A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F00-20B6-0C4B-90E6-B5B106D5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6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693B-8C2B-44A4-8262-0DEC2001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BDFD9-D963-0DDB-CFC1-5EA84F81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2E52B-0A89-FD13-9F52-32267B2C3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8B452-D901-8071-AFBA-B5E4D5C47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DC997-7759-8207-3100-892D244F1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071B5-50FE-B4D7-B257-B927DFD5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3ECA-1A7B-CD4A-A7DF-64F5B7A5E26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6DDB3-B21A-A7C5-E622-F9320431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FDA68-B0EA-8F60-C2E6-DDBB6620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F00-20B6-0C4B-90E6-B5B106D5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96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1885-8B4F-442E-5A80-315349AE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D4680-E26B-3F11-0229-DBDA9440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3ECA-1A7B-CD4A-A7DF-64F5B7A5E26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78F83-E526-1EAF-E5B5-6893B554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E2969-CD9F-3720-8E53-6312482A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F00-20B6-0C4B-90E6-B5B106D5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6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32BD7-66BC-7DF4-F29E-00840E1B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3ECA-1A7B-CD4A-A7DF-64F5B7A5E26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0F197-2575-D9E5-B885-C9B3BD9C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2FD6D-B0DE-017D-7694-23CF2F0C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F00-20B6-0C4B-90E6-B5B106D5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96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7A27-F4EE-BFEF-19BA-A4B70B91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85F32-325E-F2CA-20C3-AB728ABEA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8BA5D-B4DB-F79E-2F90-4E86AC478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1993C-12B4-46BA-1981-9EF46536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3ECA-1A7B-CD4A-A7DF-64F5B7A5E26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EC1A4-7AD0-9725-EC6A-CC90960F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CB6B4-EE39-6978-D57F-41129A40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F00-20B6-0C4B-90E6-B5B106D5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9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F273-8316-DABA-DC31-BF91296F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C46EF-5E9A-D269-B094-9C6C990DD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6B8EF-B23D-5934-47A1-3E36E5366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02029-6561-44F7-7A74-BFE362E3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3ECA-1A7B-CD4A-A7DF-64F5B7A5E26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44478-A929-CA44-9990-DA3DDD43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119B2-C701-965C-4C29-43B0BB3A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FF00-20B6-0C4B-90E6-B5B106D5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4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DD4A0-809D-0B13-F22A-F8BF34A3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08F0-E306-C455-115F-4D7DC2FEA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4D1B0-0F82-EFD7-54B1-2DC333064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53ECA-1A7B-CD4A-A7DF-64F5B7A5E26F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8E6C-793F-9579-6E80-53D1CDCE9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9868E-F628-315C-786F-BDAB3A76F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FF00-20B6-0C4B-90E6-B5B106D5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>
            <a:extLst>
              <a:ext uri="{FF2B5EF4-FFF2-40B4-BE49-F238E27FC236}">
                <a16:creationId xmlns:a16="http://schemas.microsoft.com/office/drawing/2014/main" id="{4670F5C5-2987-CD14-6B3B-677E311920F9}"/>
              </a:ext>
            </a:extLst>
          </p:cNvPr>
          <p:cNvSpPr/>
          <p:nvPr/>
        </p:nvSpPr>
        <p:spPr>
          <a:xfrm>
            <a:off x="89112" y="38939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0C881C-63A8-4C5D-07D3-F803FF39BDC4}"/>
              </a:ext>
            </a:extLst>
          </p:cNvPr>
          <p:cNvSpPr/>
          <p:nvPr/>
        </p:nvSpPr>
        <p:spPr>
          <a:xfrm>
            <a:off x="1435088" y="811016"/>
            <a:ext cx="7568503" cy="3582321"/>
          </a:xfrm>
          <a:prstGeom prst="rect">
            <a:avLst/>
          </a:prstGeom>
          <a:solidFill>
            <a:srgbClr val="CB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52E77A-F29B-E94D-8D9C-0A34EE0E0DBE}"/>
              </a:ext>
            </a:extLst>
          </p:cNvPr>
          <p:cNvCxnSpPr>
            <a:cxnSpLocks/>
          </p:cNvCxnSpPr>
          <p:nvPr/>
        </p:nvCxnSpPr>
        <p:spPr>
          <a:xfrm>
            <a:off x="506007" y="1711921"/>
            <a:ext cx="84975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54FBEE-11D7-EA76-8E76-42EA51908BA5}"/>
              </a:ext>
            </a:extLst>
          </p:cNvPr>
          <p:cNvCxnSpPr>
            <a:cxnSpLocks/>
          </p:cNvCxnSpPr>
          <p:nvPr/>
        </p:nvCxnSpPr>
        <p:spPr>
          <a:xfrm>
            <a:off x="506007" y="2630440"/>
            <a:ext cx="84975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841873-F01D-D740-84C1-B021979E1C3C}"/>
              </a:ext>
            </a:extLst>
          </p:cNvPr>
          <p:cNvCxnSpPr>
            <a:cxnSpLocks/>
          </p:cNvCxnSpPr>
          <p:nvPr/>
        </p:nvCxnSpPr>
        <p:spPr>
          <a:xfrm>
            <a:off x="506007" y="3505710"/>
            <a:ext cx="84975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4BE802-A197-A616-78EC-C9D4B81A55DA}"/>
              </a:ext>
            </a:extLst>
          </p:cNvPr>
          <p:cNvCxnSpPr>
            <a:cxnSpLocks/>
          </p:cNvCxnSpPr>
          <p:nvPr/>
        </p:nvCxnSpPr>
        <p:spPr>
          <a:xfrm flipV="1">
            <a:off x="3723511" y="811016"/>
            <a:ext cx="0" cy="3582321"/>
          </a:xfrm>
          <a:prstGeom prst="straightConnector1">
            <a:avLst/>
          </a:prstGeom>
          <a:ln w="38100">
            <a:solidFill>
              <a:srgbClr val="01B0F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9B3A5F-99BD-8B9F-D696-82D9B33779F8}"/>
              </a:ext>
            </a:extLst>
          </p:cNvPr>
          <p:cNvCxnSpPr>
            <a:cxnSpLocks/>
          </p:cNvCxnSpPr>
          <p:nvPr/>
        </p:nvCxnSpPr>
        <p:spPr>
          <a:xfrm flipV="1">
            <a:off x="6228238" y="811016"/>
            <a:ext cx="0" cy="3582321"/>
          </a:xfrm>
          <a:prstGeom prst="straightConnector1">
            <a:avLst/>
          </a:prstGeom>
          <a:ln w="38100">
            <a:solidFill>
              <a:srgbClr val="01B0F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110E4F0-48C4-DC9C-A023-4FFD33F285DD}"/>
              </a:ext>
            </a:extLst>
          </p:cNvPr>
          <p:cNvSpPr txBox="1"/>
          <p:nvPr/>
        </p:nvSpPr>
        <p:spPr>
          <a:xfrm>
            <a:off x="321277" y="103930"/>
            <a:ext cx="122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Flavour</a:t>
            </a:r>
          </a:p>
          <a:p>
            <a:r>
              <a:rPr lang="en-GB" b="1" dirty="0">
                <a:latin typeface="Helvetica" pitchFamily="2" charset="0"/>
              </a:rPr>
              <a:t>Tagging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B18B3E1-A987-E4E2-0B42-86B20ABBD984}"/>
                  </a:ext>
                </a:extLst>
              </p:cNvPr>
              <p:cNvSpPr txBox="1"/>
              <p:nvPr/>
            </p:nvSpPr>
            <p:spPr>
              <a:xfrm>
                <a:off x="11263318" y="6193305"/>
                <a:ext cx="1220468" cy="385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b>
                        <m:sup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sup>
                      </m:sSubSup>
                    </m:oMath>
                  </m:oMathPara>
                </a14:m>
                <a:endParaRPr lang="en-GB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B18B3E1-A987-E4E2-0B42-86B20ABBD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318" y="6193305"/>
                <a:ext cx="1220468" cy="385170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66BA4F84-96AD-BC9A-DF0C-C5DF39385F9C}"/>
              </a:ext>
            </a:extLst>
          </p:cNvPr>
          <p:cNvSpPr txBox="1"/>
          <p:nvPr/>
        </p:nvSpPr>
        <p:spPr>
          <a:xfrm>
            <a:off x="373191" y="1042732"/>
            <a:ext cx="122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no b- </a:t>
            </a:r>
          </a:p>
          <a:p>
            <a:r>
              <a:rPr lang="en-GB" sz="1400" b="1" dirty="0">
                <a:latin typeface="Helvetica" pitchFamily="2" charset="0"/>
              </a:rPr>
              <a:t>nor c-tag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8AFE3B-6A64-C926-3908-E6DAB27C1B35}"/>
              </a:ext>
            </a:extLst>
          </p:cNvPr>
          <p:cNvSpPr txBox="1"/>
          <p:nvPr/>
        </p:nvSpPr>
        <p:spPr>
          <a:xfrm>
            <a:off x="169640" y="1925017"/>
            <a:ext cx="126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1 tight c-tag</a:t>
            </a:r>
          </a:p>
          <a:p>
            <a:r>
              <a:rPr lang="en-GB" sz="1400" b="1" dirty="0">
                <a:latin typeface="Helvetica" pitchFamily="2" charset="0"/>
              </a:rPr>
              <a:t>1 not tagged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E2EE6D-ED3B-3D04-E637-A1595CC62FCB}"/>
              </a:ext>
            </a:extLst>
          </p:cNvPr>
          <p:cNvSpPr txBox="1"/>
          <p:nvPr/>
        </p:nvSpPr>
        <p:spPr>
          <a:xfrm>
            <a:off x="129107" y="2815932"/>
            <a:ext cx="131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1 tight c-tag</a:t>
            </a:r>
          </a:p>
          <a:p>
            <a:r>
              <a:rPr lang="en-GB" sz="1400" b="1" dirty="0">
                <a:latin typeface="Helvetica" pitchFamily="2" charset="0"/>
              </a:rPr>
              <a:t>1 loose c-tag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195E0FC-5206-CF8A-7031-85C0279C025F}"/>
              </a:ext>
            </a:extLst>
          </p:cNvPr>
          <p:cNvSpPr txBox="1"/>
          <p:nvPr/>
        </p:nvSpPr>
        <p:spPr>
          <a:xfrm>
            <a:off x="151907" y="3807661"/>
            <a:ext cx="131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2 tight c-tags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C0FC6ED-2F43-22CD-1B8E-A6AC531E2B69}"/>
              </a:ext>
            </a:extLst>
          </p:cNvPr>
          <p:cNvSpPr/>
          <p:nvPr/>
        </p:nvSpPr>
        <p:spPr>
          <a:xfrm>
            <a:off x="9530595" y="1667498"/>
            <a:ext cx="2000763" cy="475078"/>
          </a:xfrm>
          <a:prstGeom prst="rect">
            <a:avLst/>
          </a:prstGeom>
          <a:solidFill>
            <a:srgbClr val="E3F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BA71FD0-A94F-B60E-F0C0-192D8F545D34}"/>
              </a:ext>
            </a:extLst>
          </p:cNvPr>
          <p:cNvSpPr/>
          <p:nvPr/>
        </p:nvSpPr>
        <p:spPr>
          <a:xfrm>
            <a:off x="9553905" y="1292157"/>
            <a:ext cx="1977453" cy="371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A490543-844D-63BB-A181-31BDB68FA4E6}"/>
              </a:ext>
            </a:extLst>
          </p:cNvPr>
          <p:cNvSpPr/>
          <p:nvPr/>
        </p:nvSpPr>
        <p:spPr>
          <a:xfrm>
            <a:off x="9530595" y="2159232"/>
            <a:ext cx="2000763" cy="475077"/>
          </a:xfrm>
          <a:prstGeom prst="rect">
            <a:avLst/>
          </a:prstGeom>
          <a:solidFill>
            <a:srgbClr val="FBB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8893C36-2B2E-3BD1-F6D4-1048B233B72D}"/>
              </a:ext>
            </a:extLst>
          </p:cNvPr>
          <p:cNvSpPr/>
          <p:nvPr/>
        </p:nvSpPr>
        <p:spPr>
          <a:xfrm>
            <a:off x="9553905" y="897345"/>
            <a:ext cx="1977453" cy="371501"/>
          </a:xfrm>
          <a:prstGeom prst="rect">
            <a:avLst/>
          </a:prstGeom>
          <a:solidFill>
            <a:srgbClr val="CB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C82638-91D2-71E0-EE7C-6E438858A52C}"/>
              </a:ext>
            </a:extLst>
          </p:cNvPr>
          <p:cNvSpPr txBox="1"/>
          <p:nvPr/>
        </p:nvSpPr>
        <p:spPr>
          <a:xfrm>
            <a:off x="9941821" y="948301"/>
            <a:ext cx="122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Helvetica" pitchFamily="2" charset="0"/>
              </a:rPr>
              <a:t>VH(cc)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AF3A372-155B-B092-A45B-7AB6219294CC}"/>
              </a:ext>
            </a:extLst>
          </p:cNvPr>
          <p:cNvSpPr txBox="1"/>
          <p:nvPr/>
        </p:nvSpPr>
        <p:spPr>
          <a:xfrm>
            <a:off x="9700963" y="1337692"/>
            <a:ext cx="170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Helvetica" pitchFamily="2" charset="0"/>
              </a:rPr>
              <a:t>Common </a:t>
            </a:r>
            <a:r>
              <a:rPr lang="en-GB" sz="1400" b="1" dirty="0" err="1">
                <a:latin typeface="Helvetica" pitchFamily="2" charset="0"/>
              </a:rPr>
              <a:t>topCR</a:t>
            </a:r>
            <a:endParaRPr lang="en-GB" sz="1400" b="1" dirty="0">
              <a:latin typeface="Helvetica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581815-9349-3705-6CBD-A29EF6025C48}"/>
              </a:ext>
            </a:extLst>
          </p:cNvPr>
          <p:cNvSpPr txBox="1"/>
          <p:nvPr/>
        </p:nvSpPr>
        <p:spPr>
          <a:xfrm>
            <a:off x="9553905" y="1772906"/>
            <a:ext cx="20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Helvetica" pitchFamily="2" charset="0"/>
              </a:rPr>
              <a:t>Resolved VH(bb)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EDAC37-6E48-4643-809D-BFCBDED9ABE4}"/>
              </a:ext>
            </a:extLst>
          </p:cNvPr>
          <p:cNvSpPr txBox="1"/>
          <p:nvPr/>
        </p:nvSpPr>
        <p:spPr>
          <a:xfrm>
            <a:off x="9553905" y="2237450"/>
            <a:ext cx="20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Helvetica" pitchFamily="2" charset="0"/>
              </a:rPr>
              <a:t>Boosted VH(bb)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19FB86E-D349-2DA3-DBA9-FE6B25009E60}"/>
              </a:ext>
            </a:extLst>
          </p:cNvPr>
          <p:cNvSpPr/>
          <p:nvPr/>
        </p:nvSpPr>
        <p:spPr>
          <a:xfrm>
            <a:off x="1619805" y="1893252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4B67963-55C3-9732-2E08-E2CFDA168F85}"/>
              </a:ext>
            </a:extLst>
          </p:cNvPr>
          <p:cNvSpPr/>
          <p:nvPr/>
        </p:nvSpPr>
        <p:spPr>
          <a:xfrm>
            <a:off x="1619829" y="1894125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DF76FC8-3072-36C7-E5AE-CAD31C01DD67}"/>
              </a:ext>
            </a:extLst>
          </p:cNvPr>
          <p:cNvSpPr/>
          <p:nvPr/>
        </p:nvSpPr>
        <p:spPr>
          <a:xfrm>
            <a:off x="1480810" y="2338691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CBF30F3-D697-8DD1-4F0E-C798B712C4CE}"/>
              </a:ext>
            </a:extLst>
          </p:cNvPr>
          <p:cNvSpPr/>
          <p:nvPr/>
        </p:nvSpPr>
        <p:spPr>
          <a:xfrm>
            <a:off x="1480810" y="2101976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03954D2-0B6E-F9DF-C03F-62F61DD43574}"/>
              </a:ext>
            </a:extLst>
          </p:cNvPr>
          <p:cNvSpPr/>
          <p:nvPr/>
        </p:nvSpPr>
        <p:spPr>
          <a:xfrm>
            <a:off x="1480810" y="1894126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81F9DE6-73D7-08F3-45E6-214F5CC4D3AD}"/>
              </a:ext>
            </a:extLst>
          </p:cNvPr>
          <p:cNvSpPr/>
          <p:nvPr/>
        </p:nvSpPr>
        <p:spPr>
          <a:xfrm>
            <a:off x="1619816" y="1786329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996C510-1E54-3312-0493-4AE740A3C3A6}"/>
              </a:ext>
            </a:extLst>
          </p:cNvPr>
          <p:cNvSpPr txBox="1"/>
          <p:nvPr/>
        </p:nvSpPr>
        <p:spPr>
          <a:xfrm rot="16200000">
            <a:off x="1342615" y="1834398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53D4C93-1599-EFD9-8D74-E14EF63AC5E4}"/>
              </a:ext>
            </a:extLst>
          </p:cNvPr>
          <p:cNvSpPr txBox="1"/>
          <p:nvPr/>
        </p:nvSpPr>
        <p:spPr>
          <a:xfrm rot="16200000">
            <a:off x="1390596" y="2110795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3321100-EA64-A0B4-9AF0-1D241CF9751D}"/>
              </a:ext>
            </a:extLst>
          </p:cNvPr>
          <p:cNvSpPr txBox="1"/>
          <p:nvPr/>
        </p:nvSpPr>
        <p:spPr>
          <a:xfrm rot="16200000">
            <a:off x="1390597" y="2352239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3788652-A76F-7053-9DEC-61EB93CF4BE0}"/>
              </a:ext>
            </a:extLst>
          </p:cNvPr>
          <p:cNvSpPr txBox="1"/>
          <p:nvPr/>
        </p:nvSpPr>
        <p:spPr>
          <a:xfrm>
            <a:off x="1904992" y="1879300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868A6A6-3BC0-B450-AE11-3ABB2409C712}"/>
              </a:ext>
            </a:extLst>
          </p:cNvPr>
          <p:cNvSpPr txBox="1"/>
          <p:nvPr/>
        </p:nvSpPr>
        <p:spPr>
          <a:xfrm>
            <a:off x="1904980" y="2105370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33BA553-69A3-F937-45E7-B76BE20728E0}"/>
              </a:ext>
            </a:extLst>
          </p:cNvPr>
          <p:cNvSpPr txBox="1"/>
          <p:nvPr/>
        </p:nvSpPr>
        <p:spPr>
          <a:xfrm>
            <a:off x="2919788" y="1866332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F92C2DC-7630-4C9E-482D-9D17B665C5BE}"/>
              </a:ext>
            </a:extLst>
          </p:cNvPr>
          <p:cNvSpPr txBox="1"/>
          <p:nvPr/>
        </p:nvSpPr>
        <p:spPr>
          <a:xfrm>
            <a:off x="2919776" y="2089625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8808792-3A8D-803B-AF3E-39DC280F45CE}"/>
              </a:ext>
            </a:extLst>
          </p:cNvPr>
          <p:cNvSpPr txBox="1"/>
          <p:nvPr/>
        </p:nvSpPr>
        <p:spPr>
          <a:xfrm>
            <a:off x="1804804" y="2333689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9029C8F-DA9E-EA3F-8733-4EB9B5BCEDB0}"/>
              </a:ext>
            </a:extLst>
          </p:cNvPr>
          <p:cNvSpPr txBox="1"/>
          <p:nvPr/>
        </p:nvSpPr>
        <p:spPr>
          <a:xfrm>
            <a:off x="2814777" y="2337819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5A09F1E-5203-41F3-C151-B271896E224A}"/>
              </a:ext>
            </a:extLst>
          </p:cNvPr>
          <p:cNvSpPr/>
          <p:nvPr/>
        </p:nvSpPr>
        <p:spPr>
          <a:xfrm>
            <a:off x="1480810" y="2107198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A46A312-320A-6E0A-98DE-B5022F93955F}"/>
              </a:ext>
            </a:extLst>
          </p:cNvPr>
          <p:cNvSpPr/>
          <p:nvPr/>
        </p:nvSpPr>
        <p:spPr>
          <a:xfrm>
            <a:off x="1619817" y="1786329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17A2C0A-BE71-EB19-E9D5-5EAC31B5485D}"/>
              </a:ext>
            </a:extLst>
          </p:cNvPr>
          <p:cNvSpPr txBox="1"/>
          <p:nvPr/>
        </p:nvSpPr>
        <p:spPr>
          <a:xfrm>
            <a:off x="1913478" y="1740167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F5BA21A-B5B0-C0C7-5777-78395BCA1BB8}"/>
              </a:ext>
            </a:extLst>
          </p:cNvPr>
          <p:cNvSpPr/>
          <p:nvPr/>
        </p:nvSpPr>
        <p:spPr>
          <a:xfrm>
            <a:off x="2632279" y="1786329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11B28A3-EA8E-9CE4-EBD0-2A8213567A1E}"/>
              </a:ext>
            </a:extLst>
          </p:cNvPr>
          <p:cNvSpPr txBox="1"/>
          <p:nvPr/>
        </p:nvSpPr>
        <p:spPr>
          <a:xfrm>
            <a:off x="2963839" y="1743834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30CBAA1-46B5-B75E-2E3A-6A9D9F06A81F}"/>
              </a:ext>
            </a:extLst>
          </p:cNvPr>
          <p:cNvSpPr/>
          <p:nvPr/>
        </p:nvSpPr>
        <p:spPr>
          <a:xfrm>
            <a:off x="1612092" y="2771501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013904A-0403-039A-2F37-69DEBF660FE7}"/>
              </a:ext>
            </a:extLst>
          </p:cNvPr>
          <p:cNvSpPr/>
          <p:nvPr/>
        </p:nvSpPr>
        <p:spPr>
          <a:xfrm>
            <a:off x="1612116" y="2772374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270A73F-B8AD-FE4B-BF5E-40C2351EB0C1}"/>
              </a:ext>
            </a:extLst>
          </p:cNvPr>
          <p:cNvSpPr/>
          <p:nvPr/>
        </p:nvSpPr>
        <p:spPr>
          <a:xfrm>
            <a:off x="1473097" y="3216940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517E0F2-B148-634F-082E-78A87B274074}"/>
              </a:ext>
            </a:extLst>
          </p:cNvPr>
          <p:cNvSpPr/>
          <p:nvPr/>
        </p:nvSpPr>
        <p:spPr>
          <a:xfrm>
            <a:off x="1473097" y="2980225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3BD7DE9-B3D8-4C0A-C481-2F53734EB3DF}"/>
              </a:ext>
            </a:extLst>
          </p:cNvPr>
          <p:cNvSpPr/>
          <p:nvPr/>
        </p:nvSpPr>
        <p:spPr>
          <a:xfrm>
            <a:off x="1473097" y="2772375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C6401BD-45F9-10B7-A04B-CB31156E8B83}"/>
              </a:ext>
            </a:extLst>
          </p:cNvPr>
          <p:cNvSpPr/>
          <p:nvPr/>
        </p:nvSpPr>
        <p:spPr>
          <a:xfrm>
            <a:off x="1612103" y="2664578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E8DCD6B-3BD3-23B0-BB36-430D4E1D75BA}"/>
              </a:ext>
            </a:extLst>
          </p:cNvPr>
          <p:cNvSpPr txBox="1"/>
          <p:nvPr/>
        </p:nvSpPr>
        <p:spPr>
          <a:xfrm rot="16200000">
            <a:off x="1334902" y="2712647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71D5426-D256-9391-9764-8F6AFAE80CE9}"/>
              </a:ext>
            </a:extLst>
          </p:cNvPr>
          <p:cNvSpPr txBox="1"/>
          <p:nvPr/>
        </p:nvSpPr>
        <p:spPr>
          <a:xfrm rot="16200000">
            <a:off x="1382883" y="2989044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CD5116A-D6E4-146D-A0D8-E1BFE3E17EF9}"/>
              </a:ext>
            </a:extLst>
          </p:cNvPr>
          <p:cNvSpPr txBox="1"/>
          <p:nvPr/>
        </p:nvSpPr>
        <p:spPr>
          <a:xfrm rot="16200000">
            <a:off x="1382884" y="3230488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993682E-A211-355A-E407-C86E0E215FE5}"/>
              </a:ext>
            </a:extLst>
          </p:cNvPr>
          <p:cNvSpPr txBox="1"/>
          <p:nvPr/>
        </p:nvSpPr>
        <p:spPr>
          <a:xfrm>
            <a:off x="1897279" y="2757549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9437E68-207F-4955-1EDD-3C5370E44B83}"/>
              </a:ext>
            </a:extLst>
          </p:cNvPr>
          <p:cNvSpPr txBox="1"/>
          <p:nvPr/>
        </p:nvSpPr>
        <p:spPr>
          <a:xfrm>
            <a:off x="1897267" y="2983619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18B593B-689E-B57F-8CEC-0972120E1E70}"/>
              </a:ext>
            </a:extLst>
          </p:cNvPr>
          <p:cNvSpPr txBox="1"/>
          <p:nvPr/>
        </p:nvSpPr>
        <p:spPr>
          <a:xfrm>
            <a:off x="2912075" y="2744581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09265A1-C162-B9AE-B6AD-9645491EBDDE}"/>
              </a:ext>
            </a:extLst>
          </p:cNvPr>
          <p:cNvSpPr txBox="1"/>
          <p:nvPr/>
        </p:nvSpPr>
        <p:spPr>
          <a:xfrm>
            <a:off x="2912063" y="2967874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C754053-3F40-4D21-097F-C3290F79C339}"/>
              </a:ext>
            </a:extLst>
          </p:cNvPr>
          <p:cNvSpPr txBox="1"/>
          <p:nvPr/>
        </p:nvSpPr>
        <p:spPr>
          <a:xfrm>
            <a:off x="1797091" y="3211938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E6DF392-E94A-C009-901D-3AC9004D5D23}"/>
              </a:ext>
            </a:extLst>
          </p:cNvPr>
          <p:cNvSpPr txBox="1"/>
          <p:nvPr/>
        </p:nvSpPr>
        <p:spPr>
          <a:xfrm>
            <a:off x="2807064" y="3216068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46ABD41-A64A-F698-6E4E-AD5F04E83E14}"/>
              </a:ext>
            </a:extLst>
          </p:cNvPr>
          <p:cNvSpPr/>
          <p:nvPr/>
        </p:nvSpPr>
        <p:spPr>
          <a:xfrm>
            <a:off x="1473097" y="2985447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873DB4F-66A9-C3BB-CBC9-CF440E5BB03D}"/>
              </a:ext>
            </a:extLst>
          </p:cNvPr>
          <p:cNvSpPr/>
          <p:nvPr/>
        </p:nvSpPr>
        <p:spPr>
          <a:xfrm>
            <a:off x="1612104" y="2664578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2D2A2BD-0828-AC27-74F7-F6D20CE94484}"/>
              </a:ext>
            </a:extLst>
          </p:cNvPr>
          <p:cNvSpPr txBox="1"/>
          <p:nvPr/>
        </p:nvSpPr>
        <p:spPr>
          <a:xfrm>
            <a:off x="1905765" y="2618416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67AD5AF-76AA-9359-95BF-4839D072CA89}"/>
              </a:ext>
            </a:extLst>
          </p:cNvPr>
          <p:cNvSpPr/>
          <p:nvPr/>
        </p:nvSpPr>
        <p:spPr>
          <a:xfrm>
            <a:off x="2624566" y="2664578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C486F2F-727D-C2F1-C216-2ADBACBC2C0B}"/>
              </a:ext>
            </a:extLst>
          </p:cNvPr>
          <p:cNvSpPr txBox="1"/>
          <p:nvPr/>
        </p:nvSpPr>
        <p:spPr>
          <a:xfrm>
            <a:off x="2956126" y="2622083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69814298-C8F9-0E3A-7280-61A47682A803}"/>
              </a:ext>
            </a:extLst>
          </p:cNvPr>
          <p:cNvSpPr/>
          <p:nvPr/>
        </p:nvSpPr>
        <p:spPr>
          <a:xfrm>
            <a:off x="1603721" y="3650304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2C9F199-9892-5B54-52C1-9F4B4698EBB4}"/>
              </a:ext>
            </a:extLst>
          </p:cNvPr>
          <p:cNvSpPr/>
          <p:nvPr/>
        </p:nvSpPr>
        <p:spPr>
          <a:xfrm>
            <a:off x="1603745" y="3651177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79FF9C6-9191-5465-E2AF-B46713AF9AC0}"/>
              </a:ext>
            </a:extLst>
          </p:cNvPr>
          <p:cNvSpPr/>
          <p:nvPr/>
        </p:nvSpPr>
        <p:spPr>
          <a:xfrm>
            <a:off x="1464726" y="4095743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4089273-9ECE-34DE-8E98-F4B83FE92BE0}"/>
              </a:ext>
            </a:extLst>
          </p:cNvPr>
          <p:cNvSpPr/>
          <p:nvPr/>
        </p:nvSpPr>
        <p:spPr>
          <a:xfrm>
            <a:off x="1464726" y="3859028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8171AC6-AF4E-39D5-27CC-F1B7750275E9}"/>
              </a:ext>
            </a:extLst>
          </p:cNvPr>
          <p:cNvSpPr/>
          <p:nvPr/>
        </p:nvSpPr>
        <p:spPr>
          <a:xfrm>
            <a:off x="1464726" y="3651178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D30B4AA-1A66-F086-8E40-DB6568F9ECA6}"/>
              </a:ext>
            </a:extLst>
          </p:cNvPr>
          <p:cNvSpPr/>
          <p:nvPr/>
        </p:nvSpPr>
        <p:spPr>
          <a:xfrm>
            <a:off x="1603732" y="3543381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0216A2A-FA45-2AC5-8D8B-7479A40E0D2B}"/>
              </a:ext>
            </a:extLst>
          </p:cNvPr>
          <p:cNvSpPr txBox="1"/>
          <p:nvPr/>
        </p:nvSpPr>
        <p:spPr>
          <a:xfrm rot="16200000">
            <a:off x="1326531" y="359145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E0D00CD-8C9F-0B26-B549-F9A201BA3A99}"/>
              </a:ext>
            </a:extLst>
          </p:cNvPr>
          <p:cNvSpPr txBox="1"/>
          <p:nvPr/>
        </p:nvSpPr>
        <p:spPr>
          <a:xfrm rot="16200000">
            <a:off x="1374512" y="3867847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573EDE5-B70A-ACB0-89F6-3A7C632C3FA1}"/>
              </a:ext>
            </a:extLst>
          </p:cNvPr>
          <p:cNvSpPr txBox="1"/>
          <p:nvPr/>
        </p:nvSpPr>
        <p:spPr>
          <a:xfrm rot="16200000">
            <a:off x="1374513" y="4109291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530114-F80B-4FC1-A485-2593A018330E}"/>
              </a:ext>
            </a:extLst>
          </p:cNvPr>
          <p:cNvSpPr txBox="1"/>
          <p:nvPr/>
        </p:nvSpPr>
        <p:spPr>
          <a:xfrm>
            <a:off x="1888908" y="3636352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7C13CF6-3864-5FCF-5206-F1AC8BBE7866}"/>
              </a:ext>
            </a:extLst>
          </p:cNvPr>
          <p:cNvSpPr txBox="1"/>
          <p:nvPr/>
        </p:nvSpPr>
        <p:spPr>
          <a:xfrm>
            <a:off x="1888896" y="3862422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E08BBF8-E39C-81FD-9284-150F08BFB233}"/>
              </a:ext>
            </a:extLst>
          </p:cNvPr>
          <p:cNvSpPr txBox="1"/>
          <p:nvPr/>
        </p:nvSpPr>
        <p:spPr>
          <a:xfrm>
            <a:off x="2903704" y="3623384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80F229A-0155-7A7E-09EF-D1EE74E60243}"/>
              </a:ext>
            </a:extLst>
          </p:cNvPr>
          <p:cNvSpPr txBox="1"/>
          <p:nvPr/>
        </p:nvSpPr>
        <p:spPr>
          <a:xfrm>
            <a:off x="2903692" y="3846677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18BD1E5-4A91-91CC-8C4C-1BA82D73C48D}"/>
              </a:ext>
            </a:extLst>
          </p:cNvPr>
          <p:cNvSpPr txBox="1"/>
          <p:nvPr/>
        </p:nvSpPr>
        <p:spPr>
          <a:xfrm>
            <a:off x="1788720" y="409074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32C0DB8-25CC-467C-569C-CF5EE5DE8FFC}"/>
              </a:ext>
            </a:extLst>
          </p:cNvPr>
          <p:cNvSpPr txBox="1"/>
          <p:nvPr/>
        </p:nvSpPr>
        <p:spPr>
          <a:xfrm>
            <a:off x="2798693" y="409487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E9A2B3A-B075-C552-7489-351C0FAFF238}"/>
              </a:ext>
            </a:extLst>
          </p:cNvPr>
          <p:cNvSpPr/>
          <p:nvPr/>
        </p:nvSpPr>
        <p:spPr>
          <a:xfrm>
            <a:off x="1464726" y="3864250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F5148CA-4E6C-52BD-0F6A-AB3D919C7143}"/>
              </a:ext>
            </a:extLst>
          </p:cNvPr>
          <p:cNvSpPr/>
          <p:nvPr/>
        </p:nvSpPr>
        <p:spPr>
          <a:xfrm>
            <a:off x="1603733" y="3543381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6DF79F3-77EC-3183-4235-0F5D9462C8A2}"/>
              </a:ext>
            </a:extLst>
          </p:cNvPr>
          <p:cNvSpPr txBox="1"/>
          <p:nvPr/>
        </p:nvSpPr>
        <p:spPr>
          <a:xfrm>
            <a:off x="1897394" y="3497219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4B98C4B-98AD-BD77-824F-1CB3A634630A}"/>
              </a:ext>
            </a:extLst>
          </p:cNvPr>
          <p:cNvSpPr/>
          <p:nvPr/>
        </p:nvSpPr>
        <p:spPr>
          <a:xfrm>
            <a:off x="2616195" y="3543381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BE2DF9E-1372-EDE8-76C8-7A586040962D}"/>
              </a:ext>
            </a:extLst>
          </p:cNvPr>
          <p:cNvSpPr txBox="1"/>
          <p:nvPr/>
        </p:nvSpPr>
        <p:spPr>
          <a:xfrm>
            <a:off x="2947755" y="3500886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EC64460-C0F2-74F6-ABA3-DEA66152B741}"/>
              </a:ext>
            </a:extLst>
          </p:cNvPr>
          <p:cNvSpPr/>
          <p:nvPr/>
        </p:nvSpPr>
        <p:spPr>
          <a:xfrm>
            <a:off x="1616382" y="987807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3185218-7968-A5B3-A586-1AF3C7322980}"/>
              </a:ext>
            </a:extLst>
          </p:cNvPr>
          <p:cNvSpPr/>
          <p:nvPr/>
        </p:nvSpPr>
        <p:spPr>
          <a:xfrm>
            <a:off x="1616406" y="988680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00750B5-7416-2938-B317-E677AA46D4AC}"/>
              </a:ext>
            </a:extLst>
          </p:cNvPr>
          <p:cNvSpPr/>
          <p:nvPr/>
        </p:nvSpPr>
        <p:spPr>
          <a:xfrm>
            <a:off x="1477387" y="1433246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E206214-CBE8-A782-0B51-EA65CD544192}"/>
              </a:ext>
            </a:extLst>
          </p:cNvPr>
          <p:cNvSpPr/>
          <p:nvPr/>
        </p:nvSpPr>
        <p:spPr>
          <a:xfrm>
            <a:off x="1477387" y="1196531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F2CA1D1-167D-0A3E-BA23-F4556C4AF6AB}"/>
              </a:ext>
            </a:extLst>
          </p:cNvPr>
          <p:cNvSpPr/>
          <p:nvPr/>
        </p:nvSpPr>
        <p:spPr>
          <a:xfrm>
            <a:off x="1477387" y="988681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5AB7CF3-3AF6-D5AB-246B-22A09BBBC1BD}"/>
              </a:ext>
            </a:extLst>
          </p:cNvPr>
          <p:cNvSpPr/>
          <p:nvPr/>
        </p:nvSpPr>
        <p:spPr>
          <a:xfrm>
            <a:off x="1616393" y="880884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B66E51D-B1D7-6EB7-D49A-F3DC0AA27703}"/>
              </a:ext>
            </a:extLst>
          </p:cNvPr>
          <p:cNvSpPr txBox="1"/>
          <p:nvPr/>
        </p:nvSpPr>
        <p:spPr>
          <a:xfrm rot="16200000">
            <a:off x="1339192" y="928953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B2A91A7D-6ECA-22C3-37AB-4FE42FCE3EFE}"/>
              </a:ext>
            </a:extLst>
          </p:cNvPr>
          <p:cNvSpPr txBox="1"/>
          <p:nvPr/>
        </p:nvSpPr>
        <p:spPr>
          <a:xfrm rot="16200000">
            <a:off x="1387173" y="1205350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48FC53C-B2D1-1E6C-3E81-6D2DD14242B7}"/>
              </a:ext>
            </a:extLst>
          </p:cNvPr>
          <p:cNvSpPr txBox="1"/>
          <p:nvPr/>
        </p:nvSpPr>
        <p:spPr>
          <a:xfrm rot="16200000">
            <a:off x="1387174" y="1446794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EF2E694-DD06-7642-7495-3F7322F13CEC}"/>
              </a:ext>
            </a:extLst>
          </p:cNvPr>
          <p:cNvSpPr txBox="1"/>
          <p:nvPr/>
        </p:nvSpPr>
        <p:spPr>
          <a:xfrm>
            <a:off x="1901569" y="973855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B926862-1180-DA15-032D-7317ED35C9A4}"/>
              </a:ext>
            </a:extLst>
          </p:cNvPr>
          <p:cNvSpPr txBox="1"/>
          <p:nvPr/>
        </p:nvSpPr>
        <p:spPr>
          <a:xfrm>
            <a:off x="1901557" y="1199925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b="1" dirty="0">
                <a:latin typeface="Helvetica" pitchFamily="2" charset="0"/>
              </a:rPr>
              <a:t>-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952B905-6E04-FD48-BFA7-9E81B5D82EE9}"/>
              </a:ext>
            </a:extLst>
          </p:cNvPr>
          <p:cNvSpPr txBox="1"/>
          <p:nvPr/>
        </p:nvSpPr>
        <p:spPr>
          <a:xfrm>
            <a:off x="2916365" y="960887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2818480-3643-0768-1C6F-4867D879BF80}"/>
              </a:ext>
            </a:extLst>
          </p:cNvPr>
          <p:cNvSpPr txBox="1"/>
          <p:nvPr/>
        </p:nvSpPr>
        <p:spPr>
          <a:xfrm>
            <a:off x="2916353" y="1184180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b="1" dirty="0">
                <a:latin typeface="Helvetica" pitchFamily="2" charset="0"/>
              </a:rPr>
              <a:t>-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1E9D3DC-CC7C-D5B6-ADF2-DAA6627A8E68}"/>
              </a:ext>
            </a:extLst>
          </p:cNvPr>
          <p:cNvSpPr txBox="1"/>
          <p:nvPr/>
        </p:nvSpPr>
        <p:spPr>
          <a:xfrm>
            <a:off x="1804804" y="1469933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0DEFA66-7A64-C51C-D58E-1CECDB88279F}"/>
              </a:ext>
            </a:extLst>
          </p:cNvPr>
          <p:cNvSpPr txBox="1"/>
          <p:nvPr/>
        </p:nvSpPr>
        <p:spPr>
          <a:xfrm>
            <a:off x="2814777" y="1474063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CF3D2E8-4B6B-CB48-713F-255B45241E4D}"/>
              </a:ext>
            </a:extLst>
          </p:cNvPr>
          <p:cNvSpPr/>
          <p:nvPr/>
        </p:nvSpPr>
        <p:spPr>
          <a:xfrm>
            <a:off x="1477387" y="1201753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66094A9-392D-565A-09D4-8E2487CE1F97}"/>
              </a:ext>
            </a:extLst>
          </p:cNvPr>
          <p:cNvSpPr/>
          <p:nvPr/>
        </p:nvSpPr>
        <p:spPr>
          <a:xfrm>
            <a:off x="1616394" y="880884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5AABF34-EE81-FF32-9CF5-C006506E8833}"/>
              </a:ext>
            </a:extLst>
          </p:cNvPr>
          <p:cNvSpPr txBox="1"/>
          <p:nvPr/>
        </p:nvSpPr>
        <p:spPr>
          <a:xfrm>
            <a:off x="1910055" y="834722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E30F391-F250-B109-FE6C-83CC2E18C7E4}"/>
              </a:ext>
            </a:extLst>
          </p:cNvPr>
          <p:cNvSpPr/>
          <p:nvPr/>
        </p:nvSpPr>
        <p:spPr>
          <a:xfrm>
            <a:off x="2628856" y="880884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33BE6D6-9B3C-8351-0321-B81B59A346BB}"/>
              </a:ext>
            </a:extLst>
          </p:cNvPr>
          <p:cNvSpPr txBox="1"/>
          <p:nvPr/>
        </p:nvSpPr>
        <p:spPr>
          <a:xfrm>
            <a:off x="2960416" y="838389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343AA399-AB85-7311-7D6F-D924568B4FF7}"/>
              </a:ext>
            </a:extLst>
          </p:cNvPr>
          <p:cNvSpPr/>
          <p:nvPr/>
        </p:nvSpPr>
        <p:spPr>
          <a:xfrm>
            <a:off x="3989368" y="963614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DD57BFAF-105E-FED1-44A3-445CF4FD5AFB}"/>
              </a:ext>
            </a:extLst>
          </p:cNvPr>
          <p:cNvSpPr/>
          <p:nvPr/>
        </p:nvSpPr>
        <p:spPr>
          <a:xfrm>
            <a:off x="3989392" y="964487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74EE2EF-A4CC-8ECE-4DBC-B4C6CB47DDA0}"/>
              </a:ext>
            </a:extLst>
          </p:cNvPr>
          <p:cNvSpPr/>
          <p:nvPr/>
        </p:nvSpPr>
        <p:spPr>
          <a:xfrm>
            <a:off x="3850373" y="1409053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1EBFA7E-F3B1-A3E0-4574-9908AD4636D0}"/>
              </a:ext>
            </a:extLst>
          </p:cNvPr>
          <p:cNvSpPr/>
          <p:nvPr/>
        </p:nvSpPr>
        <p:spPr>
          <a:xfrm>
            <a:off x="3850373" y="1172338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7896C31E-5922-2351-A469-D66A2613BDEF}"/>
              </a:ext>
            </a:extLst>
          </p:cNvPr>
          <p:cNvSpPr/>
          <p:nvPr/>
        </p:nvSpPr>
        <p:spPr>
          <a:xfrm>
            <a:off x="3850373" y="964488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F680CB07-2818-8862-D1BD-16CEB4F45282}"/>
              </a:ext>
            </a:extLst>
          </p:cNvPr>
          <p:cNvSpPr/>
          <p:nvPr/>
        </p:nvSpPr>
        <p:spPr>
          <a:xfrm>
            <a:off x="3989379" y="856691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B5633F1-9AA9-E629-FCA7-FFA9C4FCFCF8}"/>
              </a:ext>
            </a:extLst>
          </p:cNvPr>
          <p:cNvSpPr txBox="1"/>
          <p:nvPr/>
        </p:nvSpPr>
        <p:spPr>
          <a:xfrm rot="16200000">
            <a:off x="3712178" y="90476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54D36DF-1360-C204-B10B-CE6DA3158814}"/>
              </a:ext>
            </a:extLst>
          </p:cNvPr>
          <p:cNvSpPr txBox="1"/>
          <p:nvPr/>
        </p:nvSpPr>
        <p:spPr>
          <a:xfrm rot="16200000">
            <a:off x="3760159" y="1181157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DBB8A5A1-0729-45F1-7D36-B44A2A166F60}"/>
              </a:ext>
            </a:extLst>
          </p:cNvPr>
          <p:cNvSpPr txBox="1"/>
          <p:nvPr/>
        </p:nvSpPr>
        <p:spPr>
          <a:xfrm rot="16200000">
            <a:off x="3760160" y="1422601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EEB3BD0-BCFA-BF20-311F-83AAD7DEAB5C}"/>
              </a:ext>
            </a:extLst>
          </p:cNvPr>
          <p:cNvSpPr txBox="1"/>
          <p:nvPr/>
        </p:nvSpPr>
        <p:spPr>
          <a:xfrm>
            <a:off x="4177790" y="1445740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9813E845-1B32-945B-4EC4-58311F1DE7DC}"/>
              </a:ext>
            </a:extLst>
          </p:cNvPr>
          <p:cNvSpPr txBox="1"/>
          <p:nvPr/>
        </p:nvSpPr>
        <p:spPr>
          <a:xfrm>
            <a:off x="5187763" y="1449870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9F0208C-ADF5-9B76-192D-FC4FE134B6FC}"/>
              </a:ext>
            </a:extLst>
          </p:cNvPr>
          <p:cNvSpPr/>
          <p:nvPr/>
        </p:nvSpPr>
        <p:spPr>
          <a:xfrm>
            <a:off x="3850373" y="1177560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CF705458-EC9F-2AE6-23FE-6EABF92768F2}"/>
              </a:ext>
            </a:extLst>
          </p:cNvPr>
          <p:cNvSpPr/>
          <p:nvPr/>
        </p:nvSpPr>
        <p:spPr>
          <a:xfrm>
            <a:off x="3989380" y="856691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48A6154-D122-5B8D-F1C2-9379671CF2BA}"/>
              </a:ext>
            </a:extLst>
          </p:cNvPr>
          <p:cNvSpPr txBox="1"/>
          <p:nvPr/>
        </p:nvSpPr>
        <p:spPr>
          <a:xfrm>
            <a:off x="4283041" y="810529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3A67056-6F11-E68A-170D-3C44DE39CD65}"/>
              </a:ext>
            </a:extLst>
          </p:cNvPr>
          <p:cNvSpPr/>
          <p:nvPr/>
        </p:nvSpPr>
        <p:spPr>
          <a:xfrm>
            <a:off x="5001842" y="856691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00CD5F4-48A4-0F72-6626-6FBFCF78C2FC}"/>
              </a:ext>
            </a:extLst>
          </p:cNvPr>
          <p:cNvSpPr txBox="1"/>
          <p:nvPr/>
        </p:nvSpPr>
        <p:spPr>
          <a:xfrm>
            <a:off x="5333402" y="814196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525D939-418B-4C47-783B-A9FBCCB4D960}"/>
              </a:ext>
            </a:extLst>
          </p:cNvPr>
          <p:cNvSpPr txBox="1"/>
          <p:nvPr/>
        </p:nvSpPr>
        <p:spPr>
          <a:xfrm>
            <a:off x="4177790" y="1192904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62BFE99A-B5AC-DD13-D696-939DE60AAC53}"/>
              </a:ext>
            </a:extLst>
          </p:cNvPr>
          <p:cNvSpPr txBox="1"/>
          <p:nvPr/>
        </p:nvSpPr>
        <p:spPr>
          <a:xfrm>
            <a:off x="5187763" y="1197034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CA2AA9DE-C353-6853-518D-F56145D83F63}"/>
              </a:ext>
            </a:extLst>
          </p:cNvPr>
          <p:cNvSpPr/>
          <p:nvPr/>
        </p:nvSpPr>
        <p:spPr>
          <a:xfrm>
            <a:off x="6631362" y="963614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35CFDFC-148B-B1D7-D056-451EC43ACFF3}"/>
              </a:ext>
            </a:extLst>
          </p:cNvPr>
          <p:cNvSpPr/>
          <p:nvPr/>
        </p:nvSpPr>
        <p:spPr>
          <a:xfrm>
            <a:off x="6631386" y="964487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A97629F6-E83D-9924-D6AE-47BAAD246E8C}"/>
              </a:ext>
            </a:extLst>
          </p:cNvPr>
          <p:cNvSpPr/>
          <p:nvPr/>
        </p:nvSpPr>
        <p:spPr>
          <a:xfrm>
            <a:off x="6492367" y="1409053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90C8F2A-61B5-FED5-22C3-8DEAEB848911}"/>
              </a:ext>
            </a:extLst>
          </p:cNvPr>
          <p:cNvSpPr/>
          <p:nvPr/>
        </p:nvSpPr>
        <p:spPr>
          <a:xfrm>
            <a:off x="6492367" y="1172338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45AB0721-2ED8-A6DC-4320-706B8F76E128}"/>
              </a:ext>
            </a:extLst>
          </p:cNvPr>
          <p:cNvSpPr/>
          <p:nvPr/>
        </p:nvSpPr>
        <p:spPr>
          <a:xfrm>
            <a:off x="6492367" y="964488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D7468FD0-40D1-35E7-E527-8F173C0F3EF3}"/>
              </a:ext>
            </a:extLst>
          </p:cNvPr>
          <p:cNvSpPr/>
          <p:nvPr/>
        </p:nvSpPr>
        <p:spPr>
          <a:xfrm>
            <a:off x="6631373" y="856691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8473514-BED0-9D87-E46D-62FEFF10AF5B}"/>
              </a:ext>
            </a:extLst>
          </p:cNvPr>
          <p:cNvSpPr txBox="1"/>
          <p:nvPr/>
        </p:nvSpPr>
        <p:spPr>
          <a:xfrm rot="16200000">
            <a:off x="6354172" y="90476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AE7A0E3-F99B-AA88-3B46-1DDEC5A6339C}"/>
              </a:ext>
            </a:extLst>
          </p:cNvPr>
          <p:cNvSpPr txBox="1"/>
          <p:nvPr/>
        </p:nvSpPr>
        <p:spPr>
          <a:xfrm rot="16200000">
            <a:off x="6402153" y="1181157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A4626957-0F40-A892-34BB-561F8563A17B}"/>
              </a:ext>
            </a:extLst>
          </p:cNvPr>
          <p:cNvSpPr txBox="1"/>
          <p:nvPr/>
        </p:nvSpPr>
        <p:spPr>
          <a:xfrm rot="16200000">
            <a:off x="6402154" y="1422601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0E33937-57B2-7253-92C4-436A5E6FCC89}"/>
              </a:ext>
            </a:extLst>
          </p:cNvPr>
          <p:cNvSpPr txBox="1"/>
          <p:nvPr/>
        </p:nvSpPr>
        <p:spPr>
          <a:xfrm>
            <a:off x="6819784" y="1445740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A446394-99B4-E9AD-3C2A-1401E4E90639}"/>
              </a:ext>
            </a:extLst>
          </p:cNvPr>
          <p:cNvSpPr txBox="1"/>
          <p:nvPr/>
        </p:nvSpPr>
        <p:spPr>
          <a:xfrm>
            <a:off x="7829757" y="1449870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CF95B37A-53F9-F16D-518A-64BB97219380}"/>
              </a:ext>
            </a:extLst>
          </p:cNvPr>
          <p:cNvSpPr/>
          <p:nvPr/>
        </p:nvSpPr>
        <p:spPr>
          <a:xfrm>
            <a:off x="6492367" y="1177560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2F95C6E9-592C-9928-8481-B88499A0A053}"/>
              </a:ext>
            </a:extLst>
          </p:cNvPr>
          <p:cNvSpPr/>
          <p:nvPr/>
        </p:nvSpPr>
        <p:spPr>
          <a:xfrm>
            <a:off x="6631374" y="856691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9AA5E422-4AFC-3C93-FC73-DFD52E93406A}"/>
              </a:ext>
            </a:extLst>
          </p:cNvPr>
          <p:cNvSpPr txBox="1"/>
          <p:nvPr/>
        </p:nvSpPr>
        <p:spPr>
          <a:xfrm>
            <a:off x="6925035" y="810529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9E7469C2-1374-DB97-77F6-BE58639E0E9C}"/>
              </a:ext>
            </a:extLst>
          </p:cNvPr>
          <p:cNvSpPr/>
          <p:nvPr/>
        </p:nvSpPr>
        <p:spPr>
          <a:xfrm>
            <a:off x="7643836" y="856691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AB4831B-9BDD-8BB1-E36F-DD13BB184546}"/>
              </a:ext>
            </a:extLst>
          </p:cNvPr>
          <p:cNvSpPr txBox="1"/>
          <p:nvPr/>
        </p:nvSpPr>
        <p:spPr>
          <a:xfrm>
            <a:off x="7975396" y="814196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128631C-F4B9-CBE6-2878-306507865A29}"/>
              </a:ext>
            </a:extLst>
          </p:cNvPr>
          <p:cNvSpPr txBox="1"/>
          <p:nvPr/>
        </p:nvSpPr>
        <p:spPr>
          <a:xfrm>
            <a:off x="6819784" y="1192904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693D8F36-FB4A-B28A-45DE-575B1D080FEE}"/>
              </a:ext>
            </a:extLst>
          </p:cNvPr>
          <p:cNvSpPr txBox="1"/>
          <p:nvPr/>
        </p:nvSpPr>
        <p:spPr>
          <a:xfrm>
            <a:off x="7829757" y="1197034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DDED51BD-0839-B8AD-826D-7A848E13347C}"/>
              </a:ext>
            </a:extLst>
          </p:cNvPr>
          <p:cNvSpPr/>
          <p:nvPr/>
        </p:nvSpPr>
        <p:spPr>
          <a:xfrm>
            <a:off x="3987950" y="1892968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0726503-E347-E220-ACA6-51C6880C3F50}"/>
              </a:ext>
            </a:extLst>
          </p:cNvPr>
          <p:cNvSpPr/>
          <p:nvPr/>
        </p:nvSpPr>
        <p:spPr>
          <a:xfrm>
            <a:off x="3987974" y="1893841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04CF53DA-F5FD-B0CC-2A6E-94FEEA1CC52C}"/>
              </a:ext>
            </a:extLst>
          </p:cNvPr>
          <p:cNvSpPr/>
          <p:nvPr/>
        </p:nvSpPr>
        <p:spPr>
          <a:xfrm>
            <a:off x="3848955" y="2338407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15BFB3F-32EC-1374-B28C-08D17F4A217B}"/>
              </a:ext>
            </a:extLst>
          </p:cNvPr>
          <p:cNvSpPr/>
          <p:nvPr/>
        </p:nvSpPr>
        <p:spPr>
          <a:xfrm>
            <a:off x="3848955" y="2101692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3758B5D0-E426-732D-1E78-349E7BF25A64}"/>
              </a:ext>
            </a:extLst>
          </p:cNvPr>
          <p:cNvSpPr/>
          <p:nvPr/>
        </p:nvSpPr>
        <p:spPr>
          <a:xfrm>
            <a:off x="3848955" y="1893842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B9314435-E3B6-5333-0F95-DA8B07ADDB4B}"/>
              </a:ext>
            </a:extLst>
          </p:cNvPr>
          <p:cNvSpPr/>
          <p:nvPr/>
        </p:nvSpPr>
        <p:spPr>
          <a:xfrm>
            <a:off x="3987961" y="1786045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23E1137-1E9A-36D7-63F9-7B962E51286F}"/>
              </a:ext>
            </a:extLst>
          </p:cNvPr>
          <p:cNvSpPr txBox="1"/>
          <p:nvPr/>
        </p:nvSpPr>
        <p:spPr>
          <a:xfrm rot="16200000">
            <a:off x="3710760" y="1834114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63CAD98-9A3C-51E6-57AC-B49BF7390300}"/>
              </a:ext>
            </a:extLst>
          </p:cNvPr>
          <p:cNvSpPr txBox="1"/>
          <p:nvPr/>
        </p:nvSpPr>
        <p:spPr>
          <a:xfrm rot="16200000">
            <a:off x="3758741" y="2110511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E86B348-2C44-D812-DEE4-05D2FC2EE92B}"/>
              </a:ext>
            </a:extLst>
          </p:cNvPr>
          <p:cNvSpPr txBox="1"/>
          <p:nvPr/>
        </p:nvSpPr>
        <p:spPr>
          <a:xfrm rot="16200000">
            <a:off x="3758742" y="2351955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FA642A8C-B384-6925-565F-D08A7D4893BD}"/>
              </a:ext>
            </a:extLst>
          </p:cNvPr>
          <p:cNvSpPr txBox="1"/>
          <p:nvPr/>
        </p:nvSpPr>
        <p:spPr>
          <a:xfrm>
            <a:off x="4172949" y="233340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86873BE8-8708-AE4F-9E8A-D8836A54C834}"/>
              </a:ext>
            </a:extLst>
          </p:cNvPr>
          <p:cNvSpPr txBox="1"/>
          <p:nvPr/>
        </p:nvSpPr>
        <p:spPr>
          <a:xfrm>
            <a:off x="5182922" y="233753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0F31252-B14A-E213-B95E-F51C54DD967F}"/>
              </a:ext>
            </a:extLst>
          </p:cNvPr>
          <p:cNvSpPr/>
          <p:nvPr/>
        </p:nvSpPr>
        <p:spPr>
          <a:xfrm>
            <a:off x="3848955" y="2106914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2ED28FB4-B4E4-E5FA-DB4D-88BF1EED5688}"/>
              </a:ext>
            </a:extLst>
          </p:cNvPr>
          <p:cNvSpPr/>
          <p:nvPr/>
        </p:nvSpPr>
        <p:spPr>
          <a:xfrm>
            <a:off x="3987962" y="1786045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04D8159F-78B2-3E22-D68C-1C8606A6D03E}"/>
              </a:ext>
            </a:extLst>
          </p:cNvPr>
          <p:cNvSpPr txBox="1"/>
          <p:nvPr/>
        </p:nvSpPr>
        <p:spPr>
          <a:xfrm>
            <a:off x="4281623" y="1739883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E736BE24-056C-983A-D5A8-A96C76AD8D83}"/>
              </a:ext>
            </a:extLst>
          </p:cNvPr>
          <p:cNvSpPr/>
          <p:nvPr/>
        </p:nvSpPr>
        <p:spPr>
          <a:xfrm>
            <a:off x="5000424" y="1786045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B87BC3E-90CB-B027-5404-C0E694FBDD51}"/>
              </a:ext>
            </a:extLst>
          </p:cNvPr>
          <p:cNvSpPr txBox="1"/>
          <p:nvPr/>
        </p:nvSpPr>
        <p:spPr>
          <a:xfrm>
            <a:off x="5331984" y="174355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CF8ECDC9-9550-765F-8761-7B28CC7F6E6A}"/>
              </a:ext>
            </a:extLst>
          </p:cNvPr>
          <p:cNvSpPr txBox="1"/>
          <p:nvPr/>
        </p:nvSpPr>
        <p:spPr>
          <a:xfrm>
            <a:off x="4181799" y="208521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9E46A9A4-149B-D583-CF9C-AAC248BBA2EB}"/>
              </a:ext>
            </a:extLst>
          </p:cNvPr>
          <p:cNvSpPr txBox="1"/>
          <p:nvPr/>
        </p:nvSpPr>
        <p:spPr>
          <a:xfrm>
            <a:off x="5191772" y="208934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B0CF32EF-0E09-ECBC-330E-45F8F0919E8B}"/>
              </a:ext>
            </a:extLst>
          </p:cNvPr>
          <p:cNvSpPr txBox="1"/>
          <p:nvPr/>
        </p:nvSpPr>
        <p:spPr>
          <a:xfrm>
            <a:off x="4181799" y="1861918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C7AE0E5-E0FF-FD21-0B78-43D6AED002F1}"/>
              </a:ext>
            </a:extLst>
          </p:cNvPr>
          <p:cNvSpPr txBox="1"/>
          <p:nvPr/>
        </p:nvSpPr>
        <p:spPr>
          <a:xfrm>
            <a:off x="5191772" y="1866048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6937D00-BDEB-F1E1-6B5D-7AF6881B0387}"/>
              </a:ext>
            </a:extLst>
          </p:cNvPr>
          <p:cNvSpPr/>
          <p:nvPr/>
        </p:nvSpPr>
        <p:spPr>
          <a:xfrm>
            <a:off x="3987926" y="2780593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E7360C1B-B727-CCB7-C190-C9C374B9D4F6}"/>
              </a:ext>
            </a:extLst>
          </p:cNvPr>
          <p:cNvSpPr/>
          <p:nvPr/>
        </p:nvSpPr>
        <p:spPr>
          <a:xfrm>
            <a:off x="3987950" y="2781466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E988F781-5D58-43A5-4E75-906B834DA4AE}"/>
              </a:ext>
            </a:extLst>
          </p:cNvPr>
          <p:cNvSpPr/>
          <p:nvPr/>
        </p:nvSpPr>
        <p:spPr>
          <a:xfrm>
            <a:off x="3848931" y="3226032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92835223-C106-3DEC-DB5E-D5A2626B795A}"/>
              </a:ext>
            </a:extLst>
          </p:cNvPr>
          <p:cNvSpPr/>
          <p:nvPr/>
        </p:nvSpPr>
        <p:spPr>
          <a:xfrm>
            <a:off x="3848931" y="2989317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92714E9C-BAD2-A19F-650B-09BE3B195A3F}"/>
              </a:ext>
            </a:extLst>
          </p:cNvPr>
          <p:cNvSpPr/>
          <p:nvPr/>
        </p:nvSpPr>
        <p:spPr>
          <a:xfrm>
            <a:off x="3848931" y="2781467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5C113DFE-613A-2C4F-F762-C22EE012F383}"/>
              </a:ext>
            </a:extLst>
          </p:cNvPr>
          <p:cNvSpPr/>
          <p:nvPr/>
        </p:nvSpPr>
        <p:spPr>
          <a:xfrm>
            <a:off x="3987937" y="2673670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B7906C31-AADE-3E48-CFA6-88065A843864}"/>
              </a:ext>
            </a:extLst>
          </p:cNvPr>
          <p:cNvSpPr txBox="1"/>
          <p:nvPr/>
        </p:nvSpPr>
        <p:spPr>
          <a:xfrm rot="16200000">
            <a:off x="3710736" y="2721739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B76B9A6A-9DCE-184C-6AD0-A8E2B21BFE5C}"/>
              </a:ext>
            </a:extLst>
          </p:cNvPr>
          <p:cNvSpPr txBox="1"/>
          <p:nvPr/>
        </p:nvSpPr>
        <p:spPr>
          <a:xfrm rot="16200000">
            <a:off x="3758717" y="2998136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018C2768-15D9-8277-D8A8-E4D51D9D7620}"/>
              </a:ext>
            </a:extLst>
          </p:cNvPr>
          <p:cNvSpPr txBox="1"/>
          <p:nvPr/>
        </p:nvSpPr>
        <p:spPr>
          <a:xfrm rot="16200000">
            <a:off x="3758718" y="3239580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92A64A3-34AA-457F-613B-C3B68C901A91}"/>
              </a:ext>
            </a:extLst>
          </p:cNvPr>
          <p:cNvSpPr txBox="1"/>
          <p:nvPr/>
        </p:nvSpPr>
        <p:spPr>
          <a:xfrm>
            <a:off x="4172925" y="3221030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51BA818-A389-00A2-884E-FBDF854929FE}"/>
              </a:ext>
            </a:extLst>
          </p:cNvPr>
          <p:cNvSpPr txBox="1"/>
          <p:nvPr/>
        </p:nvSpPr>
        <p:spPr>
          <a:xfrm>
            <a:off x="5182898" y="3225160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21D05DE5-3D1C-4111-BD84-02D2F85555FF}"/>
              </a:ext>
            </a:extLst>
          </p:cNvPr>
          <p:cNvSpPr/>
          <p:nvPr/>
        </p:nvSpPr>
        <p:spPr>
          <a:xfrm>
            <a:off x="3848931" y="2994539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4CB19477-CBD2-5A46-5E1F-C97B57E72B50}"/>
              </a:ext>
            </a:extLst>
          </p:cNvPr>
          <p:cNvSpPr/>
          <p:nvPr/>
        </p:nvSpPr>
        <p:spPr>
          <a:xfrm>
            <a:off x="3987938" y="2673670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EC9AD26-6510-E648-5B24-9771C38BD908}"/>
              </a:ext>
            </a:extLst>
          </p:cNvPr>
          <p:cNvSpPr txBox="1"/>
          <p:nvPr/>
        </p:nvSpPr>
        <p:spPr>
          <a:xfrm>
            <a:off x="4281599" y="2627508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5166BD64-BE00-CC5B-F687-5B0CD7AFB6A1}"/>
              </a:ext>
            </a:extLst>
          </p:cNvPr>
          <p:cNvSpPr/>
          <p:nvPr/>
        </p:nvSpPr>
        <p:spPr>
          <a:xfrm>
            <a:off x="5000400" y="2673670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9267FD43-85C7-CAF1-7466-16C9ABD8A50D}"/>
              </a:ext>
            </a:extLst>
          </p:cNvPr>
          <p:cNvSpPr txBox="1"/>
          <p:nvPr/>
        </p:nvSpPr>
        <p:spPr>
          <a:xfrm>
            <a:off x="5331960" y="2631175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78FBF01D-6562-8440-36E8-EA9D4A2DCCCF}"/>
              </a:ext>
            </a:extLst>
          </p:cNvPr>
          <p:cNvSpPr txBox="1"/>
          <p:nvPr/>
        </p:nvSpPr>
        <p:spPr>
          <a:xfrm>
            <a:off x="4181775" y="2972836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86CF7B8-61F0-11BF-359C-A8E501472753}"/>
              </a:ext>
            </a:extLst>
          </p:cNvPr>
          <p:cNvSpPr txBox="1"/>
          <p:nvPr/>
        </p:nvSpPr>
        <p:spPr>
          <a:xfrm>
            <a:off x="5191748" y="2976966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C674B51F-A74F-B8F2-5EC1-796138017701}"/>
              </a:ext>
            </a:extLst>
          </p:cNvPr>
          <p:cNvSpPr txBox="1"/>
          <p:nvPr/>
        </p:nvSpPr>
        <p:spPr>
          <a:xfrm>
            <a:off x="4181775" y="2749543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48D57EEA-F959-C1AC-8E03-4BAD7B9F16D5}"/>
              </a:ext>
            </a:extLst>
          </p:cNvPr>
          <p:cNvSpPr txBox="1"/>
          <p:nvPr/>
        </p:nvSpPr>
        <p:spPr>
          <a:xfrm>
            <a:off x="5191748" y="2753673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993A5D80-8A84-4861-A7F9-68FD14BA1839}"/>
              </a:ext>
            </a:extLst>
          </p:cNvPr>
          <p:cNvSpPr/>
          <p:nvPr/>
        </p:nvSpPr>
        <p:spPr>
          <a:xfrm>
            <a:off x="6622641" y="1885818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43861706-F3F9-B4EA-AE5A-80364672388A}"/>
              </a:ext>
            </a:extLst>
          </p:cNvPr>
          <p:cNvSpPr/>
          <p:nvPr/>
        </p:nvSpPr>
        <p:spPr>
          <a:xfrm>
            <a:off x="6622665" y="1886691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5025FB37-9FA5-50E9-6D0B-0F6395933212}"/>
              </a:ext>
            </a:extLst>
          </p:cNvPr>
          <p:cNvSpPr/>
          <p:nvPr/>
        </p:nvSpPr>
        <p:spPr>
          <a:xfrm>
            <a:off x="6483646" y="2331257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BD51F9B4-74B0-EC9D-6220-9D9DD4DA32C5}"/>
              </a:ext>
            </a:extLst>
          </p:cNvPr>
          <p:cNvSpPr/>
          <p:nvPr/>
        </p:nvSpPr>
        <p:spPr>
          <a:xfrm>
            <a:off x="6483646" y="2094542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F02261DB-E4B7-2B44-D8B0-C44F90682C5F}"/>
              </a:ext>
            </a:extLst>
          </p:cNvPr>
          <p:cNvSpPr/>
          <p:nvPr/>
        </p:nvSpPr>
        <p:spPr>
          <a:xfrm>
            <a:off x="6483646" y="1886692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570FD64-86B3-CC07-EB0B-A608918378F6}"/>
              </a:ext>
            </a:extLst>
          </p:cNvPr>
          <p:cNvSpPr/>
          <p:nvPr/>
        </p:nvSpPr>
        <p:spPr>
          <a:xfrm>
            <a:off x="6622652" y="1778895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AF4491B7-390F-BE31-6C3A-92AAFD6CF384}"/>
              </a:ext>
            </a:extLst>
          </p:cNvPr>
          <p:cNvSpPr txBox="1"/>
          <p:nvPr/>
        </p:nvSpPr>
        <p:spPr>
          <a:xfrm rot="16200000">
            <a:off x="6345451" y="1826964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2259FD1E-0A61-CA44-50AA-F31CBB031E4A}"/>
              </a:ext>
            </a:extLst>
          </p:cNvPr>
          <p:cNvSpPr txBox="1"/>
          <p:nvPr/>
        </p:nvSpPr>
        <p:spPr>
          <a:xfrm rot="16200000">
            <a:off x="6393432" y="2103361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A1B5259E-5275-035D-2A5A-DA80FFC95523}"/>
              </a:ext>
            </a:extLst>
          </p:cNvPr>
          <p:cNvSpPr txBox="1"/>
          <p:nvPr/>
        </p:nvSpPr>
        <p:spPr>
          <a:xfrm rot="16200000">
            <a:off x="6393433" y="2344805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5D2D9CCF-5092-EA4B-4A7E-A5DEE9FAAEDF}"/>
              </a:ext>
            </a:extLst>
          </p:cNvPr>
          <p:cNvSpPr txBox="1"/>
          <p:nvPr/>
        </p:nvSpPr>
        <p:spPr>
          <a:xfrm>
            <a:off x="6807640" y="232625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33EA06D-0710-D030-DACB-5D734CF72434}"/>
              </a:ext>
            </a:extLst>
          </p:cNvPr>
          <p:cNvSpPr txBox="1"/>
          <p:nvPr/>
        </p:nvSpPr>
        <p:spPr>
          <a:xfrm>
            <a:off x="7817613" y="233038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73A306D1-67C9-BE9D-D2D2-CCC79BBA8CE5}"/>
              </a:ext>
            </a:extLst>
          </p:cNvPr>
          <p:cNvSpPr/>
          <p:nvPr/>
        </p:nvSpPr>
        <p:spPr>
          <a:xfrm>
            <a:off x="6483646" y="2099764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B0BE20C0-27F8-0DE9-4C93-EE515D1E2DF3}"/>
              </a:ext>
            </a:extLst>
          </p:cNvPr>
          <p:cNvSpPr/>
          <p:nvPr/>
        </p:nvSpPr>
        <p:spPr>
          <a:xfrm>
            <a:off x="6622653" y="1778895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275DC39-87C2-6E27-5483-668F6888C73C}"/>
              </a:ext>
            </a:extLst>
          </p:cNvPr>
          <p:cNvSpPr txBox="1"/>
          <p:nvPr/>
        </p:nvSpPr>
        <p:spPr>
          <a:xfrm>
            <a:off x="6916314" y="1732733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0BA0E167-1B57-F7F7-5036-14AE3F06804C}"/>
              </a:ext>
            </a:extLst>
          </p:cNvPr>
          <p:cNvSpPr/>
          <p:nvPr/>
        </p:nvSpPr>
        <p:spPr>
          <a:xfrm>
            <a:off x="7635115" y="1778895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2DC49912-18D7-4B5A-0F07-38CFD4324E9A}"/>
              </a:ext>
            </a:extLst>
          </p:cNvPr>
          <p:cNvSpPr txBox="1"/>
          <p:nvPr/>
        </p:nvSpPr>
        <p:spPr>
          <a:xfrm>
            <a:off x="7966675" y="173640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822263CE-F293-FA57-C598-EE8EB3FFF0DF}"/>
              </a:ext>
            </a:extLst>
          </p:cNvPr>
          <p:cNvSpPr txBox="1"/>
          <p:nvPr/>
        </p:nvSpPr>
        <p:spPr>
          <a:xfrm>
            <a:off x="6816490" y="207806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E0D3AC9F-2457-59BF-715C-CEB9F063A39A}"/>
              </a:ext>
            </a:extLst>
          </p:cNvPr>
          <p:cNvSpPr txBox="1"/>
          <p:nvPr/>
        </p:nvSpPr>
        <p:spPr>
          <a:xfrm>
            <a:off x="7826463" y="208219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0C97B5F-D5C7-5921-CC8D-57FFF870CF62}"/>
              </a:ext>
            </a:extLst>
          </p:cNvPr>
          <p:cNvSpPr txBox="1"/>
          <p:nvPr/>
        </p:nvSpPr>
        <p:spPr>
          <a:xfrm>
            <a:off x="6816490" y="1854768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48D5EFE6-C6EE-9E9A-E758-0AB31051C3CF}"/>
              </a:ext>
            </a:extLst>
          </p:cNvPr>
          <p:cNvSpPr txBox="1"/>
          <p:nvPr/>
        </p:nvSpPr>
        <p:spPr>
          <a:xfrm>
            <a:off x="7826463" y="1858898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7EA60DF5-90D8-F343-05C7-D788CC87E825}"/>
              </a:ext>
            </a:extLst>
          </p:cNvPr>
          <p:cNvSpPr/>
          <p:nvPr/>
        </p:nvSpPr>
        <p:spPr>
          <a:xfrm>
            <a:off x="6610553" y="2782074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719D442A-3106-530D-2157-CD8A19D9203B}"/>
              </a:ext>
            </a:extLst>
          </p:cNvPr>
          <p:cNvSpPr/>
          <p:nvPr/>
        </p:nvSpPr>
        <p:spPr>
          <a:xfrm>
            <a:off x="6610577" y="2782947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71BD15A7-35C4-1F81-9055-53E9C0B9BCAE}"/>
              </a:ext>
            </a:extLst>
          </p:cNvPr>
          <p:cNvSpPr/>
          <p:nvPr/>
        </p:nvSpPr>
        <p:spPr>
          <a:xfrm>
            <a:off x="6471558" y="3227513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731991B7-8088-8189-6D2C-BCDB2E9D50BE}"/>
              </a:ext>
            </a:extLst>
          </p:cNvPr>
          <p:cNvSpPr/>
          <p:nvPr/>
        </p:nvSpPr>
        <p:spPr>
          <a:xfrm>
            <a:off x="6471558" y="2990798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61D2B9CD-F0CE-02A5-A84D-02406F59488A}"/>
              </a:ext>
            </a:extLst>
          </p:cNvPr>
          <p:cNvSpPr/>
          <p:nvPr/>
        </p:nvSpPr>
        <p:spPr>
          <a:xfrm>
            <a:off x="6471558" y="2782948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641898A7-F3B3-8719-972A-7F2A24F371B3}"/>
              </a:ext>
            </a:extLst>
          </p:cNvPr>
          <p:cNvSpPr/>
          <p:nvPr/>
        </p:nvSpPr>
        <p:spPr>
          <a:xfrm>
            <a:off x="6610564" y="2675151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F3AB7B69-022D-4B70-9256-822586711F98}"/>
              </a:ext>
            </a:extLst>
          </p:cNvPr>
          <p:cNvSpPr txBox="1"/>
          <p:nvPr/>
        </p:nvSpPr>
        <p:spPr>
          <a:xfrm rot="16200000">
            <a:off x="6333363" y="272322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E5C77438-3473-4F68-876E-0593B7293D7A}"/>
              </a:ext>
            </a:extLst>
          </p:cNvPr>
          <p:cNvSpPr txBox="1"/>
          <p:nvPr/>
        </p:nvSpPr>
        <p:spPr>
          <a:xfrm rot="16200000">
            <a:off x="6381344" y="2999617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A2A0CCBD-54E3-4D4B-A95D-7EA5B886A244}"/>
              </a:ext>
            </a:extLst>
          </p:cNvPr>
          <p:cNvSpPr txBox="1"/>
          <p:nvPr/>
        </p:nvSpPr>
        <p:spPr>
          <a:xfrm rot="16200000">
            <a:off x="6381345" y="3241061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5D5D7A67-1616-91EB-B809-236E97272A03}"/>
              </a:ext>
            </a:extLst>
          </p:cNvPr>
          <p:cNvSpPr txBox="1"/>
          <p:nvPr/>
        </p:nvSpPr>
        <p:spPr>
          <a:xfrm>
            <a:off x="6795552" y="322251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2503C2C0-C0E5-067E-C18F-CF5033EF944C}"/>
              </a:ext>
            </a:extLst>
          </p:cNvPr>
          <p:cNvSpPr txBox="1"/>
          <p:nvPr/>
        </p:nvSpPr>
        <p:spPr>
          <a:xfrm>
            <a:off x="7805525" y="322664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9FA2D4E5-F285-BCAE-69C7-0396B5631FD0}"/>
              </a:ext>
            </a:extLst>
          </p:cNvPr>
          <p:cNvSpPr/>
          <p:nvPr/>
        </p:nvSpPr>
        <p:spPr>
          <a:xfrm>
            <a:off x="6471558" y="2996020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36D5BEAD-B36C-12E7-2375-B3D2428DFF85}"/>
              </a:ext>
            </a:extLst>
          </p:cNvPr>
          <p:cNvSpPr/>
          <p:nvPr/>
        </p:nvSpPr>
        <p:spPr>
          <a:xfrm>
            <a:off x="6610565" y="2675151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76F2143C-F34F-1B86-7CAB-B0AAA9BC19E5}"/>
              </a:ext>
            </a:extLst>
          </p:cNvPr>
          <p:cNvSpPr txBox="1"/>
          <p:nvPr/>
        </p:nvSpPr>
        <p:spPr>
          <a:xfrm>
            <a:off x="6904226" y="2628989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C93FD31E-44D5-D804-CDBE-29B362116D31}"/>
              </a:ext>
            </a:extLst>
          </p:cNvPr>
          <p:cNvSpPr/>
          <p:nvPr/>
        </p:nvSpPr>
        <p:spPr>
          <a:xfrm>
            <a:off x="7623027" y="2675151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E6A268C-26CD-F7EC-8409-71018384012E}"/>
              </a:ext>
            </a:extLst>
          </p:cNvPr>
          <p:cNvSpPr txBox="1"/>
          <p:nvPr/>
        </p:nvSpPr>
        <p:spPr>
          <a:xfrm>
            <a:off x="7954587" y="2632656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C7D0B18-94F7-40BF-9D17-F0B1D257C121}"/>
              </a:ext>
            </a:extLst>
          </p:cNvPr>
          <p:cNvSpPr txBox="1"/>
          <p:nvPr/>
        </p:nvSpPr>
        <p:spPr>
          <a:xfrm>
            <a:off x="6804402" y="2974317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CF6A36C5-0C81-6A4E-D287-318124BC2710}"/>
              </a:ext>
            </a:extLst>
          </p:cNvPr>
          <p:cNvSpPr txBox="1"/>
          <p:nvPr/>
        </p:nvSpPr>
        <p:spPr>
          <a:xfrm>
            <a:off x="7814375" y="2978447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21C53FAD-C6FF-E425-0A80-31721BDF029B}"/>
              </a:ext>
            </a:extLst>
          </p:cNvPr>
          <p:cNvSpPr txBox="1"/>
          <p:nvPr/>
        </p:nvSpPr>
        <p:spPr>
          <a:xfrm>
            <a:off x="6804402" y="2751024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A268CB18-DA2E-94BC-1F33-D048B9C3A8E1}"/>
              </a:ext>
            </a:extLst>
          </p:cNvPr>
          <p:cNvSpPr txBox="1"/>
          <p:nvPr/>
        </p:nvSpPr>
        <p:spPr>
          <a:xfrm>
            <a:off x="7814375" y="2755154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AC019E4F-2261-BA9F-D68F-AF5013141CA3}"/>
              </a:ext>
            </a:extLst>
          </p:cNvPr>
          <p:cNvSpPr/>
          <p:nvPr/>
        </p:nvSpPr>
        <p:spPr>
          <a:xfrm>
            <a:off x="6610529" y="3656720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CEED475C-5F99-9F0C-B12F-5AF8E076F134}"/>
              </a:ext>
            </a:extLst>
          </p:cNvPr>
          <p:cNvSpPr/>
          <p:nvPr/>
        </p:nvSpPr>
        <p:spPr>
          <a:xfrm>
            <a:off x="6610553" y="3657593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00113A1E-DDDF-0CF2-2FE5-70B2B42DEBDE}"/>
              </a:ext>
            </a:extLst>
          </p:cNvPr>
          <p:cNvSpPr/>
          <p:nvPr/>
        </p:nvSpPr>
        <p:spPr>
          <a:xfrm>
            <a:off x="6471534" y="4102159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0E265DFD-7BE2-BD9D-72F0-DD5A78CADA65}"/>
              </a:ext>
            </a:extLst>
          </p:cNvPr>
          <p:cNvSpPr/>
          <p:nvPr/>
        </p:nvSpPr>
        <p:spPr>
          <a:xfrm>
            <a:off x="6471534" y="3865444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AC60BCB5-5086-C806-EF43-A04BDF782EC6}"/>
              </a:ext>
            </a:extLst>
          </p:cNvPr>
          <p:cNvSpPr/>
          <p:nvPr/>
        </p:nvSpPr>
        <p:spPr>
          <a:xfrm>
            <a:off x="6471534" y="3657594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F34DBC5E-EED4-F4E1-B3F8-BE0A246EE965}"/>
              </a:ext>
            </a:extLst>
          </p:cNvPr>
          <p:cNvSpPr/>
          <p:nvPr/>
        </p:nvSpPr>
        <p:spPr>
          <a:xfrm>
            <a:off x="6610540" y="3549797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BE81974A-180B-F4A8-21C8-9BF26533DC0B}"/>
              </a:ext>
            </a:extLst>
          </p:cNvPr>
          <p:cNvSpPr txBox="1"/>
          <p:nvPr/>
        </p:nvSpPr>
        <p:spPr>
          <a:xfrm rot="16200000">
            <a:off x="6333339" y="3597866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BE491EDA-D3F8-7F6D-C341-2F09C15439B1}"/>
              </a:ext>
            </a:extLst>
          </p:cNvPr>
          <p:cNvSpPr txBox="1"/>
          <p:nvPr/>
        </p:nvSpPr>
        <p:spPr>
          <a:xfrm rot="16200000">
            <a:off x="6381320" y="3874263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0B5CA3ED-C498-6AD0-E8B7-FB74C897FED9}"/>
              </a:ext>
            </a:extLst>
          </p:cNvPr>
          <p:cNvSpPr txBox="1"/>
          <p:nvPr/>
        </p:nvSpPr>
        <p:spPr>
          <a:xfrm rot="16200000">
            <a:off x="6381321" y="4115707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6B12D4E-8A7B-2F67-C565-52E5C5A6E8DB}"/>
              </a:ext>
            </a:extLst>
          </p:cNvPr>
          <p:cNvSpPr txBox="1"/>
          <p:nvPr/>
        </p:nvSpPr>
        <p:spPr>
          <a:xfrm>
            <a:off x="6795528" y="4097157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211C0D6C-FA20-11C1-B996-0C34B55764FC}"/>
              </a:ext>
            </a:extLst>
          </p:cNvPr>
          <p:cNvSpPr txBox="1"/>
          <p:nvPr/>
        </p:nvSpPr>
        <p:spPr>
          <a:xfrm>
            <a:off x="7805501" y="4101287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543DF464-CDFF-676E-326B-43341F8301A5}"/>
              </a:ext>
            </a:extLst>
          </p:cNvPr>
          <p:cNvSpPr/>
          <p:nvPr/>
        </p:nvSpPr>
        <p:spPr>
          <a:xfrm>
            <a:off x="6471534" y="3870666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8A72D961-8593-C52E-7689-8183A6B19266}"/>
              </a:ext>
            </a:extLst>
          </p:cNvPr>
          <p:cNvSpPr/>
          <p:nvPr/>
        </p:nvSpPr>
        <p:spPr>
          <a:xfrm>
            <a:off x="6610541" y="3549797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B34A51C1-AEA1-EED1-8ABC-E93588106F30}"/>
              </a:ext>
            </a:extLst>
          </p:cNvPr>
          <p:cNvSpPr txBox="1"/>
          <p:nvPr/>
        </p:nvSpPr>
        <p:spPr>
          <a:xfrm>
            <a:off x="6904202" y="3503635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3982379A-74B7-57B4-4DED-B5ECD007FBF3}"/>
              </a:ext>
            </a:extLst>
          </p:cNvPr>
          <p:cNvSpPr/>
          <p:nvPr/>
        </p:nvSpPr>
        <p:spPr>
          <a:xfrm>
            <a:off x="7623003" y="3549797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95151BFF-A629-4089-311C-F6BC3F9E33A8}"/>
              </a:ext>
            </a:extLst>
          </p:cNvPr>
          <p:cNvSpPr txBox="1"/>
          <p:nvPr/>
        </p:nvSpPr>
        <p:spPr>
          <a:xfrm>
            <a:off x="7954563" y="3507302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9AB8C1FC-F297-D10B-60CE-26D65B8BCB1D}"/>
              </a:ext>
            </a:extLst>
          </p:cNvPr>
          <p:cNvSpPr txBox="1"/>
          <p:nvPr/>
        </p:nvSpPr>
        <p:spPr>
          <a:xfrm>
            <a:off x="6804378" y="3848963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084EDD65-AF90-0A05-B900-9C6CFDAEC9CC}"/>
              </a:ext>
            </a:extLst>
          </p:cNvPr>
          <p:cNvSpPr txBox="1"/>
          <p:nvPr/>
        </p:nvSpPr>
        <p:spPr>
          <a:xfrm>
            <a:off x="7814351" y="3853093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9A557271-CEF9-5D4D-0497-2A0A16196740}"/>
              </a:ext>
            </a:extLst>
          </p:cNvPr>
          <p:cNvSpPr txBox="1"/>
          <p:nvPr/>
        </p:nvSpPr>
        <p:spPr>
          <a:xfrm>
            <a:off x="6804378" y="3625670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6E3858E4-C0EF-3A2F-685C-E7AB2E362F07}"/>
              </a:ext>
            </a:extLst>
          </p:cNvPr>
          <p:cNvSpPr txBox="1"/>
          <p:nvPr/>
        </p:nvSpPr>
        <p:spPr>
          <a:xfrm>
            <a:off x="7814351" y="3629800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05CEE7E9-7BEA-2921-3E16-56C6A8870E7D}"/>
              </a:ext>
            </a:extLst>
          </p:cNvPr>
          <p:cNvSpPr/>
          <p:nvPr/>
        </p:nvSpPr>
        <p:spPr>
          <a:xfrm>
            <a:off x="3978262" y="3661908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5C2AAC9-BFFD-A9DB-6ED5-D07DF40ECEB5}"/>
              </a:ext>
            </a:extLst>
          </p:cNvPr>
          <p:cNvSpPr/>
          <p:nvPr/>
        </p:nvSpPr>
        <p:spPr>
          <a:xfrm>
            <a:off x="3978286" y="3662781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9AFBEC26-81EB-25FE-1A17-91A10CE661F7}"/>
              </a:ext>
            </a:extLst>
          </p:cNvPr>
          <p:cNvSpPr/>
          <p:nvPr/>
        </p:nvSpPr>
        <p:spPr>
          <a:xfrm>
            <a:off x="3839267" y="4107347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2FC6325-27CD-54A6-EEAD-FE4D97B4F566}"/>
              </a:ext>
            </a:extLst>
          </p:cNvPr>
          <p:cNvSpPr/>
          <p:nvPr/>
        </p:nvSpPr>
        <p:spPr>
          <a:xfrm>
            <a:off x="3839267" y="3870632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8CAE3DF3-8D55-60B1-0852-C1C9AB3D40E0}"/>
              </a:ext>
            </a:extLst>
          </p:cNvPr>
          <p:cNvSpPr/>
          <p:nvPr/>
        </p:nvSpPr>
        <p:spPr>
          <a:xfrm>
            <a:off x="3839267" y="3662782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03422408-9DFF-5E3C-A9FB-C23C80713225}"/>
              </a:ext>
            </a:extLst>
          </p:cNvPr>
          <p:cNvSpPr/>
          <p:nvPr/>
        </p:nvSpPr>
        <p:spPr>
          <a:xfrm>
            <a:off x="3978273" y="3554985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0F5FC39E-624E-5F96-849A-7F3FE6E96CD1}"/>
              </a:ext>
            </a:extLst>
          </p:cNvPr>
          <p:cNvSpPr txBox="1"/>
          <p:nvPr/>
        </p:nvSpPr>
        <p:spPr>
          <a:xfrm rot="16200000">
            <a:off x="3701072" y="3603054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E541F665-2742-AFC7-769B-E33B966F4AF8}"/>
              </a:ext>
            </a:extLst>
          </p:cNvPr>
          <p:cNvSpPr txBox="1"/>
          <p:nvPr/>
        </p:nvSpPr>
        <p:spPr>
          <a:xfrm rot="16200000">
            <a:off x="3749053" y="3879451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4E578440-715F-BF6A-3606-216F4332D19F}"/>
              </a:ext>
            </a:extLst>
          </p:cNvPr>
          <p:cNvSpPr txBox="1"/>
          <p:nvPr/>
        </p:nvSpPr>
        <p:spPr>
          <a:xfrm rot="16200000">
            <a:off x="3749054" y="4120895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A39586C8-7C5E-BA21-84F4-AE6904047850}"/>
              </a:ext>
            </a:extLst>
          </p:cNvPr>
          <p:cNvSpPr txBox="1"/>
          <p:nvPr/>
        </p:nvSpPr>
        <p:spPr>
          <a:xfrm>
            <a:off x="4163261" y="410234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6E5CDB96-FBC9-ABBB-2D03-9EDFD8D08097}"/>
              </a:ext>
            </a:extLst>
          </p:cNvPr>
          <p:cNvSpPr txBox="1"/>
          <p:nvPr/>
        </p:nvSpPr>
        <p:spPr>
          <a:xfrm>
            <a:off x="5173234" y="410647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343E9B39-EAFF-709B-1F68-0ECD9BA8FA73}"/>
              </a:ext>
            </a:extLst>
          </p:cNvPr>
          <p:cNvSpPr/>
          <p:nvPr/>
        </p:nvSpPr>
        <p:spPr>
          <a:xfrm>
            <a:off x="3839267" y="3875854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F2C313C4-9443-9190-F62F-F7B93189C4DD}"/>
              </a:ext>
            </a:extLst>
          </p:cNvPr>
          <p:cNvSpPr/>
          <p:nvPr/>
        </p:nvSpPr>
        <p:spPr>
          <a:xfrm>
            <a:off x="3978274" y="3554985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D0F8E8E6-31A3-4C94-CDC6-DE2610894B50}"/>
              </a:ext>
            </a:extLst>
          </p:cNvPr>
          <p:cNvSpPr txBox="1"/>
          <p:nvPr/>
        </p:nvSpPr>
        <p:spPr>
          <a:xfrm>
            <a:off x="4271935" y="3508823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C80D9370-5FE5-6FDB-4D2F-FC93AB3B6112}"/>
              </a:ext>
            </a:extLst>
          </p:cNvPr>
          <p:cNvSpPr/>
          <p:nvPr/>
        </p:nvSpPr>
        <p:spPr>
          <a:xfrm>
            <a:off x="4990736" y="3554985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6EC58772-407C-7ED6-B385-E55A967576CB}"/>
              </a:ext>
            </a:extLst>
          </p:cNvPr>
          <p:cNvSpPr txBox="1"/>
          <p:nvPr/>
        </p:nvSpPr>
        <p:spPr>
          <a:xfrm>
            <a:off x="5322296" y="351249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3B896F8D-D618-2B78-B523-08E3A1FB7D4A}"/>
              </a:ext>
            </a:extLst>
          </p:cNvPr>
          <p:cNvSpPr txBox="1"/>
          <p:nvPr/>
        </p:nvSpPr>
        <p:spPr>
          <a:xfrm>
            <a:off x="4172111" y="385415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18E99230-7F4B-31CF-9CBF-D70FA7655848}"/>
              </a:ext>
            </a:extLst>
          </p:cNvPr>
          <p:cNvSpPr txBox="1"/>
          <p:nvPr/>
        </p:nvSpPr>
        <p:spPr>
          <a:xfrm>
            <a:off x="5182084" y="385828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950E520C-2C9D-2631-0973-BF1DB9AD5659}"/>
              </a:ext>
            </a:extLst>
          </p:cNvPr>
          <p:cNvSpPr txBox="1"/>
          <p:nvPr/>
        </p:nvSpPr>
        <p:spPr>
          <a:xfrm>
            <a:off x="4172111" y="3630858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D9B54D7C-19F6-627C-BE02-40DD16204469}"/>
              </a:ext>
            </a:extLst>
          </p:cNvPr>
          <p:cNvSpPr txBox="1"/>
          <p:nvPr/>
        </p:nvSpPr>
        <p:spPr>
          <a:xfrm>
            <a:off x="5182084" y="3634988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1903BBCB-E2FD-0A79-810C-481CEAEE967F}"/>
              </a:ext>
            </a:extLst>
          </p:cNvPr>
          <p:cNvSpPr/>
          <p:nvPr/>
        </p:nvSpPr>
        <p:spPr>
          <a:xfrm>
            <a:off x="1446467" y="4909034"/>
            <a:ext cx="7563951" cy="1278091"/>
          </a:xfrm>
          <a:prstGeom prst="rect">
            <a:avLst/>
          </a:prstGeom>
          <a:solidFill>
            <a:srgbClr val="E3F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ED0310D5-D38A-90F8-8426-0F4C7CF1119B}"/>
              </a:ext>
            </a:extLst>
          </p:cNvPr>
          <p:cNvSpPr/>
          <p:nvPr/>
        </p:nvSpPr>
        <p:spPr>
          <a:xfrm>
            <a:off x="1439640" y="4410647"/>
            <a:ext cx="7563951" cy="66238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E7B0CD53-E43D-AAF9-3D4E-7430D8DE853D}"/>
              </a:ext>
            </a:extLst>
          </p:cNvPr>
          <p:cNvSpPr/>
          <p:nvPr/>
        </p:nvSpPr>
        <p:spPr>
          <a:xfrm>
            <a:off x="9008143" y="5102740"/>
            <a:ext cx="2678321" cy="1087463"/>
          </a:xfrm>
          <a:prstGeom prst="rect">
            <a:avLst/>
          </a:prstGeom>
          <a:solidFill>
            <a:srgbClr val="FBB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E005A3F8-D839-561C-6EE1-E3AFD8524733}"/>
              </a:ext>
            </a:extLst>
          </p:cNvPr>
          <p:cNvCxnSpPr>
            <a:cxnSpLocks/>
          </p:cNvCxnSpPr>
          <p:nvPr/>
        </p:nvCxnSpPr>
        <p:spPr>
          <a:xfrm flipV="1">
            <a:off x="3723511" y="5073031"/>
            <a:ext cx="0" cy="1265985"/>
          </a:xfrm>
          <a:prstGeom prst="straightConnector1">
            <a:avLst/>
          </a:prstGeom>
          <a:ln w="38100">
            <a:solidFill>
              <a:srgbClr val="6FAE4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9F74EC6F-68B5-F7B4-0A1C-5EA0C9C6A7D8}"/>
              </a:ext>
            </a:extLst>
          </p:cNvPr>
          <p:cNvCxnSpPr>
            <a:cxnSpLocks/>
          </p:cNvCxnSpPr>
          <p:nvPr/>
        </p:nvCxnSpPr>
        <p:spPr>
          <a:xfrm flipV="1">
            <a:off x="6228238" y="5102742"/>
            <a:ext cx="0" cy="1236274"/>
          </a:xfrm>
          <a:prstGeom prst="straightConnector1">
            <a:avLst/>
          </a:prstGeom>
          <a:ln w="38100">
            <a:solidFill>
              <a:srgbClr val="6FAE4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xtBox 444">
            <a:extLst>
              <a:ext uri="{FF2B5EF4-FFF2-40B4-BE49-F238E27FC236}">
                <a16:creationId xmlns:a16="http://schemas.microsoft.com/office/drawing/2014/main" id="{C12894AD-9D26-E21F-C77D-19611CDFCAF9}"/>
              </a:ext>
            </a:extLst>
          </p:cNvPr>
          <p:cNvSpPr txBox="1"/>
          <p:nvPr/>
        </p:nvSpPr>
        <p:spPr>
          <a:xfrm>
            <a:off x="1042722" y="6377712"/>
            <a:ext cx="122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75 GeV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854FF59D-4FD8-A272-DDE0-41F807B15957}"/>
              </a:ext>
            </a:extLst>
          </p:cNvPr>
          <p:cNvSpPr txBox="1"/>
          <p:nvPr/>
        </p:nvSpPr>
        <p:spPr>
          <a:xfrm>
            <a:off x="3302448" y="6416456"/>
            <a:ext cx="122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150 GeV</a:t>
            </a:r>
          </a:p>
        </p:txBody>
      </p: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B2715AB3-0560-AA14-91DC-E7CD7DE80DB0}"/>
              </a:ext>
            </a:extLst>
          </p:cNvPr>
          <p:cNvCxnSpPr>
            <a:cxnSpLocks/>
          </p:cNvCxnSpPr>
          <p:nvPr/>
        </p:nvCxnSpPr>
        <p:spPr>
          <a:xfrm>
            <a:off x="506007" y="6193305"/>
            <a:ext cx="84975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D972BB36-C5F1-C816-3EA1-90175E3BA233}"/>
              </a:ext>
            </a:extLst>
          </p:cNvPr>
          <p:cNvCxnSpPr>
            <a:cxnSpLocks/>
          </p:cNvCxnSpPr>
          <p:nvPr/>
        </p:nvCxnSpPr>
        <p:spPr>
          <a:xfrm>
            <a:off x="1435088" y="6193305"/>
            <a:ext cx="104384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>
            <a:extLst>
              <a:ext uri="{FF2B5EF4-FFF2-40B4-BE49-F238E27FC236}">
                <a16:creationId xmlns:a16="http://schemas.microsoft.com/office/drawing/2014/main" id="{67C2209E-9C61-E732-EB88-AD5E26CDCA95}"/>
              </a:ext>
            </a:extLst>
          </p:cNvPr>
          <p:cNvSpPr txBox="1"/>
          <p:nvPr/>
        </p:nvSpPr>
        <p:spPr>
          <a:xfrm>
            <a:off x="5738970" y="6424586"/>
            <a:ext cx="122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250 GeV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809018A6-A34E-EDCA-4B05-B06A6A380639}"/>
              </a:ext>
            </a:extLst>
          </p:cNvPr>
          <p:cNvSpPr txBox="1"/>
          <p:nvPr/>
        </p:nvSpPr>
        <p:spPr>
          <a:xfrm>
            <a:off x="8572755" y="6424586"/>
            <a:ext cx="122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400 GeV</a:t>
            </a:r>
          </a:p>
        </p:txBody>
      </p: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79E8C70D-BDE4-2B8D-7EF0-7C554B57B377}"/>
              </a:ext>
            </a:extLst>
          </p:cNvPr>
          <p:cNvCxnSpPr>
            <a:cxnSpLocks/>
          </p:cNvCxnSpPr>
          <p:nvPr/>
        </p:nvCxnSpPr>
        <p:spPr>
          <a:xfrm flipV="1">
            <a:off x="3723511" y="4410647"/>
            <a:ext cx="0" cy="692093"/>
          </a:xfrm>
          <a:prstGeom prst="straightConnector1">
            <a:avLst/>
          </a:prstGeom>
          <a:ln w="38100">
            <a:solidFill>
              <a:srgbClr val="FFDA6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D5E1D1BC-BE91-0F9F-7ECC-481224A7B77B}"/>
              </a:ext>
            </a:extLst>
          </p:cNvPr>
          <p:cNvCxnSpPr>
            <a:cxnSpLocks/>
          </p:cNvCxnSpPr>
          <p:nvPr/>
        </p:nvCxnSpPr>
        <p:spPr>
          <a:xfrm flipV="1">
            <a:off x="6228238" y="4390238"/>
            <a:ext cx="0" cy="712502"/>
          </a:xfrm>
          <a:prstGeom prst="straightConnector1">
            <a:avLst/>
          </a:prstGeom>
          <a:ln w="38100">
            <a:solidFill>
              <a:srgbClr val="FFDA6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D357EE0F-BD48-185D-3592-87078BEB88F5}"/>
              </a:ext>
            </a:extLst>
          </p:cNvPr>
          <p:cNvCxnSpPr>
            <a:cxnSpLocks/>
          </p:cNvCxnSpPr>
          <p:nvPr/>
        </p:nvCxnSpPr>
        <p:spPr>
          <a:xfrm>
            <a:off x="506007" y="4393337"/>
            <a:ext cx="84975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D6C6FBA0-E651-9387-6281-DD7A94FD7FEE}"/>
              </a:ext>
            </a:extLst>
          </p:cNvPr>
          <p:cNvCxnSpPr>
            <a:cxnSpLocks/>
          </p:cNvCxnSpPr>
          <p:nvPr/>
        </p:nvCxnSpPr>
        <p:spPr>
          <a:xfrm>
            <a:off x="512833" y="5102742"/>
            <a:ext cx="84975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TextBox 454">
            <a:extLst>
              <a:ext uri="{FF2B5EF4-FFF2-40B4-BE49-F238E27FC236}">
                <a16:creationId xmlns:a16="http://schemas.microsoft.com/office/drawing/2014/main" id="{94D08225-A0C9-7EF7-97EF-9815E891ED7B}"/>
              </a:ext>
            </a:extLst>
          </p:cNvPr>
          <p:cNvSpPr txBox="1"/>
          <p:nvPr/>
        </p:nvSpPr>
        <p:spPr>
          <a:xfrm>
            <a:off x="71484" y="4581708"/>
            <a:ext cx="1478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1 c-tag 1 b-tag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6A8C75D9-164A-E376-EA44-81126BE4C9AE}"/>
              </a:ext>
            </a:extLst>
          </p:cNvPr>
          <p:cNvSpPr txBox="1"/>
          <p:nvPr/>
        </p:nvSpPr>
        <p:spPr>
          <a:xfrm>
            <a:off x="373191" y="5459219"/>
            <a:ext cx="89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2 b-tags</a:t>
            </a:r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490F98F5-B556-6DA8-E040-8D4327AB9801}"/>
              </a:ext>
            </a:extLst>
          </p:cNvPr>
          <p:cNvCxnSpPr>
            <a:cxnSpLocks/>
          </p:cNvCxnSpPr>
          <p:nvPr/>
        </p:nvCxnSpPr>
        <p:spPr>
          <a:xfrm flipV="1">
            <a:off x="1435088" y="531341"/>
            <a:ext cx="0" cy="5807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E88C5D07-FDC4-8822-3B26-47DE6E886A59}"/>
              </a:ext>
            </a:extLst>
          </p:cNvPr>
          <p:cNvCxnSpPr>
            <a:cxnSpLocks/>
          </p:cNvCxnSpPr>
          <p:nvPr/>
        </p:nvCxnSpPr>
        <p:spPr>
          <a:xfrm flipV="1">
            <a:off x="9003591" y="811015"/>
            <a:ext cx="6826" cy="55280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ectangle 460">
            <a:extLst>
              <a:ext uri="{FF2B5EF4-FFF2-40B4-BE49-F238E27FC236}">
                <a16:creationId xmlns:a16="http://schemas.microsoft.com/office/drawing/2014/main" id="{DD6E7C90-EFDE-B46E-5164-0FEB9F338C11}"/>
              </a:ext>
            </a:extLst>
          </p:cNvPr>
          <p:cNvSpPr/>
          <p:nvPr/>
        </p:nvSpPr>
        <p:spPr>
          <a:xfrm>
            <a:off x="3960036" y="4583407"/>
            <a:ext cx="2027272" cy="4445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77DDFA85-04C7-ED9E-A1F2-499F5B081691}"/>
              </a:ext>
            </a:extLst>
          </p:cNvPr>
          <p:cNvSpPr/>
          <p:nvPr/>
        </p:nvSpPr>
        <p:spPr>
          <a:xfrm>
            <a:off x="3821041" y="4792130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B8AF4B6C-F17A-9576-3E11-95677CBDAB26}"/>
              </a:ext>
            </a:extLst>
          </p:cNvPr>
          <p:cNvSpPr/>
          <p:nvPr/>
        </p:nvSpPr>
        <p:spPr>
          <a:xfrm>
            <a:off x="3821041" y="4584280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4EB0DC78-AD94-AD5A-B34F-E27DECBE9C6F}"/>
              </a:ext>
            </a:extLst>
          </p:cNvPr>
          <p:cNvSpPr/>
          <p:nvPr/>
        </p:nvSpPr>
        <p:spPr>
          <a:xfrm>
            <a:off x="3960047" y="4476483"/>
            <a:ext cx="1012463" cy="55149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9D321B4E-759E-F3D1-69E3-58A75CF56304}"/>
              </a:ext>
            </a:extLst>
          </p:cNvPr>
          <p:cNvSpPr txBox="1"/>
          <p:nvPr/>
        </p:nvSpPr>
        <p:spPr>
          <a:xfrm rot="16200000">
            <a:off x="3682846" y="4524552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18A86162-AADD-2568-4A16-C69E3EA5677F}"/>
              </a:ext>
            </a:extLst>
          </p:cNvPr>
          <p:cNvSpPr txBox="1"/>
          <p:nvPr/>
        </p:nvSpPr>
        <p:spPr>
          <a:xfrm rot="16200000">
            <a:off x="3730827" y="4800949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1D73D2F4-C73C-9DE5-2ABE-09F7419C1A5A}"/>
              </a:ext>
            </a:extLst>
          </p:cNvPr>
          <p:cNvSpPr txBox="1"/>
          <p:nvPr/>
        </p:nvSpPr>
        <p:spPr>
          <a:xfrm>
            <a:off x="4203626" y="4597997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36E661EE-184C-5BEA-BAB2-88A6E8AADBCA}"/>
              </a:ext>
            </a:extLst>
          </p:cNvPr>
          <p:cNvSpPr/>
          <p:nvPr/>
        </p:nvSpPr>
        <p:spPr>
          <a:xfrm>
            <a:off x="3821041" y="4797352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91444C9A-D46F-F18E-35CE-6967FDD4A17C}"/>
              </a:ext>
            </a:extLst>
          </p:cNvPr>
          <p:cNvSpPr/>
          <p:nvPr/>
        </p:nvSpPr>
        <p:spPr>
          <a:xfrm>
            <a:off x="3960048" y="4476483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446D336A-7A19-B3B3-1BFB-0D6D4574763B}"/>
              </a:ext>
            </a:extLst>
          </p:cNvPr>
          <p:cNvSpPr txBox="1"/>
          <p:nvPr/>
        </p:nvSpPr>
        <p:spPr>
          <a:xfrm>
            <a:off x="4253709" y="4430321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921E7102-4DD4-EBC9-27D6-53D3879C4DA7}"/>
              </a:ext>
            </a:extLst>
          </p:cNvPr>
          <p:cNvSpPr/>
          <p:nvPr/>
        </p:nvSpPr>
        <p:spPr>
          <a:xfrm>
            <a:off x="4972510" y="4476483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DFF5DBCE-E5C8-5A8F-4A34-FB7DD9F4C800}"/>
              </a:ext>
            </a:extLst>
          </p:cNvPr>
          <p:cNvSpPr txBox="1"/>
          <p:nvPr/>
        </p:nvSpPr>
        <p:spPr>
          <a:xfrm>
            <a:off x="5304070" y="4433988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3C49B5EB-69A2-0B10-6A97-DAD632B68D53}"/>
              </a:ext>
            </a:extLst>
          </p:cNvPr>
          <p:cNvSpPr txBox="1"/>
          <p:nvPr/>
        </p:nvSpPr>
        <p:spPr>
          <a:xfrm>
            <a:off x="5216625" y="4597997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7131A5C9-576E-350A-D2A7-F284B15639FE}"/>
              </a:ext>
            </a:extLst>
          </p:cNvPr>
          <p:cNvSpPr txBox="1"/>
          <p:nvPr/>
        </p:nvSpPr>
        <p:spPr>
          <a:xfrm>
            <a:off x="4203626" y="4833485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BFD7F0F7-8BC9-23FA-E18F-F375F0A50417}"/>
              </a:ext>
            </a:extLst>
          </p:cNvPr>
          <p:cNvSpPr txBox="1"/>
          <p:nvPr/>
        </p:nvSpPr>
        <p:spPr>
          <a:xfrm>
            <a:off x="5216625" y="4833485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2F25F689-6295-74E4-C5DA-9DF5B3AD0ECA}"/>
              </a:ext>
            </a:extLst>
          </p:cNvPr>
          <p:cNvSpPr/>
          <p:nvPr/>
        </p:nvSpPr>
        <p:spPr>
          <a:xfrm>
            <a:off x="6599881" y="4577707"/>
            <a:ext cx="2027272" cy="4445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04FD351A-D4E8-F421-68EB-BC4B1A20B001}"/>
              </a:ext>
            </a:extLst>
          </p:cNvPr>
          <p:cNvSpPr/>
          <p:nvPr/>
        </p:nvSpPr>
        <p:spPr>
          <a:xfrm>
            <a:off x="6460886" y="4786430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9533C96F-3948-1AE6-93FD-B52EE180C665}"/>
              </a:ext>
            </a:extLst>
          </p:cNvPr>
          <p:cNvSpPr/>
          <p:nvPr/>
        </p:nvSpPr>
        <p:spPr>
          <a:xfrm>
            <a:off x="6460886" y="4578580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BD56471D-1BE3-72A5-9E3D-C3685B7F3B2C}"/>
              </a:ext>
            </a:extLst>
          </p:cNvPr>
          <p:cNvSpPr/>
          <p:nvPr/>
        </p:nvSpPr>
        <p:spPr>
          <a:xfrm>
            <a:off x="6599892" y="4470783"/>
            <a:ext cx="1012463" cy="55149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4C4A5FB-C73C-FA52-6B61-527DEE9B5AEC}"/>
              </a:ext>
            </a:extLst>
          </p:cNvPr>
          <p:cNvSpPr txBox="1"/>
          <p:nvPr/>
        </p:nvSpPr>
        <p:spPr>
          <a:xfrm rot="16200000">
            <a:off x="6322691" y="4518852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36436F64-8991-277A-C17B-0BF32F100757}"/>
              </a:ext>
            </a:extLst>
          </p:cNvPr>
          <p:cNvSpPr txBox="1"/>
          <p:nvPr/>
        </p:nvSpPr>
        <p:spPr>
          <a:xfrm rot="16200000">
            <a:off x="6370672" y="4795249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90A407D5-0843-4DBE-8171-742C01DA88C1}"/>
              </a:ext>
            </a:extLst>
          </p:cNvPr>
          <p:cNvSpPr txBox="1"/>
          <p:nvPr/>
        </p:nvSpPr>
        <p:spPr>
          <a:xfrm>
            <a:off x="6843471" y="4592297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8424CF3A-CD91-0737-4182-A6EC41B1CA71}"/>
              </a:ext>
            </a:extLst>
          </p:cNvPr>
          <p:cNvSpPr/>
          <p:nvPr/>
        </p:nvSpPr>
        <p:spPr>
          <a:xfrm>
            <a:off x="6460886" y="4791652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14092906-BD91-5DE4-B909-33BFBCD126D7}"/>
              </a:ext>
            </a:extLst>
          </p:cNvPr>
          <p:cNvSpPr/>
          <p:nvPr/>
        </p:nvSpPr>
        <p:spPr>
          <a:xfrm>
            <a:off x="6599893" y="4470783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2A86AE6C-76FA-C1EC-2FA6-BD5D6BA1F498}"/>
              </a:ext>
            </a:extLst>
          </p:cNvPr>
          <p:cNvSpPr txBox="1"/>
          <p:nvPr/>
        </p:nvSpPr>
        <p:spPr>
          <a:xfrm>
            <a:off x="6893554" y="4424621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314EFE3C-5DE5-562F-B028-55F34411D88E}"/>
              </a:ext>
            </a:extLst>
          </p:cNvPr>
          <p:cNvSpPr/>
          <p:nvPr/>
        </p:nvSpPr>
        <p:spPr>
          <a:xfrm>
            <a:off x="7612355" y="4470783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1D258880-4CAA-1994-6BC8-8FE902437638}"/>
              </a:ext>
            </a:extLst>
          </p:cNvPr>
          <p:cNvSpPr txBox="1"/>
          <p:nvPr/>
        </p:nvSpPr>
        <p:spPr>
          <a:xfrm>
            <a:off x="7943915" y="4428288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CD5ED394-F883-2FE6-23D8-30026BD0E26C}"/>
              </a:ext>
            </a:extLst>
          </p:cNvPr>
          <p:cNvSpPr txBox="1"/>
          <p:nvPr/>
        </p:nvSpPr>
        <p:spPr>
          <a:xfrm>
            <a:off x="7856470" y="4592297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1ADEF183-0599-D04A-56A7-7B1D5EE32FC8}"/>
              </a:ext>
            </a:extLst>
          </p:cNvPr>
          <p:cNvSpPr txBox="1"/>
          <p:nvPr/>
        </p:nvSpPr>
        <p:spPr>
          <a:xfrm>
            <a:off x="6843471" y="4827785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31381781-DB78-BF82-3AFB-59AC5694AEDB}"/>
              </a:ext>
            </a:extLst>
          </p:cNvPr>
          <p:cNvSpPr txBox="1"/>
          <p:nvPr/>
        </p:nvSpPr>
        <p:spPr>
          <a:xfrm>
            <a:off x="7856470" y="4827785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F34A578B-A7BD-E8B2-1D7A-B374BE052B3B}"/>
              </a:ext>
            </a:extLst>
          </p:cNvPr>
          <p:cNvSpPr/>
          <p:nvPr/>
        </p:nvSpPr>
        <p:spPr>
          <a:xfrm>
            <a:off x="1603721" y="5350304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942DEBE6-7FED-E57B-CA70-5D71A51C197A}"/>
              </a:ext>
            </a:extLst>
          </p:cNvPr>
          <p:cNvSpPr/>
          <p:nvPr/>
        </p:nvSpPr>
        <p:spPr>
          <a:xfrm>
            <a:off x="1603745" y="5351177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002A97FA-81FC-C086-7EB6-015711B95018}"/>
              </a:ext>
            </a:extLst>
          </p:cNvPr>
          <p:cNvSpPr/>
          <p:nvPr/>
        </p:nvSpPr>
        <p:spPr>
          <a:xfrm>
            <a:off x="1464726" y="5795743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E579CD63-49BC-6C59-3015-AFEECA3CF509}"/>
              </a:ext>
            </a:extLst>
          </p:cNvPr>
          <p:cNvSpPr/>
          <p:nvPr/>
        </p:nvSpPr>
        <p:spPr>
          <a:xfrm>
            <a:off x="1464726" y="5559028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1818583A-0113-1B4D-A7A6-3ECEBF51B598}"/>
              </a:ext>
            </a:extLst>
          </p:cNvPr>
          <p:cNvSpPr/>
          <p:nvPr/>
        </p:nvSpPr>
        <p:spPr>
          <a:xfrm>
            <a:off x="1464726" y="5351178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B3381FF0-5988-9FF2-317E-9890D410CBF2}"/>
              </a:ext>
            </a:extLst>
          </p:cNvPr>
          <p:cNvSpPr/>
          <p:nvPr/>
        </p:nvSpPr>
        <p:spPr>
          <a:xfrm>
            <a:off x="1603732" y="5243381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DB63187E-7FEF-CAB9-981E-1D22AEBF4B14}"/>
              </a:ext>
            </a:extLst>
          </p:cNvPr>
          <p:cNvSpPr txBox="1"/>
          <p:nvPr/>
        </p:nvSpPr>
        <p:spPr>
          <a:xfrm rot="16200000">
            <a:off x="1326531" y="529145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35E3F62C-4E5C-E462-1229-2D36DFB93EF7}"/>
              </a:ext>
            </a:extLst>
          </p:cNvPr>
          <p:cNvSpPr txBox="1"/>
          <p:nvPr/>
        </p:nvSpPr>
        <p:spPr>
          <a:xfrm rot="16200000">
            <a:off x="1374512" y="5567847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5DA32C0B-1C65-73FF-C468-C97775AD3AC4}"/>
              </a:ext>
            </a:extLst>
          </p:cNvPr>
          <p:cNvSpPr txBox="1"/>
          <p:nvPr/>
        </p:nvSpPr>
        <p:spPr>
          <a:xfrm rot="16200000">
            <a:off x="1374513" y="5809291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D830375E-D495-3F51-112D-257A40E69702}"/>
              </a:ext>
            </a:extLst>
          </p:cNvPr>
          <p:cNvSpPr txBox="1"/>
          <p:nvPr/>
        </p:nvSpPr>
        <p:spPr>
          <a:xfrm>
            <a:off x="1888908" y="5336352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C4E790BB-2EEC-9258-F704-1A180714C384}"/>
              </a:ext>
            </a:extLst>
          </p:cNvPr>
          <p:cNvSpPr txBox="1"/>
          <p:nvPr/>
        </p:nvSpPr>
        <p:spPr>
          <a:xfrm>
            <a:off x="1888896" y="5562422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8BDF37D8-E03B-D8D3-7948-30174F3ACF48}"/>
              </a:ext>
            </a:extLst>
          </p:cNvPr>
          <p:cNvSpPr txBox="1"/>
          <p:nvPr/>
        </p:nvSpPr>
        <p:spPr>
          <a:xfrm>
            <a:off x="2903704" y="5323384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D130740-FCD8-A274-4809-CA5A3D1A8E63}"/>
              </a:ext>
            </a:extLst>
          </p:cNvPr>
          <p:cNvSpPr txBox="1"/>
          <p:nvPr/>
        </p:nvSpPr>
        <p:spPr>
          <a:xfrm>
            <a:off x="2903692" y="5546677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F640BC35-94CA-53A7-70B4-AF524BB86C85}"/>
              </a:ext>
            </a:extLst>
          </p:cNvPr>
          <p:cNvSpPr txBox="1"/>
          <p:nvPr/>
        </p:nvSpPr>
        <p:spPr>
          <a:xfrm>
            <a:off x="1788720" y="579074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0EA1A7A4-2B96-622F-EE07-AAF3C6992031}"/>
              </a:ext>
            </a:extLst>
          </p:cNvPr>
          <p:cNvSpPr txBox="1"/>
          <p:nvPr/>
        </p:nvSpPr>
        <p:spPr>
          <a:xfrm>
            <a:off x="2798693" y="579487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7F0F1832-E805-054B-5AA9-6CA1ACC4CEE4}"/>
              </a:ext>
            </a:extLst>
          </p:cNvPr>
          <p:cNvSpPr/>
          <p:nvPr/>
        </p:nvSpPr>
        <p:spPr>
          <a:xfrm>
            <a:off x="1464726" y="5564250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301CA459-BB91-FA1D-BA12-687074D11C10}"/>
              </a:ext>
            </a:extLst>
          </p:cNvPr>
          <p:cNvSpPr/>
          <p:nvPr/>
        </p:nvSpPr>
        <p:spPr>
          <a:xfrm>
            <a:off x="1603733" y="5243381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2625C53A-A24D-0CB8-D94D-17EEFCA90686}"/>
              </a:ext>
            </a:extLst>
          </p:cNvPr>
          <p:cNvSpPr txBox="1"/>
          <p:nvPr/>
        </p:nvSpPr>
        <p:spPr>
          <a:xfrm>
            <a:off x="1897394" y="5197219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E102F960-E8A6-2EDB-C9A9-B367A2B37072}"/>
              </a:ext>
            </a:extLst>
          </p:cNvPr>
          <p:cNvSpPr/>
          <p:nvPr/>
        </p:nvSpPr>
        <p:spPr>
          <a:xfrm>
            <a:off x="2616195" y="5243381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D54E775B-9A27-8380-A38D-0EC0117C6C98}"/>
              </a:ext>
            </a:extLst>
          </p:cNvPr>
          <p:cNvSpPr txBox="1"/>
          <p:nvPr/>
        </p:nvSpPr>
        <p:spPr>
          <a:xfrm>
            <a:off x="2947755" y="5200886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C9295251-07A2-C49A-70CF-9EF4866241AC}"/>
              </a:ext>
            </a:extLst>
          </p:cNvPr>
          <p:cNvSpPr/>
          <p:nvPr/>
        </p:nvSpPr>
        <p:spPr>
          <a:xfrm>
            <a:off x="3980996" y="5319629"/>
            <a:ext cx="2027272" cy="7485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48C8A2B5-038E-F28D-2579-C040E77430E7}"/>
              </a:ext>
            </a:extLst>
          </p:cNvPr>
          <p:cNvSpPr/>
          <p:nvPr/>
        </p:nvSpPr>
        <p:spPr>
          <a:xfrm>
            <a:off x="3981020" y="5320502"/>
            <a:ext cx="2027248" cy="7485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FD9FD971-563C-71D3-489B-9646F1D6C869}"/>
              </a:ext>
            </a:extLst>
          </p:cNvPr>
          <p:cNvSpPr/>
          <p:nvPr/>
        </p:nvSpPr>
        <p:spPr>
          <a:xfrm>
            <a:off x="3841989" y="5838405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CA9F2989-DBC1-8CD5-B5D9-FA79F44808E4}"/>
              </a:ext>
            </a:extLst>
          </p:cNvPr>
          <p:cNvSpPr/>
          <p:nvPr/>
        </p:nvSpPr>
        <p:spPr>
          <a:xfrm>
            <a:off x="3842001" y="5528353"/>
            <a:ext cx="138995" cy="31179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45158D30-09B6-116C-CEBC-D628716165C1}"/>
              </a:ext>
            </a:extLst>
          </p:cNvPr>
          <p:cNvSpPr/>
          <p:nvPr/>
        </p:nvSpPr>
        <p:spPr>
          <a:xfrm>
            <a:off x="3842001" y="5320503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893E9B7A-B046-ABE1-5DBC-9C7CBD902DCA}"/>
              </a:ext>
            </a:extLst>
          </p:cNvPr>
          <p:cNvSpPr/>
          <p:nvPr/>
        </p:nvSpPr>
        <p:spPr>
          <a:xfrm>
            <a:off x="3981008" y="5212706"/>
            <a:ext cx="1012462" cy="85632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832CED55-9403-C56A-CB7D-80E7B127D6FE}"/>
              </a:ext>
            </a:extLst>
          </p:cNvPr>
          <p:cNvSpPr txBox="1"/>
          <p:nvPr/>
        </p:nvSpPr>
        <p:spPr>
          <a:xfrm rot="16200000">
            <a:off x="3703806" y="5260775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47F564B2-DA47-DD7C-BD8F-0AF6F37C8413}"/>
              </a:ext>
            </a:extLst>
          </p:cNvPr>
          <p:cNvSpPr txBox="1"/>
          <p:nvPr/>
        </p:nvSpPr>
        <p:spPr>
          <a:xfrm rot="16200000">
            <a:off x="3762712" y="5576653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C335151-E681-9E2B-E096-19F58DA875E1}"/>
              </a:ext>
            </a:extLst>
          </p:cNvPr>
          <p:cNvSpPr/>
          <p:nvPr/>
        </p:nvSpPr>
        <p:spPr>
          <a:xfrm>
            <a:off x="3842001" y="5533575"/>
            <a:ext cx="2166255" cy="31179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F24D220B-54D4-469A-541D-F883827A3835}"/>
              </a:ext>
            </a:extLst>
          </p:cNvPr>
          <p:cNvSpPr/>
          <p:nvPr/>
        </p:nvSpPr>
        <p:spPr>
          <a:xfrm>
            <a:off x="3981008" y="5212706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509745D7-C75F-5A20-A525-19ECC7591699}"/>
              </a:ext>
            </a:extLst>
          </p:cNvPr>
          <p:cNvSpPr txBox="1"/>
          <p:nvPr/>
        </p:nvSpPr>
        <p:spPr>
          <a:xfrm>
            <a:off x="4274669" y="5166544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9F610D47-A23A-18F2-6D95-25D3F7182176}"/>
              </a:ext>
            </a:extLst>
          </p:cNvPr>
          <p:cNvSpPr/>
          <p:nvPr/>
        </p:nvSpPr>
        <p:spPr>
          <a:xfrm>
            <a:off x="4993470" y="5212706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180D788C-E595-1E53-7C3B-7FB1A0058BCC}"/>
              </a:ext>
            </a:extLst>
          </p:cNvPr>
          <p:cNvSpPr txBox="1"/>
          <p:nvPr/>
        </p:nvSpPr>
        <p:spPr>
          <a:xfrm>
            <a:off x="5325030" y="5170211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CECE516F-ABE4-5F5A-2153-641D7C5B6AB0}"/>
              </a:ext>
            </a:extLst>
          </p:cNvPr>
          <p:cNvSpPr txBox="1"/>
          <p:nvPr/>
        </p:nvSpPr>
        <p:spPr>
          <a:xfrm>
            <a:off x="4174845" y="5511872"/>
            <a:ext cx="6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Low ΔR CR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SR</a:t>
            </a:r>
            <a:endParaRPr lang="en-GB" sz="600" b="1" i="1" dirty="0">
              <a:latin typeface="Helvetica" pitchFamily="2" charset="0"/>
            </a:endParaRP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C006A2AD-D32F-34DD-1026-9F68C9FFB2FD}"/>
              </a:ext>
            </a:extLst>
          </p:cNvPr>
          <p:cNvSpPr txBox="1"/>
          <p:nvPr/>
        </p:nvSpPr>
        <p:spPr>
          <a:xfrm>
            <a:off x="4174845" y="5288579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9CCD82BD-81F5-C422-37EC-B7E410F08ED5}"/>
              </a:ext>
            </a:extLst>
          </p:cNvPr>
          <p:cNvSpPr txBox="1"/>
          <p:nvPr/>
        </p:nvSpPr>
        <p:spPr>
          <a:xfrm>
            <a:off x="5184818" y="5292709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  <a:endParaRPr lang="en-GB" sz="600" b="1" dirty="0">
              <a:latin typeface="Helvetica" pitchFamily="2" charset="0"/>
            </a:endParaRP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CD2D246C-1A38-7A29-395B-AA68C88746C6}"/>
              </a:ext>
            </a:extLst>
          </p:cNvPr>
          <p:cNvSpPr txBox="1"/>
          <p:nvPr/>
        </p:nvSpPr>
        <p:spPr>
          <a:xfrm>
            <a:off x="5179183" y="5511872"/>
            <a:ext cx="6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Low ΔR CR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SR</a:t>
            </a:r>
            <a:endParaRPr lang="en-GB" sz="600" b="1" i="1" dirty="0">
              <a:latin typeface="Helvetica" pitchFamily="2" charset="0"/>
            </a:endParaRP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2AFE53E8-794F-3E1A-3C89-B15711916F06}"/>
              </a:ext>
            </a:extLst>
          </p:cNvPr>
          <p:cNvSpPr txBox="1"/>
          <p:nvPr/>
        </p:nvSpPr>
        <p:spPr>
          <a:xfrm rot="16200000">
            <a:off x="3763560" y="5841816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A337E2FC-69F8-66A1-7869-995DC265E457}"/>
              </a:ext>
            </a:extLst>
          </p:cNvPr>
          <p:cNvSpPr txBox="1"/>
          <p:nvPr/>
        </p:nvSpPr>
        <p:spPr>
          <a:xfrm>
            <a:off x="4174845" y="5816613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AFEA4807-FF01-44D9-B010-01F417AA9630}"/>
              </a:ext>
            </a:extLst>
          </p:cNvPr>
          <p:cNvSpPr txBox="1"/>
          <p:nvPr/>
        </p:nvSpPr>
        <p:spPr>
          <a:xfrm>
            <a:off x="5184818" y="5820743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  <a:endParaRPr lang="en-GB" sz="600" b="1" dirty="0">
              <a:latin typeface="Helvetica" pitchFamily="2" charset="0"/>
            </a:endParaRP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E38C0754-07EB-FC78-794B-B5C8C399A9F3}"/>
              </a:ext>
            </a:extLst>
          </p:cNvPr>
          <p:cNvSpPr/>
          <p:nvPr/>
        </p:nvSpPr>
        <p:spPr>
          <a:xfrm>
            <a:off x="6599881" y="5322425"/>
            <a:ext cx="2027272" cy="7485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C4D0B0DB-7A4E-B5E6-46ED-7B84EAA1CF44}"/>
              </a:ext>
            </a:extLst>
          </p:cNvPr>
          <p:cNvSpPr/>
          <p:nvPr/>
        </p:nvSpPr>
        <p:spPr>
          <a:xfrm>
            <a:off x="6599905" y="5323298"/>
            <a:ext cx="2027248" cy="7485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AC36FE1A-2605-C9CB-3EEB-33AF7BD4E6EE}"/>
              </a:ext>
            </a:extLst>
          </p:cNvPr>
          <p:cNvSpPr/>
          <p:nvPr/>
        </p:nvSpPr>
        <p:spPr>
          <a:xfrm>
            <a:off x="6460874" y="5841201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F018F85B-15AA-B681-7868-FD8032EE0984}"/>
              </a:ext>
            </a:extLst>
          </p:cNvPr>
          <p:cNvSpPr/>
          <p:nvPr/>
        </p:nvSpPr>
        <p:spPr>
          <a:xfrm>
            <a:off x="6460886" y="5531149"/>
            <a:ext cx="138995" cy="31179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F2AE3732-2BB9-63F6-AE9A-0D5103954FE8}"/>
              </a:ext>
            </a:extLst>
          </p:cNvPr>
          <p:cNvSpPr/>
          <p:nvPr/>
        </p:nvSpPr>
        <p:spPr>
          <a:xfrm>
            <a:off x="6460886" y="5323299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0187DACA-410F-63C4-1785-99378852E546}"/>
              </a:ext>
            </a:extLst>
          </p:cNvPr>
          <p:cNvSpPr/>
          <p:nvPr/>
        </p:nvSpPr>
        <p:spPr>
          <a:xfrm>
            <a:off x="6599893" y="5215502"/>
            <a:ext cx="1012462" cy="85632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05914766-0DA4-D65D-3643-AE9D75040E9C}"/>
              </a:ext>
            </a:extLst>
          </p:cNvPr>
          <p:cNvSpPr txBox="1"/>
          <p:nvPr/>
        </p:nvSpPr>
        <p:spPr>
          <a:xfrm rot="16200000">
            <a:off x="6322691" y="5263571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94527F82-CE2C-960D-10FA-A095B01AB5DB}"/>
              </a:ext>
            </a:extLst>
          </p:cNvPr>
          <p:cNvSpPr txBox="1"/>
          <p:nvPr/>
        </p:nvSpPr>
        <p:spPr>
          <a:xfrm rot="16200000">
            <a:off x="6381597" y="5579449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E2A3E7EE-B381-80B7-5E30-C8EEAAA9A5AF}"/>
              </a:ext>
            </a:extLst>
          </p:cNvPr>
          <p:cNvSpPr/>
          <p:nvPr/>
        </p:nvSpPr>
        <p:spPr>
          <a:xfrm>
            <a:off x="6460886" y="5536371"/>
            <a:ext cx="2166255" cy="31179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F4F7ED84-51D4-091F-67D6-15CD2C64E685}"/>
              </a:ext>
            </a:extLst>
          </p:cNvPr>
          <p:cNvSpPr/>
          <p:nvPr/>
        </p:nvSpPr>
        <p:spPr>
          <a:xfrm>
            <a:off x="6599893" y="5215502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32FBE7EC-0942-4DFE-1B47-39043AD1E213}"/>
              </a:ext>
            </a:extLst>
          </p:cNvPr>
          <p:cNvSpPr txBox="1"/>
          <p:nvPr/>
        </p:nvSpPr>
        <p:spPr>
          <a:xfrm>
            <a:off x="6893554" y="516934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1803496F-ECE4-0594-1F96-0B9786A99052}"/>
              </a:ext>
            </a:extLst>
          </p:cNvPr>
          <p:cNvSpPr/>
          <p:nvPr/>
        </p:nvSpPr>
        <p:spPr>
          <a:xfrm>
            <a:off x="7612355" y="5215502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E82DABB0-4D22-B176-88B3-C4685CC1087A}"/>
              </a:ext>
            </a:extLst>
          </p:cNvPr>
          <p:cNvSpPr txBox="1"/>
          <p:nvPr/>
        </p:nvSpPr>
        <p:spPr>
          <a:xfrm>
            <a:off x="7943915" y="5173007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B43586D7-E017-E831-CEA6-282E677F66FC}"/>
              </a:ext>
            </a:extLst>
          </p:cNvPr>
          <p:cNvSpPr txBox="1"/>
          <p:nvPr/>
        </p:nvSpPr>
        <p:spPr>
          <a:xfrm>
            <a:off x="6793730" y="5514668"/>
            <a:ext cx="6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Low ΔR CR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SR</a:t>
            </a:r>
            <a:endParaRPr lang="en-GB" sz="600" b="1" dirty="0">
              <a:latin typeface="Helvetica" pitchFamily="2" charset="0"/>
            </a:endParaRP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E0645A8B-6944-B261-5759-3C41C983758E}"/>
              </a:ext>
            </a:extLst>
          </p:cNvPr>
          <p:cNvSpPr txBox="1"/>
          <p:nvPr/>
        </p:nvSpPr>
        <p:spPr>
          <a:xfrm>
            <a:off x="6793730" y="529137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  <a:endParaRPr lang="en-GB" sz="600" b="1" dirty="0">
              <a:latin typeface="Helvetica" pitchFamily="2" charset="0"/>
            </a:endParaRP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8C074F65-53EE-982F-66BD-2F4166AAEEF1}"/>
              </a:ext>
            </a:extLst>
          </p:cNvPr>
          <p:cNvSpPr txBox="1"/>
          <p:nvPr/>
        </p:nvSpPr>
        <p:spPr>
          <a:xfrm>
            <a:off x="7803703" y="529550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71D417BF-1E7E-6537-284E-810CF6E6E646}"/>
              </a:ext>
            </a:extLst>
          </p:cNvPr>
          <p:cNvSpPr txBox="1"/>
          <p:nvPr/>
        </p:nvSpPr>
        <p:spPr>
          <a:xfrm>
            <a:off x="7798068" y="5514668"/>
            <a:ext cx="6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Low ΔR CR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SR</a:t>
            </a:r>
            <a:endParaRPr lang="en-GB" sz="600" b="1" dirty="0">
              <a:latin typeface="Helvetica" pitchFamily="2" charset="0"/>
            </a:endParaRP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7801DC74-2382-B9F9-6851-86F57EF34C72}"/>
              </a:ext>
            </a:extLst>
          </p:cNvPr>
          <p:cNvSpPr txBox="1"/>
          <p:nvPr/>
        </p:nvSpPr>
        <p:spPr>
          <a:xfrm rot="16200000">
            <a:off x="6382445" y="5844612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C3FBC18B-599C-B586-93D9-5523F3A6F065}"/>
              </a:ext>
            </a:extLst>
          </p:cNvPr>
          <p:cNvSpPr txBox="1"/>
          <p:nvPr/>
        </p:nvSpPr>
        <p:spPr>
          <a:xfrm>
            <a:off x="6793730" y="5819409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A3457937-28C2-D9BE-0A85-7004959D529C}"/>
              </a:ext>
            </a:extLst>
          </p:cNvPr>
          <p:cNvSpPr txBox="1"/>
          <p:nvPr/>
        </p:nvSpPr>
        <p:spPr>
          <a:xfrm>
            <a:off x="7803703" y="5823539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2E49E875-0D7D-239B-318B-C1CE760CA0A5}"/>
              </a:ext>
            </a:extLst>
          </p:cNvPr>
          <p:cNvSpPr txBox="1"/>
          <p:nvPr/>
        </p:nvSpPr>
        <p:spPr>
          <a:xfrm>
            <a:off x="9556444" y="5177208"/>
            <a:ext cx="1633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Helvetica" pitchFamily="2" charset="0"/>
              </a:rPr>
              <a:t>Not described here</a:t>
            </a: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A2D7F7F-3965-6F89-9B56-8327681E4B7B}"/>
              </a:ext>
            </a:extLst>
          </p:cNvPr>
          <p:cNvSpPr/>
          <p:nvPr/>
        </p:nvSpPr>
        <p:spPr>
          <a:xfrm>
            <a:off x="9140424" y="2769356"/>
            <a:ext cx="2611945" cy="5574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8192A96-68C3-1A9C-B7C6-15769EA29F8E}"/>
                  </a:ext>
                </a:extLst>
              </p:cNvPr>
              <p:cNvSpPr txBox="1"/>
              <p:nvPr/>
            </p:nvSpPr>
            <p:spPr>
              <a:xfrm>
                <a:off x="9170112" y="2768143"/>
                <a:ext cx="3024133" cy="558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u="sng" dirty="0">
                    <a:latin typeface="Helvetica" pitchFamily="2" charset="0"/>
                  </a:rPr>
                  <a:t>Legend</a:t>
                </a:r>
              </a:p>
              <a:p>
                <a:endParaRPr lang="en-GB" sz="100" u="sng" dirty="0">
                  <a:latin typeface="Helvetica" pitchFamily="2" charset="0"/>
                </a:endParaRPr>
              </a:p>
              <a:p>
                <a:r>
                  <a:rPr lang="en-GB" sz="900" dirty="0">
                    <a:latin typeface="Helvetica" pitchFamily="2" charset="0"/>
                  </a:rPr>
                  <a:t>Region with binned distribution (MVA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9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900" b="0" i="0" smtClean="0">
                            <a:latin typeface="Cambria Math" panose="02040503050406030204" pitchFamily="18" charset="0"/>
                          </a:rPr>
                          <m:t>cc</m:t>
                        </m:r>
                        <m:r>
                          <a:rPr lang="fr-FR" sz="9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fr-FR" sz="900" b="0" i="0" smtClean="0">
                            <a:latin typeface="Cambria Math" panose="02040503050406030204" pitchFamily="18" charset="0"/>
                          </a:rPr>
                          <m:t>bb</m:t>
                        </m:r>
                      </m:sub>
                    </m:sSub>
                  </m:oMath>
                </a14:m>
                <a:r>
                  <a:rPr lang="en-GB" sz="900" dirty="0">
                    <a:latin typeface="Helvetica" pitchFamily="2" charset="0"/>
                  </a:rPr>
                  <a:t>)</a:t>
                </a:r>
              </a:p>
              <a:p>
                <a:r>
                  <a:rPr lang="en-GB" sz="900" b="1" i="1" dirty="0">
                    <a:latin typeface="Helvetica" pitchFamily="2" charset="0"/>
                  </a:rPr>
                  <a:t>Region with a single bin</a:t>
                </a:r>
              </a:p>
            </p:txBody>
          </p:sp>
        </mc:Choice>
        <mc:Fallback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8192A96-68C3-1A9C-B7C6-15769EA2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112" y="2768143"/>
                <a:ext cx="3024133" cy="55867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988DB96-6269-D75D-E085-92D854D06241}"/>
              </a:ext>
            </a:extLst>
          </p:cNvPr>
          <p:cNvSpPr txBox="1"/>
          <p:nvPr/>
        </p:nvSpPr>
        <p:spPr>
          <a:xfrm>
            <a:off x="4283540" y="961154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BF585-829D-9071-3DFB-52951D66A987}"/>
              </a:ext>
            </a:extLst>
          </p:cNvPr>
          <p:cNvSpPr txBox="1"/>
          <p:nvPr/>
        </p:nvSpPr>
        <p:spPr>
          <a:xfrm>
            <a:off x="5298336" y="948186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3F3D7-2592-9682-0AEC-A65B461AADBF}"/>
              </a:ext>
            </a:extLst>
          </p:cNvPr>
          <p:cNvSpPr txBox="1"/>
          <p:nvPr/>
        </p:nvSpPr>
        <p:spPr>
          <a:xfrm>
            <a:off x="6929119" y="947693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992F1-ABAD-46CC-F677-3A8FA44E636E}"/>
              </a:ext>
            </a:extLst>
          </p:cNvPr>
          <p:cNvSpPr txBox="1"/>
          <p:nvPr/>
        </p:nvSpPr>
        <p:spPr>
          <a:xfrm>
            <a:off x="7943915" y="934725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4804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590">
            <a:extLst>
              <a:ext uri="{FF2B5EF4-FFF2-40B4-BE49-F238E27FC236}">
                <a16:creationId xmlns:a16="http://schemas.microsoft.com/office/drawing/2014/main" id="{4670F5C5-2987-CD14-6B3B-677E311920F9}"/>
              </a:ext>
            </a:extLst>
          </p:cNvPr>
          <p:cNvSpPr/>
          <p:nvPr/>
        </p:nvSpPr>
        <p:spPr>
          <a:xfrm>
            <a:off x="89112" y="38939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0C881C-63A8-4C5D-07D3-F803FF39BDC4}"/>
              </a:ext>
            </a:extLst>
          </p:cNvPr>
          <p:cNvSpPr/>
          <p:nvPr/>
        </p:nvSpPr>
        <p:spPr>
          <a:xfrm>
            <a:off x="1435088" y="811016"/>
            <a:ext cx="7568503" cy="3582321"/>
          </a:xfrm>
          <a:prstGeom prst="rect">
            <a:avLst/>
          </a:prstGeom>
          <a:solidFill>
            <a:srgbClr val="CB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52E77A-F29B-E94D-8D9C-0A34EE0E0DBE}"/>
              </a:ext>
            </a:extLst>
          </p:cNvPr>
          <p:cNvCxnSpPr>
            <a:cxnSpLocks/>
          </p:cNvCxnSpPr>
          <p:nvPr/>
        </p:nvCxnSpPr>
        <p:spPr>
          <a:xfrm>
            <a:off x="506007" y="1711921"/>
            <a:ext cx="84975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54FBEE-11D7-EA76-8E76-42EA51908BA5}"/>
              </a:ext>
            </a:extLst>
          </p:cNvPr>
          <p:cNvCxnSpPr>
            <a:cxnSpLocks/>
          </p:cNvCxnSpPr>
          <p:nvPr/>
        </p:nvCxnSpPr>
        <p:spPr>
          <a:xfrm>
            <a:off x="506007" y="2630440"/>
            <a:ext cx="84975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841873-F01D-D740-84C1-B021979E1C3C}"/>
              </a:ext>
            </a:extLst>
          </p:cNvPr>
          <p:cNvCxnSpPr>
            <a:cxnSpLocks/>
          </p:cNvCxnSpPr>
          <p:nvPr/>
        </p:nvCxnSpPr>
        <p:spPr>
          <a:xfrm>
            <a:off x="506007" y="3505710"/>
            <a:ext cx="84975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4BE802-A197-A616-78EC-C9D4B81A55DA}"/>
              </a:ext>
            </a:extLst>
          </p:cNvPr>
          <p:cNvCxnSpPr>
            <a:cxnSpLocks/>
          </p:cNvCxnSpPr>
          <p:nvPr/>
        </p:nvCxnSpPr>
        <p:spPr>
          <a:xfrm flipV="1">
            <a:off x="3723511" y="811016"/>
            <a:ext cx="0" cy="3582321"/>
          </a:xfrm>
          <a:prstGeom prst="straightConnector1">
            <a:avLst/>
          </a:prstGeom>
          <a:ln w="38100">
            <a:solidFill>
              <a:srgbClr val="01B0F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9B3A5F-99BD-8B9F-D696-82D9B33779F8}"/>
              </a:ext>
            </a:extLst>
          </p:cNvPr>
          <p:cNvCxnSpPr>
            <a:cxnSpLocks/>
          </p:cNvCxnSpPr>
          <p:nvPr/>
        </p:nvCxnSpPr>
        <p:spPr>
          <a:xfrm flipV="1">
            <a:off x="6228238" y="811016"/>
            <a:ext cx="0" cy="3582321"/>
          </a:xfrm>
          <a:prstGeom prst="straightConnector1">
            <a:avLst/>
          </a:prstGeom>
          <a:ln w="38100">
            <a:solidFill>
              <a:srgbClr val="01B0F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110E4F0-48C4-DC9C-A023-4FFD33F285DD}"/>
              </a:ext>
            </a:extLst>
          </p:cNvPr>
          <p:cNvSpPr txBox="1"/>
          <p:nvPr/>
        </p:nvSpPr>
        <p:spPr>
          <a:xfrm>
            <a:off x="321277" y="103930"/>
            <a:ext cx="122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Flavour</a:t>
            </a:r>
          </a:p>
          <a:p>
            <a:r>
              <a:rPr lang="en-GB" b="1" dirty="0">
                <a:latin typeface="Helvetica" pitchFamily="2" charset="0"/>
              </a:rPr>
              <a:t>Tagging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B18B3E1-A987-E4E2-0B42-86B20ABBD984}"/>
                  </a:ext>
                </a:extLst>
              </p:cNvPr>
              <p:cNvSpPr txBox="1"/>
              <p:nvPr/>
            </p:nvSpPr>
            <p:spPr>
              <a:xfrm>
                <a:off x="11263318" y="6193305"/>
                <a:ext cx="1220468" cy="385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b>
                        <m:sup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sup>
                      </m:sSubSup>
                    </m:oMath>
                  </m:oMathPara>
                </a14:m>
                <a:endParaRPr lang="en-GB" b="1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B18B3E1-A987-E4E2-0B42-86B20ABBD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318" y="6193305"/>
                <a:ext cx="1220468" cy="385170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BC0FC6ED-2F43-22CD-1B8E-A6AC531E2B69}"/>
              </a:ext>
            </a:extLst>
          </p:cNvPr>
          <p:cNvSpPr/>
          <p:nvPr/>
        </p:nvSpPr>
        <p:spPr>
          <a:xfrm>
            <a:off x="9530595" y="1667498"/>
            <a:ext cx="2000763" cy="475078"/>
          </a:xfrm>
          <a:prstGeom prst="rect">
            <a:avLst/>
          </a:prstGeom>
          <a:solidFill>
            <a:srgbClr val="E3F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BA71FD0-A94F-B60E-F0C0-192D8F545D34}"/>
              </a:ext>
            </a:extLst>
          </p:cNvPr>
          <p:cNvSpPr/>
          <p:nvPr/>
        </p:nvSpPr>
        <p:spPr>
          <a:xfrm>
            <a:off x="9553905" y="1292157"/>
            <a:ext cx="1977453" cy="371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A490543-844D-63BB-A181-31BDB68FA4E6}"/>
              </a:ext>
            </a:extLst>
          </p:cNvPr>
          <p:cNvSpPr/>
          <p:nvPr/>
        </p:nvSpPr>
        <p:spPr>
          <a:xfrm>
            <a:off x="9530595" y="2159232"/>
            <a:ext cx="2000763" cy="475077"/>
          </a:xfrm>
          <a:prstGeom prst="rect">
            <a:avLst/>
          </a:prstGeom>
          <a:solidFill>
            <a:srgbClr val="FBB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8893C36-2B2E-3BD1-F6D4-1048B233B72D}"/>
              </a:ext>
            </a:extLst>
          </p:cNvPr>
          <p:cNvSpPr/>
          <p:nvPr/>
        </p:nvSpPr>
        <p:spPr>
          <a:xfrm>
            <a:off x="9553905" y="897345"/>
            <a:ext cx="1977453" cy="371501"/>
          </a:xfrm>
          <a:prstGeom prst="rect">
            <a:avLst/>
          </a:prstGeom>
          <a:solidFill>
            <a:srgbClr val="CB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C82638-91D2-71E0-EE7C-6E438858A52C}"/>
              </a:ext>
            </a:extLst>
          </p:cNvPr>
          <p:cNvSpPr txBox="1"/>
          <p:nvPr/>
        </p:nvSpPr>
        <p:spPr>
          <a:xfrm>
            <a:off x="9941821" y="948301"/>
            <a:ext cx="122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Helvetica" pitchFamily="2" charset="0"/>
              </a:rPr>
              <a:t>VH(cc)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AF3A372-155B-B092-A45B-7AB6219294CC}"/>
              </a:ext>
            </a:extLst>
          </p:cNvPr>
          <p:cNvSpPr txBox="1"/>
          <p:nvPr/>
        </p:nvSpPr>
        <p:spPr>
          <a:xfrm>
            <a:off x="9700963" y="1337692"/>
            <a:ext cx="170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Helvetica" pitchFamily="2" charset="0"/>
              </a:rPr>
              <a:t>Common </a:t>
            </a:r>
            <a:r>
              <a:rPr lang="en-GB" sz="1400" b="1" dirty="0" err="1">
                <a:latin typeface="Helvetica" pitchFamily="2" charset="0"/>
              </a:rPr>
              <a:t>topCR</a:t>
            </a:r>
            <a:endParaRPr lang="en-GB" sz="1400" b="1" dirty="0">
              <a:latin typeface="Helvetica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581815-9349-3705-6CBD-A29EF6025C48}"/>
              </a:ext>
            </a:extLst>
          </p:cNvPr>
          <p:cNvSpPr txBox="1"/>
          <p:nvPr/>
        </p:nvSpPr>
        <p:spPr>
          <a:xfrm>
            <a:off x="9553905" y="1772906"/>
            <a:ext cx="20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Helvetica" pitchFamily="2" charset="0"/>
              </a:rPr>
              <a:t>Resolved VH(bb)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EDAC37-6E48-4643-809D-BFCBDED9ABE4}"/>
              </a:ext>
            </a:extLst>
          </p:cNvPr>
          <p:cNvSpPr txBox="1"/>
          <p:nvPr/>
        </p:nvSpPr>
        <p:spPr>
          <a:xfrm>
            <a:off x="9553905" y="2237450"/>
            <a:ext cx="20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Helvetica" pitchFamily="2" charset="0"/>
              </a:rPr>
              <a:t>Boosted VH(bb)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19FB86E-D349-2DA3-DBA9-FE6B25009E60}"/>
              </a:ext>
            </a:extLst>
          </p:cNvPr>
          <p:cNvSpPr/>
          <p:nvPr/>
        </p:nvSpPr>
        <p:spPr>
          <a:xfrm>
            <a:off x="1619805" y="1893252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4B67963-55C3-9732-2E08-E2CFDA168F85}"/>
              </a:ext>
            </a:extLst>
          </p:cNvPr>
          <p:cNvSpPr/>
          <p:nvPr/>
        </p:nvSpPr>
        <p:spPr>
          <a:xfrm>
            <a:off x="1619829" y="1894125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DF76FC8-3072-36C7-E5AE-CAD31C01DD67}"/>
              </a:ext>
            </a:extLst>
          </p:cNvPr>
          <p:cNvSpPr/>
          <p:nvPr/>
        </p:nvSpPr>
        <p:spPr>
          <a:xfrm>
            <a:off x="1480810" y="2338691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CBF30F3-D697-8DD1-4F0E-C798B712C4CE}"/>
              </a:ext>
            </a:extLst>
          </p:cNvPr>
          <p:cNvSpPr/>
          <p:nvPr/>
        </p:nvSpPr>
        <p:spPr>
          <a:xfrm>
            <a:off x="1480810" y="2101976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03954D2-0B6E-F9DF-C03F-62F61DD43574}"/>
              </a:ext>
            </a:extLst>
          </p:cNvPr>
          <p:cNvSpPr/>
          <p:nvPr/>
        </p:nvSpPr>
        <p:spPr>
          <a:xfrm>
            <a:off x="1480810" y="1894126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81F9DE6-73D7-08F3-45E6-214F5CC4D3AD}"/>
              </a:ext>
            </a:extLst>
          </p:cNvPr>
          <p:cNvSpPr/>
          <p:nvPr/>
        </p:nvSpPr>
        <p:spPr>
          <a:xfrm>
            <a:off x="1619816" y="1786329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996C510-1E54-3312-0493-4AE740A3C3A6}"/>
              </a:ext>
            </a:extLst>
          </p:cNvPr>
          <p:cNvSpPr txBox="1"/>
          <p:nvPr/>
        </p:nvSpPr>
        <p:spPr>
          <a:xfrm rot="16200000">
            <a:off x="1342615" y="1834398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53D4C93-1599-EFD9-8D74-E14EF63AC5E4}"/>
              </a:ext>
            </a:extLst>
          </p:cNvPr>
          <p:cNvSpPr txBox="1"/>
          <p:nvPr/>
        </p:nvSpPr>
        <p:spPr>
          <a:xfrm rot="16200000">
            <a:off x="1390596" y="2110795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3321100-EA64-A0B4-9AF0-1D241CF9751D}"/>
              </a:ext>
            </a:extLst>
          </p:cNvPr>
          <p:cNvSpPr txBox="1"/>
          <p:nvPr/>
        </p:nvSpPr>
        <p:spPr>
          <a:xfrm rot="16200000">
            <a:off x="1390597" y="2352239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3788652-A76F-7053-9DEC-61EB93CF4BE0}"/>
              </a:ext>
            </a:extLst>
          </p:cNvPr>
          <p:cNvSpPr txBox="1"/>
          <p:nvPr/>
        </p:nvSpPr>
        <p:spPr>
          <a:xfrm>
            <a:off x="1904992" y="1879300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868A6A6-3BC0-B450-AE11-3ABB2409C712}"/>
              </a:ext>
            </a:extLst>
          </p:cNvPr>
          <p:cNvSpPr txBox="1"/>
          <p:nvPr/>
        </p:nvSpPr>
        <p:spPr>
          <a:xfrm>
            <a:off x="1904980" y="2105370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33BA553-69A3-F937-45E7-B76BE20728E0}"/>
              </a:ext>
            </a:extLst>
          </p:cNvPr>
          <p:cNvSpPr txBox="1"/>
          <p:nvPr/>
        </p:nvSpPr>
        <p:spPr>
          <a:xfrm>
            <a:off x="2919788" y="1866332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F92C2DC-7630-4C9E-482D-9D17B665C5BE}"/>
              </a:ext>
            </a:extLst>
          </p:cNvPr>
          <p:cNvSpPr txBox="1"/>
          <p:nvPr/>
        </p:nvSpPr>
        <p:spPr>
          <a:xfrm>
            <a:off x="2919776" y="2089625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8808792-3A8D-803B-AF3E-39DC280F45CE}"/>
              </a:ext>
            </a:extLst>
          </p:cNvPr>
          <p:cNvSpPr txBox="1"/>
          <p:nvPr/>
        </p:nvSpPr>
        <p:spPr>
          <a:xfrm>
            <a:off x="1804804" y="2333689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9029C8F-DA9E-EA3F-8733-4EB9B5BCEDB0}"/>
              </a:ext>
            </a:extLst>
          </p:cNvPr>
          <p:cNvSpPr txBox="1"/>
          <p:nvPr/>
        </p:nvSpPr>
        <p:spPr>
          <a:xfrm>
            <a:off x="2814777" y="2337819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5A09F1E-5203-41F3-C151-B271896E224A}"/>
              </a:ext>
            </a:extLst>
          </p:cNvPr>
          <p:cNvSpPr/>
          <p:nvPr/>
        </p:nvSpPr>
        <p:spPr>
          <a:xfrm>
            <a:off x="1480810" y="2107198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A46A312-320A-6E0A-98DE-B5022F93955F}"/>
              </a:ext>
            </a:extLst>
          </p:cNvPr>
          <p:cNvSpPr/>
          <p:nvPr/>
        </p:nvSpPr>
        <p:spPr>
          <a:xfrm>
            <a:off x="1619817" y="1786329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17A2C0A-BE71-EB19-E9D5-5EAC31B5485D}"/>
              </a:ext>
            </a:extLst>
          </p:cNvPr>
          <p:cNvSpPr txBox="1"/>
          <p:nvPr/>
        </p:nvSpPr>
        <p:spPr>
          <a:xfrm>
            <a:off x="1913478" y="1740167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F5BA21A-B5B0-C0C7-5777-78395BCA1BB8}"/>
              </a:ext>
            </a:extLst>
          </p:cNvPr>
          <p:cNvSpPr/>
          <p:nvPr/>
        </p:nvSpPr>
        <p:spPr>
          <a:xfrm>
            <a:off x="2632279" y="1786329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11B28A3-EA8E-9CE4-EBD0-2A8213567A1E}"/>
              </a:ext>
            </a:extLst>
          </p:cNvPr>
          <p:cNvSpPr txBox="1"/>
          <p:nvPr/>
        </p:nvSpPr>
        <p:spPr>
          <a:xfrm>
            <a:off x="2963839" y="1743834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30CBAA1-46B5-B75E-2E3A-6A9D9F06A81F}"/>
              </a:ext>
            </a:extLst>
          </p:cNvPr>
          <p:cNvSpPr/>
          <p:nvPr/>
        </p:nvSpPr>
        <p:spPr>
          <a:xfrm>
            <a:off x="1612092" y="2771501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013904A-0403-039A-2F37-69DEBF660FE7}"/>
              </a:ext>
            </a:extLst>
          </p:cNvPr>
          <p:cNvSpPr/>
          <p:nvPr/>
        </p:nvSpPr>
        <p:spPr>
          <a:xfrm>
            <a:off x="1612116" y="2772374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270A73F-B8AD-FE4B-BF5E-40C2351EB0C1}"/>
              </a:ext>
            </a:extLst>
          </p:cNvPr>
          <p:cNvSpPr/>
          <p:nvPr/>
        </p:nvSpPr>
        <p:spPr>
          <a:xfrm>
            <a:off x="1473097" y="3216940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517E0F2-B148-634F-082E-78A87B274074}"/>
              </a:ext>
            </a:extLst>
          </p:cNvPr>
          <p:cNvSpPr/>
          <p:nvPr/>
        </p:nvSpPr>
        <p:spPr>
          <a:xfrm>
            <a:off x="1473097" y="2980225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3BD7DE9-B3D8-4C0A-C481-2F53734EB3DF}"/>
              </a:ext>
            </a:extLst>
          </p:cNvPr>
          <p:cNvSpPr/>
          <p:nvPr/>
        </p:nvSpPr>
        <p:spPr>
          <a:xfrm>
            <a:off x="1473097" y="2772375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C6401BD-45F9-10B7-A04B-CB31156E8B83}"/>
              </a:ext>
            </a:extLst>
          </p:cNvPr>
          <p:cNvSpPr/>
          <p:nvPr/>
        </p:nvSpPr>
        <p:spPr>
          <a:xfrm>
            <a:off x="1612103" y="2664578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E8DCD6B-3BD3-23B0-BB36-430D4E1D75BA}"/>
              </a:ext>
            </a:extLst>
          </p:cNvPr>
          <p:cNvSpPr txBox="1"/>
          <p:nvPr/>
        </p:nvSpPr>
        <p:spPr>
          <a:xfrm rot="16200000">
            <a:off x="1334902" y="2712647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71D5426-D256-9391-9764-8F6AFAE80CE9}"/>
              </a:ext>
            </a:extLst>
          </p:cNvPr>
          <p:cNvSpPr txBox="1"/>
          <p:nvPr/>
        </p:nvSpPr>
        <p:spPr>
          <a:xfrm rot="16200000">
            <a:off x="1382883" y="2989044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CD5116A-D6E4-146D-A0D8-E1BFE3E17EF9}"/>
              </a:ext>
            </a:extLst>
          </p:cNvPr>
          <p:cNvSpPr txBox="1"/>
          <p:nvPr/>
        </p:nvSpPr>
        <p:spPr>
          <a:xfrm rot="16200000">
            <a:off x="1382884" y="3230488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993682E-A211-355A-E407-C86E0E215FE5}"/>
              </a:ext>
            </a:extLst>
          </p:cNvPr>
          <p:cNvSpPr txBox="1"/>
          <p:nvPr/>
        </p:nvSpPr>
        <p:spPr>
          <a:xfrm>
            <a:off x="1897279" y="2757549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9437E68-207F-4955-1EDD-3C5370E44B83}"/>
              </a:ext>
            </a:extLst>
          </p:cNvPr>
          <p:cNvSpPr txBox="1"/>
          <p:nvPr/>
        </p:nvSpPr>
        <p:spPr>
          <a:xfrm>
            <a:off x="1897267" y="2983619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18B593B-689E-B57F-8CEC-0972120E1E70}"/>
              </a:ext>
            </a:extLst>
          </p:cNvPr>
          <p:cNvSpPr txBox="1"/>
          <p:nvPr/>
        </p:nvSpPr>
        <p:spPr>
          <a:xfrm>
            <a:off x="2912075" y="2744581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09265A1-C162-B9AE-B6AD-9645491EBDDE}"/>
              </a:ext>
            </a:extLst>
          </p:cNvPr>
          <p:cNvSpPr txBox="1"/>
          <p:nvPr/>
        </p:nvSpPr>
        <p:spPr>
          <a:xfrm>
            <a:off x="2912063" y="2967874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C754053-3F40-4D21-097F-C3290F79C339}"/>
              </a:ext>
            </a:extLst>
          </p:cNvPr>
          <p:cNvSpPr txBox="1"/>
          <p:nvPr/>
        </p:nvSpPr>
        <p:spPr>
          <a:xfrm>
            <a:off x="1797091" y="3211938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E6DF392-E94A-C009-901D-3AC9004D5D23}"/>
              </a:ext>
            </a:extLst>
          </p:cNvPr>
          <p:cNvSpPr txBox="1"/>
          <p:nvPr/>
        </p:nvSpPr>
        <p:spPr>
          <a:xfrm>
            <a:off x="2807064" y="3216068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46ABD41-A64A-F698-6E4E-AD5F04E83E14}"/>
              </a:ext>
            </a:extLst>
          </p:cNvPr>
          <p:cNvSpPr/>
          <p:nvPr/>
        </p:nvSpPr>
        <p:spPr>
          <a:xfrm>
            <a:off x="1473097" y="2985447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873DB4F-66A9-C3BB-CBC9-CF440E5BB03D}"/>
              </a:ext>
            </a:extLst>
          </p:cNvPr>
          <p:cNvSpPr/>
          <p:nvPr/>
        </p:nvSpPr>
        <p:spPr>
          <a:xfrm>
            <a:off x="1612104" y="2664578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2D2A2BD-0828-AC27-74F7-F6D20CE94484}"/>
              </a:ext>
            </a:extLst>
          </p:cNvPr>
          <p:cNvSpPr txBox="1"/>
          <p:nvPr/>
        </p:nvSpPr>
        <p:spPr>
          <a:xfrm>
            <a:off x="1905765" y="2618416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67AD5AF-76AA-9359-95BF-4839D072CA89}"/>
              </a:ext>
            </a:extLst>
          </p:cNvPr>
          <p:cNvSpPr/>
          <p:nvPr/>
        </p:nvSpPr>
        <p:spPr>
          <a:xfrm>
            <a:off x="2624566" y="2664578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C486F2F-727D-C2F1-C216-2ADBACBC2C0B}"/>
              </a:ext>
            </a:extLst>
          </p:cNvPr>
          <p:cNvSpPr txBox="1"/>
          <p:nvPr/>
        </p:nvSpPr>
        <p:spPr>
          <a:xfrm>
            <a:off x="2956126" y="2622083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69814298-C8F9-0E3A-7280-61A47682A803}"/>
              </a:ext>
            </a:extLst>
          </p:cNvPr>
          <p:cNvSpPr/>
          <p:nvPr/>
        </p:nvSpPr>
        <p:spPr>
          <a:xfrm>
            <a:off x="1603721" y="3650304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2C9F199-9892-5B54-52C1-9F4B4698EBB4}"/>
              </a:ext>
            </a:extLst>
          </p:cNvPr>
          <p:cNvSpPr/>
          <p:nvPr/>
        </p:nvSpPr>
        <p:spPr>
          <a:xfrm>
            <a:off x="1603745" y="3651177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79FF9C6-9191-5465-E2AF-B46713AF9AC0}"/>
              </a:ext>
            </a:extLst>
          </p:cNvPr>
          <p:cNvSpPr/>
          <p:nvPr/>
        </p:nvSpPr>
        <p:spPr>
          <a:xfrm>
            <a:off x="1464726" y="4095743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4089273-9ECE-34DE-8E98-F4B83FE92BE0}"/>
              </a:ext>
            </a:extLst>
          </p:cNvPr>
          <p:cNvSpPr/>
          <p:nvPr/>
        </p:nvSpPr>
        <p:spPr>
          <a:xfrm>
            <a:off x="1464726" y="3859028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8171AC6-AF4E-39D5-27CC-F1B7750275E9}"/>
              </a:ext>
            </a:extLst>
          </p:cNvPr>
          <p:cNvSpPr/>
          <p:nvPr/>
        </p:nvSpPr>
        <p:spPr>
          <a:xfrm>
            <a:off x="1464726" y="3651178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D30B4AA-1A66-F086-8E40-DB6568F9ECA6}"/>
              </a:ext>
            </a:extLst>
          </p:cNvPr>
          <p:cNvSpPr/>
          <p:nvPr/>
        </p:nvSpPr>
        <p:spPr>
          <a:xfrm>
            <a:off x="1603732" y="3543381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0216A2A-FA45-2AC5-8D8B-7479A40E0D2B}"/>
              </a:ext>
            </a:extLst>
          </p:cNvPr>
          <p:cNvSpPr txBox="1"/>
          <p:nvPr/>
        </p:nvSpPr>
        <p:spPr>
          <a:xfrm rot="16200000">
            <a:off x="1326531" y="359145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E0D00CD-8C9F-0B26-B549-F9A201BA3A99}"/>
              </a:ext>
            </a:extLst>
          </p:cNvPr>
          <p:cNvSpPr txBox="1"/>
          <p:nvPr/>
        </p:nvSpPr>
        <p:spPr>
          <a:xfrm rot="16200000">
            <a:off x="1374512" y="3867847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573EDE5-B70A-ACB0-89F6-3A7C632C3FA1}"/>
              </a:ext>
            </a:extLst>
          </p:cNvPr>
          <p:cNvSpPr txBox="1"/>
          <p:nvPr/>
        </p:nvSpPr>
        <p:spPr>
          <a:xfrm rot="16200000">
            <a:off x="1374513" y="4109291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530114-F80B-4FC1-A485-2593A018330E}"/>
              </a:ext>
            </a:extLst>
          </p:cNvPr>
          <p:cNvSpPr txBox="1"/>
          <p:nvPr/>
        </p:nvSpPr>
        <p:spPr>
          <a:xfrm>
            <a:off x="1888908" y="3636352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7C13CF6-3864-5FCF-5206-F1AC8BBE7866}"/>
              </a:ext>
            </a:extLst>
          </p:cNvPr>
          <p:cNvSpPr txBox="1"/>
          <p:nvPr/>
        </p:nvSpPr>
        <p:spPr>
          <a:xfrm>
            <a:off x="1888896" y="3862422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E08BBF8-E39C-81FD-9284-150F08BFB233}"/>
              </a:ext>
            </a:extLst>
          </p:cNvPr>
          <p:cNvSpPr txBox="1"/>
          <p:nvPr/>
        </p:nvSpPr>
        <p:spPr>
          <a:xfrm>
            <a:off x="2903704" y="3623384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80F229A-0155-7A7E-09EF-D1EE74E60243}"/>
              </a:ext>
            </a:extLst>
          </p:cNvPr>
          <p:cNvSpPr txBox="1"/>
          <p:nvPr/>
        </p:nvSpPr>
        <p:spPr>
          <a:xfrm>
            <a:off x="2903692" y="3846677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18BD1E5-4A91-91CC-8C4C-1BA82D73C48D}"/>
              </a:ext>
            </a:extLst>
          </p:cNvPr>
          <p:cNvSpPr txBox="1"/>
          <p:nvPr/>
        </p:nvSpPr>
        <p:spPr>
          <a:xfrm>
            <a:off x="1788720" y="409074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32C0DB8-25CC-467C-569C-CF5EE5DE8FFC}"/>
              </a:ext>
            </a:extLst>
          </p:cNvPr>
          <p:cNvSpPr txBox="1"/>
          <p:nvPr/>
        </p:nvSpPr>
        <p:spPr>
          <a:xfrm>
            <a:off x="2798693" y="409487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E9A2B3A-B075-C552-7489-351C0FAFF238}"/>
              </a:ext>
            </a:extLst>
          </p:cNvPr>
          <p:cNvSpPr/>
          <p:nvPr/>
        </p:nvSpPr>
        <p:spPr>
          <a:xfrm>
            <a:off x="1464726" y="3864250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F5148CA-4E6C-52BD-0F6A-AB3D919C7143}"/>
              </a:ext>
            </a:extLst>
          </p:cNvPr>
          <p:cNvSpPr/>
          <p:nvPr/>
        </p:nvSpPr>
        <p:spPr>
          <a:xfrm>
            <a:off x="1603733" y="3543381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6DF79F3-77EC-3183-4235-0F5D9462C8A2}"/>
              </a:ext>
            </a:extLst>
          </p:cNvPr>
          <p:cNvSpPr txBox="1"/>
          <p:nvPr/>
        </p:nvSpPr>
        <p:spPr>
          <a:xfrm>
            <a:off x="1897394" y="3497219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4B98C4B-98AD-BD77-824F-1CB3A634630A}"/>
              </a:ext>
            </a:extLst>
          </p:cNvPr>
          <p:cNvSpPr/>
          <p:nvPr/>
        </p:nvSpPr>
        <p:spPr>
          <a:xfrm>
            <a:off x="2616195" y="3543381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BE2DF9E-1372-EDE8-76C8-7A586040962D}"/>
              </a:ext>
            </a:extLst>
          </p:cNvPr>
          <p:cNvSpPr txBox="1"/>
          <p:nvPr/>
        </p:nvSpPr>
        <p:spPr>
          <a:xfrm>
            <a:off x="2947755" y="3500886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EC64460-C0F2-74F6-ABA3-DEA66152B741}"/>
              </a:ext>
            </a:extLst>
          </p:cNvPr>
          <p:cNvSpPr/>
          <p:nvPr/>
        </p:nvSpPr>
        <p:spPr>
          <a:xfrm>
            <a:off x="1616382" y="987807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3185218-7968-A5B3-A586-1AF3C7322980}"/>
              </a:ext>
            </a:extLst>
          </p:cNvPr>
          <p:cNvSpPr/>
          <p:nvPr/>
        </p:nvSpPr>
        <p:spPr>
          <a:xfrm>
            <a:off x="1616406" y="988680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00750B5-7416-2938-B317-E677AA46D4AC}"/>
              </a:ext>
            </a:extLst>
          </p:cNvPr>
          <p:cNvSpPr/>
          <p:nvPr/>
        </p:nvSpPr>
        <p:spPr>
          <a:xfrm>
            <a:off x="1477387" y="1433246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E206214-CBE8-A782-0B51-EA65CD544192}"/>
              </a:ext>
            </a:extLst>
          </p:cNvPr>
          <p:cNvSpPr/>
          <p:nvPr/>
        </p:nvSpPr>
        <p:spPr>
          <a:xfrm>
            <a:off x="1477387" y="1196531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F2CA1D1-167D-0A3E-BA23-F4556C4AF6AB}"/>
              </a:ext>
            </a:extLst>
          </p:cNvPr>
          <p:cNvSpPr/>
          <p:nvPr/>
        </p:nvSpPr>
        <p:spPr>
          <a:xfrm>
            <a:off x="1477387" y="988681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5AB7CF3-3AF6-D5AB-246B-22A09BBBC1BD}"/>
              </a:ext>
            </a:extLst>
          </p:cNvPr>
          <p:cNvSpPr/>
          <p:nvPr/>
        </p:nvSpPr>
        <p:spPr>
          <a:xfrm>
            <a:off x="1616393" y="880884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B66E51D-B1D7-6EB7-D49A-F3DC0AA27703}"/>
              </a:ext>
            </a:extLst>
          </p:cNvPr>
          <p:cNvSpPr txBox="1"/>
          <p:nvPr/>
        </p:nvSpPr>
        <p:spPr>
          <a:xfrm rot="16200000">
            <a:off x="1339192" y="928953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B2A91A7D-6ECA-22C3-37AB-4FE42FCE3EFE}"/>
              </a:ext>
            </a:extLst>
          </p:cNvPr>
          <p:cNvSpPr txBox="1"/>
          <p:nvPr/>
        </p:nvSpPr>
        <p:spPr>
          <a:xfrm rot="16200000">
            <a:off x="1387173" y="1205350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48FC53C-B2D1-1E6C-3E81-6D2DD14242B7}"/>
              </a:ext>
            </a:extLst>
          </p:cNvPr>
          <p:cNvSpPr txBox="1"/>
          <p:nvPr/>
        </p:nvSpPr>
        <p:spPr>
          <a:xfrm rot="16200000">
            <a:off x="1387174" y="1446794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EF2E694-DD06-7642-7495-3F7322F13CEC}"/>
              </a:ext>
            </a:extLst>
          </p:cNvPr>
          <p:cNvSpPr txBox="1"/>
          <p:nvPr/>
        </p:nvSpPr>
        <p:spPr>
          <a:xfrm>
            <a:off x="1901569" y="973855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B926862-1180-DA15-032D-7317ED35C9A4}"/>
              </a:ext>
            </a:extLst>
          </p:cNvPr>
          <p:cNvSpPr txBox="1"/>
          <p:nvPr/>
        </p:nvSpPr>
        <p:spPr>
          <a:xfrm>
            <a:off x="1901557" y="1199925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b="1" dirty="0">
                <a:latin typeface="Helvetica" pitchFamily="2" charset="0"/>
              </a:rPr>
              <a:t>-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952B905-6E04-FD48-BFA7-9E81B5D82EE9}"/>
              </a:ext>
            </a:extLst>
          </p:cNvPr>
          <p:cNvSpPr txBox="1"/>
          <p:nvPr/>
        </p:nvSpPr>
        <p:spPr>
          <a:xfrm>
            <a:off x="2916365" y="960887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2818480-3643-0768-1C6F-4867D879BF80}"/>
              </a:ext>
            </a:extLst>
          </p:cNvPr>
          <p:cNvSpPr txBox="1"/>
          <p:nvPr/>
        </p:nvSpPr>
        <p:spPr>
          <a:xfrm>
            <a:off x="2916353" y="1184180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b="1" dirty="0">
                <a:latin typeface="Helvetica" pitchFamily="2" charset="0"/>
              </a:rPr>
              <a:t>-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1E9D3DC-CC7C-D5B6-ADF2-DAA6627A8E68}"/>
              </a:ext>
            </a:extLst>
          </p:cNvPr>
          <p:cNvSpPr txBox="1"/>
          <p:nvPr/>
        </p:nvSpPr>
        <p:spPr>
          <a:xfrm>
            <a:off x="1804804" y="1469933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0DEFA66-7A64-C51C-D58E-1CECDB88279F}"/>
              </a:ext>
            </a:extLst>
          </p:cNvPr>
          <p:cNvSpPr txBox="1"/>
          <p:nvPr/>
        </p:nvSpPr>
        <p:spPr>
          <a:xfrm>
            <a:off x="2814777" y="1474063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CF3D2E8-4B6B-CB48-713F-255B45241E4D}"/>
              </a:ext>
            </a:extLst>
          </p:cNvPr>
          <p:cNvSpPr/>
          <p:nvPr/>
        </p:nvSpPr>
        <p:spPr>
          <a:xfrm>
            <a:off x="1477387" y="1201753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66094A9-392D-565A-09D4-8E2487CE1F97}"/>
              </a:ext>
            </a:extLst>
          </p:cNvPr>
          <p:cNvSpPr/>
          <p:nvPr/>
        </p:nvSpPr>
        <p:spPr>
          <a:xfrm>
            <a:off x="1616394" y="880884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5AABF34-EE81-FF32-9CF5-C006506E8833}"/>
              </a:ext>
            </a:extLst>
          </p:cNvPr>
          <p:cNvSpPr txBox="1"/>
          <p:nvPr/>
        </p:nvSpPr>
        <p:spPr>
          <a:xfrm>
            <a:off x="1910055" y="834722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E30F391-F250-B109-FE6C-83CC2E18C7E4}"/>
              </a:ext>
            </a:extLst>
          </p:cNvPr>
          <p:cNvSpPr/>
          <p:nvPr/>
        </p:nvSpPr>
        <p:spPr>
          <a:xfrm>
            <a:off x="2628856" y="880884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33BE6D6-9B3C-8351-0321-B81B59A346BB}"/>
              </a:ext>
            </a:extLst>
          </p:cNvPr>
          <p:cNvSpPr txBox="1"/>
          <p:nvPr/>
        </p:nvSpPr>
        <p:spPr>
          <a:xfrm>
            <a:off x="2960416" y="838389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343AA399-AB85-7311-7D6F-D924568B4FF7}"/>
              </a:ext>
            </a:extLst>
          </p:cNvPr>
          <p:cNvSpPr/>
          <p:nvPr/>
        </p:nvSpPr>
        <p:spPr>
          <a:xfrm>
            <a:off x="3989368" y="963614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DD57BFAF-105E-FED1-44A3-445CF4FD5AFB}"/>
              </a:ext>
            </a:extLst>
          </p:cNvPr>
          <p:cNvSpPr/>
          <p:nvPr/>
        </p:nvSpPr>
        <p:spPr>
          <a:xfrm>
            <a:off x="3989392" y="964487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74EE2EF-A4CC-8ECE-4DBC-B4C6CB47DDA0}"/>
              </a:ext>
            </a:extLst>
          </p:cNvPr>
          <p:cNvSpPr/>
          <p:nvPr/>
        </p:nvSpPr>
        <p:spPr>
          <a:xfrm>
            <a:off x="3850373" y="1409053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1EBFA7E-F3B1-A3E0-4574-9908AD4636D0}"/>
              </a:ext>
            </a:extLst>
          </p:cNvPr>
          <p:cNvSpPr/>
          <p:nvPr/>
        </p:nvSpPr>
        <p:spPr>
          <a:xfrm>
            <a:off x="3850373" y="1172338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7896C31E-5922-2351-A469-D66A2613BDEF}"/>
              </a:ext>
            </a:extLst>
          </p:cNvPr>
          <p:cNvSpPr/>
          <p:nvPr/>
        </p:nvSpPr>
        <p:spPr>
          <a:xfrm>
            <a:off x="3850373" y="964488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F680CB07-2818-8862-D1BD-16CEB4F45282}"/>
              </a:ext>
            </a:extLst>
          </p:cNvPr>
          <p:cNvSpPr/>
          <p:nvPr/>
        </p:nvSpPr>
        <p:spPr>
          <a:xfrm>
            <a:off x="3989379" y="856691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B5633F1-9AA9-E629-FCA7-FFA9C4FCFCF8}"/>
              </a:ext>
            </a:extLst>
          </p:cNvPr>
          <p:cNvSpPr txBox="1"/>
          <p:nvPr/>
        </p:nvSpPr>
        <p:spPr>
          <a:xfrm rot="16200000">
            <a:off x="3712178" y="90476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54D36DF-1360-C204-B10B-CE6DA3158814}"/>
              </a:ext>
            </a:extLst>
          </p:cNvPr>
          <p:cNvSpPr txBox="1"/>
          <p:nvPr/>
        </p:nvSpPr>
        <p:spPr>
          <a:xfrm rot="16200000">
            <a:off x="3760159" y="1181157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DBB8A5A1-0729-45F1-7D36-B44A2A166F60}"/>
              </a:ext>
            </a:extLst>
          </p:cNvPr>
          <p:cNvSpPr txBox="1"/>
          <p:nvPr/>
        </p:nvSpPr>
        <p:spPr>
          <a:xfrm rot="16200000">
            <a:off x="3760160" y="1422601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EEB3BD0-BCFA-BF20-311F-83AAD7DEAB5C}"/>
              </a:ext>
            </a:extLst>
          </p:cNvPr>
          <p:cNvSpPr txBox="1"/>
          <p:nvPr/>
        </p:nvSpPr>
        <p:spPr>
          <a:xfrm>
            <a:off x="4177790" y="1445740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9813E845-1B32-945B-4EC4-58311F1DE7DC}"/>
              </a:ext>
            </a:extLst>
          </p:cNvPr>
          <p:cNvSpPr txBox="1"/>
          <p:nvPr/>
        </p:nvSpPr>
        <p:spPr>
          <a:xfrm>
            <a:off x="5187763" y="1449870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9F0208C-ADF5-9B76-192D-FC4FE134B6FC}"/>
              </a:ext>
            </a:extLst>
          </p:cNvPr>
          <p:cNvSpPr/>
          <p:nvPr/>
        </p:nvSpPr>
        <p:spPr>
          <a:xfrm>
            <a:off x="3850373" y="1177560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CF705458-EC9F-2AE6-23FE-6EABF92768F2}"/>
              </a:ext>
            </a:extLst>
          </p:cNvPr>
          <p:cNvSpPr/>
          <p:nvPr/>
        </p:nvSpPr>
        <p:spPr>
          <a:xfrm>
            <a:off x="3989380" y="856691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48A6154-D122-5B8D-F1C2-9379671CF2BA}"/>
              </a:ext>
            </a:extLst>
          </p:cNvPr>
          <p:cNvSpPr txBox="1"/>
          <p:nvPr/>
        </p:nvSpPr>
        <p:spPr>
          <a:xfrm>
            <a:off x="4283041" y="810529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3A67056-6F11-E68A-170D-3C44DE39CD65}"/>
              </a:ext>
            </a:extLst>
          </p:cNvPr>
          <p:cNvSpPr/>
          <p:nvPr/>
        </p:nvSpPr>
        <p:spPr>
          <a:xfrm>
            <a:off x="5001842" y="856691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00CD5F4-48A4-0F72-6626-6FBFCF78C2FC}"/>
              </a:ext>
            </a:extLst>
          </p:cNvPr>
          <p:cNvSpPr txBox="1"/>
          <p:nvPr/>
        </p:nvSpPr>
        <p:spPr>
          <a:xfrm>
            <a:off x="5333402" y="814196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525D939-418B-4C47-783B-A9FBCCB4D960}"/>
              </a:ext>
            </a:extLst>
          </p:cNvPr>
          <p:cNvSpPr txBox="1"/>
          <p:nvPr/>
        </p:nvSpPr>
        <p:spPr>
          <a:xfrm>
            <a:off x="4177790" y="1192904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62BFE99A-B5AC-DD13-D696-939DE60AAC53}"/>
              </a:ext>
            </a:extLst>
          </p:cNvPr>
          <p:cNvSpPr txBox="1"/>
          <p:nvPr/>
        </p:nvSpPr>
        <p:spPr>
          <a:xfrm>
            <a:off x="5187763" y="1197034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CA2AA9DE-C353-6853-518D-F56145D83F63}"/>
              </a:ext>
            </a:extLst>
          </p:cNvPr>
          <p:cNvSpPr/>
          <p:nvPr/>
        </p:nvSpPr>
        <p:spPr>
          <a:xfrm>
            <a:off x="6631362" y="963614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35CFDFC-148B-B1D7-D056-451EC43ACFF3}"/>
              </a:ext>
            </a:extLst>
          </p:cNvPr>
          <p:cNvSpPr/>
          <p:nvPr/>
        </p:nvSpPr>
        <p:spPr>
          <a:xfrm>
            <a:off x="6631386" y="964487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A97629F6-E83D-9924-D6AE-47BAAD246E8C}"/>
              </a:ext>
            </a:extLst>
          </p:cNvPr>
          <p:cNvSpPr/>
          <p:nvPr/>
        </p:nvSpPr>
        <p:spPr>
          <a:xfrm>
            <a:off x="6492367" y="1409053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90C8F2A-61B5-FED5-22C3-8DEAEB848911}"/>
              </a:ext>
            </a:extLst>
          </p:cNvPr>
          <p:cNvSpPr/>
          <p:nvPr/>
        </p:nvSpPr>
        <p:spPr>
          <a:xfrm>
            <a:off x="6492367" y="1172338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45AB0721-2ED8-A6DC-4320-706B8F76E128}"/>
              </a:ext>
            </a:extLst>
          </p:cNvPr>
          <p:cNvSpPr/>
          <p:nvPr/>
        </p:nvSpPr>
        <p:spPr>
          <a:xfrm>
            <a:off x="6492367" y="964488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D7468FD0-40D1-35E7-E527-8F173C0F3EF3}"/>
              </a:ext>
            </a:extLst>
          </p:cNvPr>
          <p:cNvSpPr/>
          <p:nvPr/>
        </p:nvSpPr>
        <p:spPr>
          <a:xfrm>
            <a:off x="6631373" y="856691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8473514-BED0-9D87-E46D-62FEFF10AF5B}"/>
              </a:ext>
            </a:extLst>
          </p:cNvPr>
          <p:cNvSpPr txBox="1"/>
          <p:nvPr/>
        </p:nvSpPr>
        <p:spPr>
          <a:xfrm rot="16200000">
            <a:off x="6354172" y="90476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AE7A0E3-F99B-AA88-3B46-1DDEC5A6339C}"/>
              </a:ext>
            </a:extLst>
          </p:cNvPr>
          <p:cNvSpPr txBox="1"/>
          <p:nvPr/>
        </p:nvSpPr>
        <p:spPr>
          <a:xfrm rot="16200000">
            <a:off x="6402153" y="1181157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A4626957-0F40-A892-34BB-561F8563A17B}"/>
              </a:ext>
            </a:extLst>
          </p:cNvPr>
          <p:cNvSpPr txBox="1"/>
          <p:nvPr/>
        </p:nvSpPr>
        <p:spPr>
          <a:xfrm rot="16200000">
            <a:off x="6402154" y="1422601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0E33937-57B2-7253-92C4-436A5E6FCC89}"/>
              </a:ext>
            </a:extLst>
          </p:cNvPr>
          <p:cNvSpPr txBox="1"/>
          <p:nvPr/>
        </p:nvSpPr>
        <p:spPr>
          <a:xfrm>
            <a:off x="6819784" y="1445740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A446394-99B4-E9AD-3C2A-1401E4E90639}"/>
              </a:ext>
            </a:extLst>
          </p:cNvPr>
          <p:cNvSpPr txBox="1"/>
          <p:nvPr/>
        </p:nvSpPr>
        <p:spPr>
          <a:xfrm>
            <a:off x="7829757" y="1449870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CF95B37A-53F9-F16D-518A-64BB97219380}"/>
              </a:ext>
            </a:extLst>
          </p:cNvPr>
          <p:cNvSpPr/>
          <p:nvPr/>
        </p:nvSpPr>
        <p:spPr>
          <a:xfrm>
            <a:off x="6492367" y="1177560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2F95C6E9-592C-9928-8481-B88499A0A053}"/>
              </a:ext>
            </a:extLst>
          </p:cNvPr>
          <p:cNvSpPr/>
          <p:nvPr/>
        </p:nvSpPr>
        <p:spPr>
          <a:xfrm>
            <a:off x="6631374" y="856691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9AA5E422-4AFC-3C93-FC73-DFD52E93406A}"/>
              </a:ext>
            </a:extLst>
          </p:cNvPr>
          <p:cNvSpPr txBox="1"/>
          <p:nvPr/>
        </p:nvSpPr>
        <p:spPr>
          <a:xfrm>
            <a:off x="6925035" y="810529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9E7469C2-1374-DB97-77F6-BE58639E0E9C}"/>
              </a:ext>
            </a:extLst>
          </p:cNvPr>
          <p:cNvSpPr/>
          <p:nvPr/>
        </p:nvSpPr>
        <p:spPr>
          <a:xfrm>
            <a:off x="7643836" y="856691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AB4831B-9BDD-8BB1-E36F-DD13BB184546}"/>
              </a:ext>
            </a:extLst>
          </p:cNvPr>
          <p:cNvSpPr txBox="1"/>
          <p:nvPr/>
        </p:nvSpPr>
        <p:spPr>
          <a:xfrm>
            <a:off x="7975396" y="814196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128631C-F4B9-CBE6-2878-306507865A29}"/>
              </a:ext>
            </a:extLst>
          </p:cNvPr>
          <p:cNvSpPr txBox="1"/>
          <p:nvPr/>
        </p:nvSpPr>
        <p:spPr>
          <a:xfrm>
            <a:off x="6819784" y="1192904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693D8F36-FB4A-B28A-45DE-575B1D080FEE}"/>
              </a:ext>
            </a:extLst>
          </p:cNvPr>
          <p:cNvSpPr txBox="1"/>
          <p:nvPr/>
        </p:nvSpPr>
        <p:spPr>
          <a:xfrm>
            <a:off x="7829757" y="1197034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DDED51BD-0839-B8AD-826D-7A848E13347C}"/>
              </a:ext>
            </a:extLst>
          </p:cNvPr>
          <p:cNvSpPr/>
          <p:nvPr/>
        </p:nvSpPr>
        <p:spPr>
          <a:xfrm>
            <a:off x="3987950" y="1892968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0726503-E347-E220-ACA6-51C6880C3F50}"/>
              </a:ext>
            </a:extLst>
          </p:cNvPr>
          <p:cNvSpPr/>
          <p:nvPr/>
        </p:nvSpPr>
        <p:spPr>
          <a:xfrm>
            <a:off x="3987974" y="1893841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04CF53DA-F5FD-B0CC-2A6E-94FEEA1CC52C}"/>
              </a:ext>
            </a:extLst>
          </p:cNvPr>
          <p:cNvSpPr/>
          <p:nvPr/>
        </p:nvSpPr>
        <p:spPr>
          <a:xfrm>
            <a:off x="3848955" y="2338407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15BFB3F-32EC-1374-B28C-08D17F4A217B}"/>
              </a:ext>
            </a:extLst>
          </p:cNvPr>
          <p:cNvSpPr/>
          <p:nvPr/>
        </p:nvSpPr>
        <p:spPr>
          <a:xfrm>
            <a:off x="3848955" y="2101692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3758B5D0-E426-732D-1E78-349E7BF25A64}"/>
              </a:ext>
            </a:extLst>
          </p:cNvPr>
          <p:cNvSpPr/>
          <p:nvPr/>
        </p:nvSpPr>
        <p:spPr>
          <a:xfrm>
            <a:off x="3848955" y="1893842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B9314435-E3B6-5333-0F95-DA8B07ADDB4B}"/>
              </a:ext>
            </a:extLst>
          </p:cNvPr>
          <p:cNvSpPr/>
          <p:nvPr/>
        </p:nvSpPr>
        <p:spPr>
          <a:xfrm>
            <a:off x="3987961" y="1786045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23E1137-1E9A-36D7-63F9-7B962E51286F}"/>
              </a:ext>
            </a:extLst>
          </p:cNvPr>
          <p:cNvSpPr txBox="1"/>
          <p:nvPr/>
        </p:nvSpPr>
        <p:spPr>
          <a:xfrm rot="16200000">
            <a:off x="3710760" y="1834114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63CAD98-9A3C-51E6-57AC-B49BF7390300}"/>
              </a:ext>
            </a:extLst>
          </p:cNvPr>
          <p:cNvSpPr txBox="1"/>
          <p:nvPr/>
        </p:nvSpPr>
        <p:spPr>
          <a:xfrm rot="16200000">
            <a:off x="3758741" y="2110511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E86B348-2C44-D812-DEE4-05D2FC2EE92B}"/>
              </a:ext>
            </a:extLst>
          </p:cNvPr>
          <p:cNvSpPr txBox="1"/>
          <p:nvPr/>
        </p:nvSpPr>
        <p:spPr>
          <a:xfrm rot="16200000">
            <a:off x="3758742" y="2351955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FA642A8C-B384-6925-565F-D08A7D4893BD}"/>
              </a:ext>
            </a:extLst>
          </p:cNvPr>
          <p:cNvSpPr txBox="1"/>
          <p:nvPr/>
        </p:nvSpPr>
        <p:spPr>
          <a:xfrm>
            <a:off x="4172949" y="233340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86873BE8-8708-AE4F-9E8A-D8836A54C834}"/>
              </a:ext>
            </a:extLst>
          </p:cNvPr>
          <p:cNvSpPr txBox="1"/>
          <p:nvPr/>
        </p:nvSpPr>
        <p:spPr>
          <a:xfrm>
            <a:off x="5182922" y="233753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0F31252-B14A-E213-B95E-F51C54DD967F}"/>
              </a:ext>
            </a:extLst>
          </p:cNvPr>
          <p:cNvSpPr/>
          <p:nvPr/>
        </p:nvSpPr>
        <p:spPr>
          <a:xfrm>
            <a:off x="3848955" y="2106914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2ED28FB4-B4E4-E5FA-DB4D-88BF1EED5688}"/>
              </a:ext>
            </a:extLst>
          </p:cNvPr>
          <p:cNvSpPr/>
          <p:nvPr/>
        </p:nvSpPr>
        <p:spPr>
          <a:xfrm>
            <a:off x="3987962" y="1786045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04D8159F-78B2-3E22-D68C-1C8606A6D03E}"/>
              </a:ext>
            </a:extLst>
          </p:cNvPr>
          <p:cNvSpPr txBox="1"/>
          <p:nvPr/>
        </p:nvSpPr>
        <p:spPr>
          <a:xfrm>
            <a:off x="4281623" y="1739883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E736BE24-056C-983A-D5A8-A96C76AD8D83}"/>
              </a:ext>
            </a:extLst>
          </p:cNvPr>
          <p:cNvSpPr/>
          <p:nvPr/>
        </p:nvSpPr>
        <p:spPr>
          <a:xfrm>
            <a:off x="5000424" y="1786045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B87BC3E-90CB-B027-5404-C0E694FBDD51}"/>
              </a:ext>
            </a:extLst>
          </p:cNvPr>
          <p:cNvSpPr txBox="1"/>
          <p:nvPr/>
        </p:nvSpPr>
        <p:spPr>
          <a:xfrm>
            <a:off x="5331984" y="174355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CF8ECDC9-9550-765F-8761-7B28CC7F6E6A}"/>
              </a:ext>
            </a:extLst>
          </p:cNvPr>
          <p:cNvSpPr txBox="1"/>
          <p:nvPr/>
        </p:nvSpPr>
        <p:spPr>
          <a:xfrm>
            <a:off x="4181799" y="208521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9E46A9A4-149B-D583-CF9C-AAC248BBA2EB}"/>
              </a:ext>
            </a:extLst>
          </p:cNvPr>
          <p:cNvSpPr txBox="1"/>
          <p:nvPr/>
        </p:nvSpPr>
        <p:spPr>
          <a:xfrm>
            <a:off x="5191772" y="208934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B0CF32EF-0E09-ECBC-330E-45F8F0919E8B}"/>
              </a:ext>
            </a:extLst>
          </p:cNvPr>
          <p:cNvSpPr txBox="1"/>
          <p:nvPr/>
        </p:nvSpPr>
        <p:spPr>
          <a:xfrm>
            <a:off x="4181799" y="1861918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C7AE0E5-E0FF-FD21-0B78-43D6AED002F1}"/>
              </a:ext>
            </a:extLst>
          </p:cNvPr>
          <p:cNvSpPr txBox="1"/>
          <p:nvPr/>
        </p:nvSpPr>
        <p:spPr>
          <a:xfrm>
            <a:off x="5191772" y="1866048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6937D00-BDEB-F1E1-6B5D-7AF6881B0387}"/>
              </a:ext>
            </a:extLst>
          </p:cNvPr>
          <p:cNvSpPr/>
          <p:nvPr/>
        </p:nvSpPr>
        <p:spPr>
          <a:xfrm>
            <a:off x="3987926" y="2780593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E7360C1B-B727-CCB7-C190-C9C374B9D4F6}"/>
              </a:ext>
            </a:extLst>
          </p:cNvPr>
          <p:cNvSpPr/>
          <p:nvPr/>
        </p:nvSpPr>
        <p:spPr>
          <a:xfrm>
            <a:off x="3987950" y="2781466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E988F781-5D58-43A5-4E75-906B834DA4AE}"/>
              </a:ext>
            </a:extLst>
          </p:cNvPr>
          <p:cNvSpPr/>
          <p:nvPr/>
        </p:nvSpPr>
        <p:spPr>
          <a:xfrm>
            <a:off x="3848931" y="3226032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92835223-C106-3DEC-DB5E-D5A2626B795A}"/>
              </a:ext>
            </a:extLst>
          </p:cNvPr>
          <p:cNvSpPr/>
          <p:nvPr/>
        </p:nvSpPr>
        <p:spPr>
          <a:xfrm>
            <a:off x="3848931" y="2989317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92714E9C-BAD2-A19F-650B-09BE3B195A3F}"/>
              </a:ext>
            </a:extLst>
          </p:cNvPr>
          <p:cNvSpPr/>
          <p:nvPr/>
        </p:nvSpPr>
        <p:spPr>
          <a:xfrm>
            <a:off x="3848931" y="2781467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5C113DFE-613A-2C4F-F762-C22EE012F383}"/>
              </a:ext>
            </a:extLst>
          </p:cNvPr>
          <p:cNvSpPr/>
          <p:nvPr/>
        </p:nvSpPr>
        <p:spPr>
          <a:xfrm>
            <a:off x="3987937" y="2673670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B7906C31-AADE-3E48-CFA6-88065A843864}"/>
              </a:ext>
            </a:extLst>
          </p:cNvPr>
          <p:cNvSpPr txBox="1"/>
          <p:nvPr/>
        </p:nvSpPr>
        <p:spPr>
          <a:xfrm rot="16200000">
            <a:off x="3710736" y="2721739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B76B9A6A-9DCE-184C-6AD0-A8E2B21BFE5C}"/>
              </a:ext>
            </a:extLst>
          </p:cNvPr>
          <p:cNvSpPr txBox="1"/>
          <p:nvPr/>
        </p:nvSpPr>
        <p:spPr>
          <a:xfrm rot="16200000">
            <a:off x="3758717" y="2998136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018C2768-15D9-8277-D8A8-E4D51D9D7620}"/>
              </a:ext>
            </a:extLst>
          </p:cNvPr>
          <p:cNvSpPr txBox="1"/>
          <p:nvPr/>
        </p:nvSpPr>
        <p:spPr>
          <a:xfrm rot="16200000">
            <a:off x="3758718" y="3239580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E92A64A3-34AA-457F-613B-C3B68C901A91}"/>
              </a:ext>
            </a:extLst>
          </p:cNvPr>
          <p:cNvSpPr txBox="1"/>
          <p:nvPr/>
        </p:nvSpPr>
        <p:spPr>
          <a:xfrm>
            <a:off x="4172925" y="3221030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51BA818-A389-00A2-884E-FBDF854929FE}"/>
              </a:ext>
            </a:extLst>
          </p:cNvPr>
          <p:cNvSpPr txBox="1"/>
          <p:nvPr/>
        </p:nvSpPr>
        <p:spPr>
          <a:xfrm>
            <a:off x="5182898" y="3225160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21D05DE5-3D1C-4111-BD84-02D2F85555FF}"/>
              </a:ext>
            </a:extLst>
          </p:cNvPr>
          <p:cNvSpPr/>
          <p:nvPr/>
        </p:nvSpPr>
        <p:spPr>
          <a:xfrm>
            <a:off x="3848931" y="2994539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4CB19477-CBD2-5A46-5E1F-C97B57E72B50}"/>
              </a:ext>
            </a:extLst>
          </p:cNvPr>
          <p:cNvSpPr/>
          <p:nvPr/>
        </p:nvSpPr>
        <p:spPr>
          <a:xfrm>
            <a:off x="3987938" y="2673670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EC9AD26-6510-E648-5B24-9771C38BD908}"/>
              </a:ext>
            </a:extLst>
          </p:cNvPr>
          <p:cNvSpPr txBox="1"/>
          <p:nvPr/>
        </p:nvSpPr>
        <p:spPr>
          <a:xfrm>
            <a:off x="4281599" y="2627508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5166BD64-BE00-CC5B-F687-5B0CD7AFB6A1}"/>
              </a:ext>
            </a:extLst>
          </p:cNvPr>
          <p:cNvSpPr/>
          <p:nvPr/>
        </p:nvSpPr>
        <p:spPr>
          <a:xfrm>
            <a:off x="5000400" y="2673670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9267FD43-85C7-CAF1-7466-16C9ABD8A50D}"/>
              </a:ext>
            </a:extLst>
          </p:cNvPr>
          <p:cNvSpPr txBox="1"/>
          <p:nvPr/>
        </p:nvSpPr>
        <p:spPr>
          <a:xfrm>
            <a:off x="5331960" y="2631175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78FBF01D-6562-8440-36E8-EA9D4A2DCCCF}"/>
              </a:ext>
            </a:extLst>
          </p:cNvPr>
          <p:cNvSpPr txBox="1"/>
          <p:nvPr/>
        </p:nvSpPr>
        <p:spPr>
          <a:xfrm>
            <a:off x="4181775" y="2972836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86CF7B8-61F0-11BF-359C-A8E501472753}"/>
              </a:ext>
            </a:extLst>
          </p:cNvPr>
          <p:cNvSpPr txBox="1"/>
          <p:nvPr/>
        </p:nvSpPr>
        <p:spPr>
          <a:xfrm>
            <a:off x="5191748" y="2976966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C674B51F-A74F-B8F2-5EC1-796138017701}"/>
              </a:ext>
            </a:extLst>
          </p:cNvPr>
          <p:cNvSpPr txBox="1"/>
          <p:nvPr/>
        </p:nvSpPr>
        <p:spPr>
          <a:xfrm>
            <a:off x="4181775" y="2749543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48D57EEA-F959-C1AC-8E03-4BAD7B9F16D5}"/>
              </a:ext>
            </a:extLst>
          </p:cNvPr>
          <p:cNvSpPr txBox="1"/>
          <p:nvPr/>
        </p:nvSpPr>
        <p:spPr>
          <a:xfrm>
            <a:off x="5191748" y="2753673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993A5D80-8A84-4861-A7F9-68FD14BA1839}"/>
              </a:ext>
            </a:extLst>
          </p:cNvPr>
          <p:cNvSpPr/>
          <p:nvPr/>
        </p:nvSpPr>
        <p:spPr>
          <a:xfrm>
            <a:off x="6622641" y="1885818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43861706-F3F9-B4EA-AE5A-80364672388A}"/>
              </a:ext>
            </a:extLst>
          </p:cNvPr>
          <p:cNvSpPr/>
          <p:nvPr/>
        </p:nvSpPr>
        <p:spPr>
          <a:xfrm>
            <a:off x="6622665" y="1886691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5025FB37-9FA5-50E9-6D0B-0F6395933212}"/>
              </a:ext>
            </a:extLst>
          </p:cNvPr>
          <p:cNvSpPr/>
          <p:nvPr/>
        </p:nvSpPr>
        <p:spPr>
          <a:xfrm>
            <a:off x="6483646" y="2331257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BD51F9B4-74B0-EC9D-6220-9D9DD4DA32C5}"/>
              </a:ext>
            </a:extLst>
          </p:cNvPr>
          <p:cNvSpPr/>
          <p:nvPr/>
        </p:nvSpPr>
        <p:spPr>
          <a:xfrm>
            <a:off x="6483646" y="2094542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F02261DB-E4B7-2B44-D8B0-C44F90682C5F}"/>
              </a:ext>
            </a:extLst>
          </p:cNvPr>
          <p:cNvSpPr/>
          <p:nvPr/>
        </p:nvSpPr>
        <p:spPr>
          <a:xfrm>
            <a:off x="6483646" y="1886692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570FD64-86B3-CC07-EB0B-A608918378F6}"/>
              </a:ext>
            </a:extLst>
          </p:cNvPr>
          <p:cNvSpPr/>
          <p:nvPr/>
        </p:nvSpPr>
        <p:spPr>
          <a:xfrm>
            <a:off x="6622652" y="1778895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AF4491B7-390F-BE31-6C3A-92AAFD6CF384}"/>
              </a:ext>
            </a:extLst>
          </p:cNvPr>
          <p:cNvSpPr txBox="1"/>
          <p:nvPr/>
        </p:nvSpPr>
        <p:spPr>
          <a:xfrm rot="16200000">
            <a:off x="6345451" y="1826964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2259FD1E-0A61-CA44-50AA-F31CBB031E4A}"/>
              </a:ext>
            </a:extLst>
          </p:cNvPr>
          <p:cNvSpPr txBox="1"/>
          <p:nvPr/>
        </p:nvSpPr>
        <p:spPr>
          <a:xfrm rot="16200000">
            <a:off x="6393432" y="2103361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A1B5259E-5275-035D-2A5A-DA80FFC95523}"/>
              </a:ext>
            </a:extLst>
          </p:cNvPr>
          <p:cNvSpPr txBox="1"/>
          <p:nvPr/>
        </p:nvSpPr>
        <p:spPr>
          <a:xfrm rot="16200000">
            <a:off x="6393433" y="2344805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5D2D9CCF-5092-EA4B-4A7E-A5DEE9FAAEDF}"/>
              </a:ext>
            </a:extLst>
          </p:cNvPr>
          <p:cNvSpPr txBox="1"/>
          <p:nvPr/>
        </p:nvSpPr>
        <p:spPr>
          <a:xfrm>
            <a:off x="6807640" y="232625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33EA06D-0710-D030-DACB-5D734CF72434}"/>
              </a:ext>
            </a:extLst>
          </p:cNvPr>
          <p:cNvSpPr txBox="1"/>
          <p:nvPr/>
        </p:nvSpPr>
        <p:spPr>
          <a:xfrm>
            <a:off x="7817613" y="233038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73A306D1-67C9-BE9D-D2D2-CCC79BBA8CE5}"/>
              </a:ext>
            </a:extLst>
          </p:cNvPr>
          <p:cNvSpPr/>
          <p:nvPr/>
        </p:nvSpPr>
        <p:spPr>
          <a:xfrm>
            <a:off x="6483646" y="2099764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B0BE20C0-27F8-0DE9-4C93-EE515D1E2DF3}"/>
              </a:ext>
            </a:extLst>
          </p:cNvPr>
          <p:cNvSpPr/>
          <p:nvPr/>
        </p:nvSpPr>
        <p:spPr>
          <a:xfrm>
            <a:off x="6622653" y="1778895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275DC39-87C2-6E27-5483-668F6888C73C}"/>
              </a:ext>
            </a:extLst>
          </p:cNvPr>
          <p:cNvSpPr txBox="1"/>
          <p:nvPr/>
        </p:nvSpPr>
        <p:spPr>
          <a:xfrm>
            <a:off x="6916314" y="1732733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0BA0E167-1B57-F7F7-5036-14AE3F06804C}"/>
              </a:ext>
            </a:extLst>
          </p:cNvPr>
          <p:cNvSpPr/>
          <p:nvPr/>
        </p:nvSpPr>
        <p:spPr>
          <a:xfrm>
            <a:off x="7635115" y="1778895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2DC49912-18D7-4B5A-0F07-38CFD4324E9A}"/>
              </a:ext>
            </a:extLst>
          </p:cNvPr>
          <p:cNvSpPr txBox="1"/>
          <p:nvPr/>
        </p:nvSpPr>
        <p:spPr>
          <a:xfrm>
            <a:off x="7966675" y="173640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822263CE-F293-FA57-C598-EE8EB3FFF0DF}"/>
              </a:ext>
            </a:extLst>
          </p:cNvPr>
          <p:cNvSpPr txBox="1"/>
          <p:nvPr/>
        </p:nvSpPr>
        <p:spPr>
          <a:xfrm>
            <a:off x="6816490" y="207806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E0D3AC9F-2457-59BF-715C-CEB9F063A39A}"/>
              </a:ext>
            </a:extLst>
          </p:cNvPr>
          <p:cNvSpPr txBox="1"/>
          <p:nvPr/>
        </p:nvSpPr>
        <p:spPr>
          <a:xfrm>
            <a:off x="7826463" y="208219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0C97B5F-D5C7-5921-CC8D-57FFF870CF62}"/>
              </a:ext>
            </a:extLst>
          </p:cNvPr>
          <p:cNvSpPr txBox="1"/>
          <p:nvPr/>
        </p:nvSpPr>
        <p:spPr>
          <a:xfrm>
            <a:off x="6816490" y="1854768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48D5EFE6-C6EE-9E9A-E758-0AB31051C3CF}"/>
              </a:ext>
            </a:extLst>
          </p:cNvPr>
          <p:cNvSpPr txBox="1"/>
          <p:nvPr/>
        </p:nvSpPr>
        <p:spPr>
          <a:xfrm>
            <a:off x="7826463" y="1858898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7EA60DF5-90D8-F343-05C7-D788CC87E825}"/>
              </a:ext>
            </a:extLst>
          </p:cNvPr>
          <p:cNvSpPr/>
          <p:nvPr/>
        </p:nvSpPr>
        <p:spPr>
          <a:xfrm>
            <a:off x="6610553" y="2782074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719D442A-3106-530D-2157-CD8A19D9203B}"/>
              </a:ext>
            </a:extLst>
          </p:cNvPr>
          <p:cNvSpPr/>
          <p:nvPr/>
        </p:nvSpPr>
        <p:spPr>
          <a:xfrm>
            <a:off x="6610577" y="2782947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71BD15A7-35C4-1F81-9055-53E9C0B9BCAE}"/>
              </a:ext>
            </a:extLst>
          </p:cNvPr>
          <p:cNvSpPr/>
          <p:nvPr/>
        </p:nvSpPr>
        <p:spPr>
          <a:xfrm>
            <a:off x="6471558" y="3227513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731991B7-8088-8189-6D2C-BCDB2E9D50BE}"/>
              </a:ext>
            </a:extLst>
          </p:cNvPr>
          <p:cNvSpPr/>
          <p:nvPr/>
        </p:nvSpPr>
        <p:spPr>
          <a:xfrm>
            <a:off x="6471558" y="2990798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61D2B9CD-F0CE-02A5-A84D-02406F59488A}"/>
              </a:ext>
            </a:extLst>
          </p:cNvPr>
          <p:cNvSpPr/>
          <p:nvPr/>
        </p:nvSpPr>
        <p:spPr>
          <a:xfrm>
            <a:off x="6471558" y="2782948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641898A7-F3B3-8719-972A-7F2A24F371B3}"/>
              </a:ext>
            </a:extLst>
          </p:cNvPr>
          <p:cNvSpPr/>
          <p:nvPr/>
        </p:nvSpPr>
        <p:spPr>
          <a:xfrm>
            <a:off x="6610564" y="2675151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F3AB7B69-022D-4B70-9256-822586711F98}"/>
              </a:ext>
            </a:extLst>
          </p:cNvPr>
          <p:cNvSpPr txBox="1"/>
          <p:nvPr/>
        </p:nvSpPr>
        <p:spPr>
          <a:xfrm rot="16200000">
            <a:off x="6333363" y="272322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E5C77438-3473-4F68-876E-0593B7293D7A}"/>
              </a:ext>
            </a:extLst>
          </p:cNvPr>
          <p:cNvSpPr txBox="1"/>
          <p:nvPr/>
        </p:nvSpPr>
        <p:spPr>
          <a:xfrm rot="16200000">
            <a:off x="6381344" y="2999617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A2A0CCBD-54E3-4D4B-A95D-7EA5B886A244}"/>
              </a:ext>
            </a:extLst>
          </p:cNvPr>
          <p:cNvSpPr txBox="1"/>
          <p:nvPr/>
        </p:nvSpPr>
        <p:spPr>
          <a:xfrm rot="16200000">
            <a:off x="6381345" y="3241061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5D5D7A67-1616-91EB-B809-236E97272A03}"/>
              </a:ext>
            </a:extLst>
          </p:cNvPr>
          <p:cNvSpPr txBox="1"/>
          <p:nvPr/>
        </p:nvSpPr>
        <p:spPr>
          <a:xfrm>
            <a:off x="6795552" y="322251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2503C2C0-C0E5-067E-C18F-CF5033EF944C}"/>
              </a:ext>
            </a:extLst>
          </p:cNvPr>
          <p:cNvSpPr txBox="1"/>
          <p:nvPr/>
        </p:nvSpPr>
        <p:spPr>
          <a:xfrm>
            <a:off x="7805525" y="322664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9FA2D4E5-F285-BCAE-69C7-0396B5631FD0}"/>
              </a:ext>
            </a:extLst>
          </p:cNvPr>
          <p:cNvSpPr/>
          <p:nvPr/>
        </p:nvSpPr>
        <p:spPr>
          <a:xfrm>
            <a:off x="6471558" y="2996020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36D5BEAD-B36C-12E7-2375-B3D2428DFF85}"/>
              </a:ext>
            </a:extLst>
          </p:cNvPr>
          <p:cNvSpPr/>
          <p:nvPr/>
        </p:nvSpPr>
        <p:spPr>
          <a:xfrm>
            <a:off x="6610565" y="2675151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76F2143C-F34F-1B86-7CAB-B0AAA9BC19E5}"/>
              </a:ext>
            </a:extLst>
          </p:cNvPr>
          <p:cNvSpPr txBox="1"/>
          <p:nvPr/>
        </p:nvSpPr>
        <p:spPr>
          <a:xfrm>
            <a:off x="6904226" y="2628989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C93FD31E-44D5-D804-CDBE-29B362116D31}"/>
              </a:ext>
            </a:extLst>
          </p:cNvPr>
          <p:cNvSpPr/>
          <p:nvPr/>
        </p:nvSpPr>
        <p:spPr>
          <a:xfrm>
            <a:off x="7623027" y="2675151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E6A268C-26CD-F7EC-8409-71018384012E}"/>
              </a:ext>
            </a:extLst>
          </p:cNvPr>
          <p:cNvSpPr txBox="1"/>
          <p:nvPr/>
        </p:nvSpPr>
        <p:spPr>
          <a:xfrm>
            <a:off x="7954587" y="2632656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C7D0B18-94F7-40BF-9D17-F0B1D257C121}"/>
              </a:ext>
            </a:extLst>
          </p:cNvPr>
          <p:cNvSpPr txBox="1"/>
          <p:nvPr/>
        </p:nvSpPr>
        <p:spPr>
          <a:xfrm>
            <a:off x="6804402" y="2974317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CF6A36C5-0C81-6A4E-D287-318124BC2710}"/>
              </a:ext>
            </a:extLst>
          </p:cNvPr>
          <p:cNvSpPr txBox="1"/>
          <p:nvPr/>
        </p:nvSpPr>
        <p:spPr>
          <a:xfrm>
            <a:off x="7814375" y="2978447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21C53FAD-C6FF-E425-0A80-31721BDF029B}"/>
              </a:ext>
            </a:extLst>
          </p:cNvPr>
          <p:cNvSpPr txBox="1"/>
          <p:nvPr/>
        </p:nvSpPr>
        <p:spPr>
          <a:xfrm>
            <a:off x="6804402" y="2751024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A268CB18-DA2E-94BC-1F33-D048B9C3A8E1}"/>
              </a:ext>
            </a:extLst>
          </p:cNvPr>
          <p:cNvSpPr txBox="1"/>
          <p:nvPr/>
        </p:nvSpPr>
        <p:spPr>
          <a:xfrm>
            <a:off x="7814375" y="2755154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AC019E4F-2261-BA9F-D68F-AF5013141CA3}"/>
              </a:ext>
            </a:extLst>
          </p:cNvPr>
          <p:cNvSpPr/>
          <p:nvPr/>
        </p:nvSpPr>
        <p:spPr>
          <a:xfrm>
            <a:off x="6610529" y="3656720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CEED475C-5F99-9F0C-B12F-5AF8E076F134}"/>
              </a:ext>
            </a:extLst>
          </p:cNvPr>
          <p:cNvSpPr/>
          <p:nvPr/>
        </p:nvSpPr>
        <p:spPr>
          <a:xfrm>
            <a:off x="6610553" y="3657593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00113A1E-DDDF-0CF2-2FE5-70B2B42DEBDE}"/>
              </a:ext>
            </a:extLst>
          </p:cNvPr>
          <p:cNvSpPr/>
          <p:nvPr/>
        </p:nvSpPr>
        <p:spPr>
          <a:xfrm>
            <a:off x="6471534" y="4102159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0E265DFD-7BE2-BD9D-72F0-DD5A78CADA65}"/>
              </a:ext>
            </a:extLst>
          </p:cNvPr>
          <p:cNvSpPr/>
          <p:nvPr/>
        </p:nvSpPr>
        <p:spPr>
          <a:xfrm>
            <a:off x="6471534" y="3865444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AC60BCB5-5086-C806-EF43-A04BDF782EC6}"/>
              </a:ext>
            </a:extLst>
          </p:cNvPr>
          <p:cNvSpPr/>
          <p:nvPr/>
        </p:nvSpPr>
        <p:spPr>
          <a:xfrm>
            <a:off x="6471534" y="3657594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F34DBC5E-EED4-F4E1-B3F8-BE0A246EE965}"/>
              </a:ext>
            </a:extLst>
          </p:cNvPr>
          <p:cNvSpPr/>
          <p:nvPr/>
        </p:nvSpPr>
        <p:spPr>
          <a:xfrm>
            <a:off x="6610540" y="3549797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BE81974A-180B-F4A8-21C8-9BF26533DC0B}"/>
              </a:ext>
            </a:extLst>
          </p:cNvPr>
          <p:cNvSpPr txBox="1"/>
          <p:nvPr/>
        </p:nvSpPr>
        <p:spPr>
          <a:xfrm rot="16200000">
            <a:off x="6333339" y="3597866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BE491EDA-D3F8-7F6D-C341-2F09C15439B1}"/>
              </a:ext>
            </a:extLst>
          </p:cNvPr>
          <p:cNvSpPr txBox="1"/>
          <p:nvPr/>
        </p:nvSpPr>
        <p:spPr>
          <a:xfrm rot="16200000">
            <a:off x="6381320" y="3874263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0B5CA3ED-C498-6AD0-E8B7-FB74C897FED9}"/>
              </a:ext>
            </a:extLst>
          </p:cNvPr>
          <p:cNvSpPr txBox="1"/>
          <p:nvPr/>
        </p:nvSpPr>
        <p:spPr>
          <a:xfrm rot="16200000">
            <a:off x="6381321" y="4115707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6B12D4E-8A7B-2F67-C565-52E5C5A6E8DB}"/>
              </a:ext>
            </a:extLst>
          </p:cNvPr>
          <p:cNvSpPr txBox="1"/>
          <p:nvPr/>
        </p:nvSpPr>
        <p:spPr>
          <a:xfrm>
            <a:off x="6795528" y="4097157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211C0D6C-FA20-11C1-B996-0C34B55764FC}"/>
              </a:ext>
            </a:extLst>
          </p:cNvPr>
          <p:cNvSpPr txBox="1"/>
          <p:nvPr/>
        </p:nvSpPr>
        <p:spPr>
          <a:xfrm>
            <a:off x="7805501" y="4101287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543DF464-CDFF-676E-326B-43341F8301A5}"/>
              </a:ext>
            </a:extLst>
          </p:cNvPr>
          <p:cNvSpPr/>
          <p:nvPr/>
        </p:nvSpPr>
        <p:spPr>
          <a:xfrm>
            <a:off x="6471534" y="3870666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8A72D961-8593-C52E-7689-8183A6B19266}"/>
              </a:ext>
            </a:extLst>
          </p:cNvPr>
          <p:cNvSpPr/>
          <p:nvPr/>
        </p:nvSpPr>
        <p:spPr>
          <a:xfrm>
            <a:off x="6610541" y="3549797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B34A51C1-AEA1-EED1-8ABC-E93588106F30}"/>
              </a:ext>
            </a:extLst>
          </p:cNvPr>
          <p:cNvSpPr txBox="1"/>
          <p:nvPr/>
        </p:nvSpPr>
        <p:spPr>
          <a:xfrm>
            <a:off x="6904202" y="3503635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3982379A-74B7-57B4-4DED-B5ECD007FBF3}"/>
              </a:ext>
            </a:extLst>
          </p:cNvPr>
          <p:cNvSpPr/>
          <p:nvPr/>
        </p:nvSpPr>
        <p:spPr>
          <a:xfrm>
            <a:off x="7623003" y="3549797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95151BFF-A629-4089-311C-F6BC3F9E33A8}"/>
              </a:ext>
            </a:extLst>
          </p:cNvPr>
          <p:cNvSpPr txBox="1"/>
          <p:nvPr/>
        </p:nvSpPr>
        <p:spPr>
          <a:xfrm>
            <a:off x="7954563" y="3507302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9AB8C1FC-F297-D10B-60CE-26D65B8BCB1D}"/>
              </a:ext>
            </a:extLst>
          </p:cNvPr>
          <p:cNvSpPr txBox="1"/>
          <p:nvPr/>
        </p:nvSpPr>
        <p:spPr>
          <a:xfrm>
            <a:off x="6804378" y="3848963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084EDD65-AF90-0A05-B900-9C6CFDAEC9CC}"/>
              </a:ext>
            </a:extLst>
          </p:cNvPr>
          <p:cNvSpPr txBox="1"/>
          <p:nvPr/>
        </p:nvSpPr>
        <p:spPr>
          <a:xfrm>
            <a:off x="7814351" y="3853093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9A557271-CEF9-5D4D-0497-2A0A16196740}"/>
              </a:ext>
            </a:extLst>
          </p:cNvPr>
          <p:cNvSpPr txBox="1"/>
          <p:nvPr/>
        </p:nvSpPr>
        <p:spPr>
          <a:xfrm>
            <a:off x="6804378" y="3625670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6E3858E4-C0EF-3A2F-685C-E7AB2E362F07}"/>
              </a:ext>
            </a:extLst>
          </p:cNvPr>
          <p:cNvSpPr txBox="1"/>
          <p:nvPr/>
        </p:nvSpPr>
        <p:spPr>
          <a:xfrm>
            <a:off x="7814351" y="3629800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05CEE7E9-7BEA-2921-3E16-56C6A8870E7D}"/>
              </a:ext>
            </a:extLst>
          </p:cNvPr>
          <p:cNvSpPr/>
          <p:nvPr/>
        </p:nvSpPr>
        <p:spPr>
          <a:xfrm>
            <a:off x="3978262" y="3661908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5C2AAC9-BFFD-A9DB-6ED5-D07DF40ECEB5}"/>
              </a:ext>
            </a:extLst>
          </p:cNvPr>
          <p:cNvSpPr/>
          <p:nvPr/>
        </p:nvSpPr>
        <p:spPr>
          <a:xfrm>
            <a:off x="3978286" y="3662781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9AFBEC26-81EB-25FE-1A17-91A10CE661F7}"/>
              </a:ext>
            </a:extLst>
          </p:cNvPr>
          <p:cNvSpPr/>
          <p:nvPr/>
        </p:nvSpPr>
        <p:spPr>
          <a:xfrm>
            <a:off x="3839267" y="4107347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2FC6325-27CD-54A6-EEAD-FE4D97B4F566}"/>
              </a:ext>
            </a:extLst>
          </p:cNvPr>
          <p:cNvSpPr/>
          <p:nvPr/>
        </p:nvSpPr>
        <p:spPr>
          <a:xfrm>
            <a:off x="3839267" y="3870632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8CAE3DF3-8D55-60B1-0852-C1C9AB3D40E0}"/>
              </a:ext>
            </a:extLst>
          </p:cNvPr>
          <p:cNvSpPr/>
          <p:nvPr/>
        </p:nvSpPr>
        <p:spPr>
          <a:xfrm>
            <a:off x="3839267" y="3662782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03422408-9DFF-5E3C-A9FB-C23C80713225}"/>
              </a:ext>
            </a:extLst>
          </p:cNvPr>
          <p:cNvSpPr/>
          <p:nvPr/>
        </p:nvSpPr>
        <p:spPr>
          <a:xfrm>
            <a:off x="3978273" y="3554985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0F5FC39E-624E-5F96-849A-7F3FE6E96CD1}"/>
              </a:ext>
            </a:extLst>
          </p:cNvPr>
          <p:cNvSpPr txBox="1"/>
          <p:nvPr/>
        </p:nvSpPr>
        <p:spPr>
          <a:xfrm rot="16200000">
            <a:off x="3701072" y="3603054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E541F665-2742-AFC7-769B-E33B966F4AF8}"/>
              </a:ext>
            </a:extLst>
          </p:cNvPr>
          <p:cNvSpPr txBox="1"/>
          <p:nvPr/>
        </p:nvSpPr>
        <p:spPr>
          <a:xfrm rot="16200000">
            <a:off x="3749053" y="3879451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4E578440-715F-BF6A-3606-216F4332D19F}"/>
              </a:ext>
            </a:extLst>
          </p:cNvPr>
          <p:cNvSpPr txBox="1"/>
          <p:nvPr/>
        </p:nvSpPr>
        <p:spPr>
          <a:xfrm rot="16200000">
            <a:off x="3749054" y="4120895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A39586C8-7C5E-BA21-84F4-AE6904047850}"/>
              </a:ext>
            </a:extLst>
          </p:cNvPr>
          <p:cNvSpPr txBox="1"/>
          <p:nvPr/>
        </p:nvSpPr>
        <p:spPr>
          <a:xfrm>
            <a:off x="4163261" y="410234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6E5CDB96-FBC9-ABBB-2D03-9EDFD8D08097}"/>
              </a:ext>
            </a:extLst>
          </p:cNvPr>
          <p:cNvSpPr txBox="1"/>
          <p:nvPr/>
        </p:nvSpPr>
        <p:spPr>
          <a:xfrm>
            <a:off x="5173234" y="410647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343E9B39-EAFF-709B-1F68-0ECD9BA8FA73}"/>
              </a:ext>
            </a:extLst>
          </p:cNvPr>
          <p:cNvSpPr/>
          <p:nvPr/>
        </p:nvSpPr>
        <p:spPr>
          <a:xfrm>
            <a:off x="3839267" y="3875854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F2C313C4-9443-9190-F62F-F7B93189C4DD}"/>
              </a:ext>
            </a:extLst>
          </p:cNvPr>
          <p:cNvSpPr/>
          <p:nvPr/>
        </p:nvSpPr>
        <p:spPr>
          <a:xfrm>
            <a:off x="3978274" y="3554985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D0F8E8E6-31A3-4C94-CDC6-DE2610894B50}"/>
              </a:ext>
            </a:extLst>
          </p:cNvPr>
          <p:cNvSpPr txBox="1"/>
          <p:nvPr/>
        </p:nvSpPr>
        <p:spPr>
          <a:xfrm>
            <a:off x="4271935" y="3508823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C80D9370-5FE5-6FDB-4D2F-FC93AB3B6112}"/>
              </a:ext>
            </a:extLst>
          </p:cNvPr>
          <p:cNvSpPr/>
          <p:nvPr/>
        </p:nvSpPr>
        <p:spPr>
          <a:xfrm>
            <a:off x="4990736" y="3554985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6EC58772-407C-7ED6-B385-E55A967576CB}"/>
              </a:ext>
            </a:extLst>
          </p:cNvPr>
          <p:cNvSpPr txBox="1"/>
          <p:nvPr/>
        </p:nvSpPr>
        <p:spPr>
          <a:xfrm>
            <a:off x="5322296" y="351249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3B896F8D-D618-2B78-B523-08E3A1FB7D4A}"/>
              </a:ext>
            </a:extLst>
          </p:cNvPr>
          <p:cNvSpPr txBox="1"/>
          <p:nvPr/>
        </p:nvSpPr>
        <p:spPr>
          <a:xfrm>
            <a:off x="4172111" y="385415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18E99230-7F4B-31CF-9CBF-D70FA7655848}"/>
              </a:ext>
            </a:extLst>
          </p:cNvPr>
          <p:cNvSpPr txBox="1"/>
          <p:nvPr/>
        </p:nvSpPr>
        <p:spPr>
          <a:xfrm>
            <a:off x="5182084" y="385828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950E520C-2C9D-2631-0973-BF1DB9AD5659}"/>
              </a:ext>
            </a:extLst>
          </p:cNvPr>
          <p:cNvSpPr txBox="1"/>
          <p:nvPr/>
        </p:nvSpPr>
        <p:spPr>
          <a:xfrm>
            <a:off x="4172111" y="3630858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D9B54D7C-19F6-627C-BE02-40DD16204469}"/>
              </a:ext>
            </a:extLst>
          </p:cNvPr>
          <p:cNvSpPr txBox="1"/>
          <p:nvPr/>
        </p:nvSpPr>
        <p:spPr>
          <a:xfrm>
            <a:off x="5182084" y="3634988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1903BBCB-E2FD-0A79-810C-481CEAEE967F}"/>
              </a:ext>
            </a:extLst>
          </p:cNvPr>
          <p:cNvSpPr/>
          <p:nvPr/>
        </p:nvSpPr>
        <p:spPr>
          <a:xfrm>
            <a:off x="1446467" y="4909034"/>
            <a:ext cx="7563951" cy="1278091"/>
          </a:xfrm>
          <a:prstGeom prst="rect">
            <a:avLst/>
          </a:prstGeom>
          <a:solidFill>
            <a:srgbClr val="E3F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ED0310D5-D38A-90F8-8426-0F4C7CF1119B}"/>
              </a:ext>
            </a:extLst>
          </p:cNvPr>
          <p:cNvSpPr/>
          <p:nvPr/>
        </p:nvSpPr>
        <p:spPr>
          <a:xfrm>
            <a:off x="1439640" y="4410647"/>
            <a:ext cx="7563951" cy="66238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E7B0CD53-E43D-AAF9-3D4E-7430D8DE853D}"/>
              </a:ext>
            </a:extLst>
          </p:cNvPr>
          <p:cNvSpPr/>
          <p:nvPr/>
        </p:nvSpPr>
        <p:spPr>
          <a:xfrm>
            <a:off x="9008143" y="5102740"/>
            <a:ext cx="2678321" cy="1087463"/>
          </a:xfrm>
          <a:prstGeom prst="rect">
            <a:avLst/>
          </a:prstGeom>
          <a:solidFill>
            <a:srgbClr val="FBB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E005A3F8-D839-561C-6EE1-E3AFD8524733}"/>
              </a:ext>
            </a:extLst>
          </p:cNvPr>
          <p:cNvCxnSpPr>
            <a:cxnSpLocks/>
          </p:cNvCxnSpPr>
          <p:nvPr/>
        </p:nvCxnSpPr>
        <p:spPr>
          <a:xfrm flipV="1">
            <a:off x="3723511" y="5073031"/>
            <a:ext cx="0" cy="1265985"/>
          </a:xfrm>
          <a:prstGeom prst="straightConnector1">
            <a:avLst/>
          </a:prstGeom>
          <a:ln w="38100">
            <a:solidFill>
              <a:srgbClr val="6FAE4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9F74EC6F-68B5-F7B4-0A1C-5EA0C9C6A7D8}"/>
              </a:ext>
            </a:extLst>
          </p:cNvPr>
          <p:cNvCxnSpPr>
            <a:cxnSpLocks/>
          </p:cNvCxnSpPr>
          <p:nvPr/>
        </p:nvCxnSpPr>
        <p:spPr>
          <a:xfrm flipV="1">
            <a:off x="6228238" y="5102742"/>
            <a:ext cx="0" cy="1236274"/>
          </a:xfrm>
          <a:prstGeom prst="straightConnector1">
            <a:avLst/>
          </a:prstGeom>
          <a:ln w="38100">
            <a:solidFill>
              <a:srgbClr val="6FAE4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xtBox 444">
            <a:extLst>
              <a:ext uri="{FF2B5EF4-FFF2-40B4-BE49-F238E27FC236}">
                <a16:creationId xmlns:a16="http://schemas.microsoft.com/office/drawing/2014/main" id="{C12894AD-9D26-E21F-C77D-19611CDFCAF9}"/>
              </a:ext>
            </a:extLst>
          </p:cNvPr>
          <p:cNvSpPr txBox="1"/>
          <p:nvPr/>
        </p:nvSpPr>
        <p:spPr>
          <a:xfrm>
            <a:off x="1042722" y="6377712"/>
            <a:ext cx="122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75 GeV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854FF59D-4FD8-A272-DDE0-41F807B15957}"/>
              </a:ext>
            </a:extLst>
          </p:cNvPr>
          <p:cNvSpPr txBox="1"/>
          <p:nvPr/>
        </p:nvSpPr>
        <p:spPr>
          <a:xfrm>
            <a:off x="3302448" y="6416456"/>
            <a:ext cx="122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150 GeV</a:t>
            </a:r>
          </a:p>
        </p:txBody>
      </p: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B2715AB3-0560-AA14-91DC-E7CD7DE80DB0}"/>
              </a:ext>
            </a:extLst>
          </p:cNvPr>
          <p:cNvCxnSpPr>
            <a:cxnSpLocks/>
          </p:cNvCxnSpPr>
          <p:nvPr/>
        </p:nvCxnSpPr>
        <p:spPr>
          <a:xfrm>
            <a:off x="506007" y="6193305"/>
            <a:ext cx="84975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D972BB36-C5F1-C816-3EA1-90175E3BA233}"/>
              </a:ext>
            </a:extLst>
          </p:cNvPr>
          <p:cNvCxnSpPr>
            <a:cxnSpLocks/>
          </p:cNvCxnSpPr>
          <p:nvPr/>
        </p:nvCxnSpPr>
        <p:spPr>
          <a:xfrm>
            <a:off x="1435088" y="6193305"/>
            <a:ext cx="104384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>
            <a:extLst>
              <a:ext uri="{FF2B5EF4-FFF2-40B4-BE49-F238E27FC236}">
                <a16:creationId xmlns:a16="http://schemas.microsoft.com/office/drawing/2014/main" id="{67C2209E-9C61-E732-EB88-AD5E26CDCA95}"/>
              </a:ext>
            </a:extLst>
          </p:cNvPr>
          <p:cNvSpPr txBox="1"/>
          <p:nvPr/>
        </p:nvSpPr>
        <p:spPr>
          <a:xfrm>
            <a:off x="5738970" y="6424586"/>
            <a:ext cx="122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250 GeV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809018A6-A34E-EDCA-4B05-B06A6A380639}"/>
              </a:ext>
            </a:extLst>
          </p:cNvPr>
          <p:cNvSpPr txBox="1"/>
          <p:nvPr/>
        </p:nvSpPr>
        <p:spPr>
          <a:xfrm>
            <a:off x="8572755" y="6424586"/>
            <a:ext cx="122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400 GeV</a:t>
            </a:r>
          </a:p>
        </p:txBody>
      </p: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79E8C70D-BDE4-2B8D-7EF0-7C554B57B377}"/>
              </a:ext>
            </a:extLst>
          </p:cNvPr>
          <p:cNvCxnSpPr>
            <a:cxnSpLocks/>
          </p:cNvCxnSpPr>
          <p:nvPr/>
        </p:nvCxnSpPr>
        <p:spPr>
          <a:xfrm flipV="1">
            <a:off x="3723511" y="4410647"/>
            <a:ext cx="0" cy="692093"/>
          </a:xfrm>
          <a:prstGeom prst="straightConnector1">
            <a:avLst/>
          </a:prstGeom>
          <a:ln w="38100">
            <a:solidFill>
              <a:srgbClr val="FFDA6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D5E1D1BC-BE91-0F9F-7ECC-481224A7B77B}"/>
              </a:ext>
            </a:extLst>
          </p:cNvPr>
          <p:cNvCxnSpPr>
            <a:cxnSpLocks/>
          </p:cNvCxnSpPr>
          <p:nvPr/>
        </p:nvCxnSpPr>
        <p:spPr>
          <a:xfrm flipV="1">
            <a:off x="6228238" y="4390238"/>
            <a:ext cx="0" cy="712502"/>
          </a:xfrm>
          <a:prstGeom prst="straightConnector1">
            <a:avLst/>
          </a:prstGeom>
          <a:ln w="38100">
            <a:solidFill>
              <a:srgbClr val="FFDA6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D357EE0F-BD48-185D-3592-87078BEB88F5}"/>
              </a:ext>
            </a:extLst>
          </p:cNvPr>
          <p:cNvCxnSpPr>
            <a:cxnSpLocks/>
          </p:cNvCxnSpPr>
          <p:nvPr/>
        </p:nvCxnSpPr>
        <p:spPr>
          <a:xfrm>
            <a:off x="506007" y="4393337"/>
            <a:ext cx="84975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D6C6FBA0-E651-9387-6281-DD7A94FD7FEE}"/>
              </a:ext>
            </a:extLst>
          </p:cNvPr>
          <p:cNvCxnSpPr>
            <a:cxnSpLocks/>
          </p:cNvCxnSpPr>
          <p:nvPr/>
        </p:nvCxnSpPr>
        <p:spPr>
          <a:xfrm>
            <a:off x="512833" y="5102742"/>
            <a:ext cx="84975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490F98F5-B556-6DA8-E040-8D4327AB9801}"/>
              </a:ext>
            </a:extLst>
          </p:cNvPr>
          <p:cNvCxnSpPr>
            <a:cxnSpLocks/>
          </p:cNvCxnSpPr>
          <p:nvPr/>
        </p:nvCxnSpPr>
        <p:spPr>
          <a:xfrm flipV="1">
            <a:off x="1435088" y="531341"/>
            <a:ext cx="0" cy="5807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E88C5D07-FDC4-8822-3B26-47DE6E886A59}"/>
              </a:ext>
            </a:extLst>
          </p:cNvPr>
          <p:cNvCxnSpPr>
            <a:cxnSpLocks/>
          </p:cNvCxnSpPr>
          <p:nvPr/>
        </p:nvCxnSpPr>
        <p:spPr>
          <a:xfrm flipV="1">
            <a:off x="9003591" y="811015"/>
            <a:ext cx="6826" cy="55280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ectangle 460">
            <a:extLst>
              <a:ext uri="{FF2B5EF4-FFF2-40B4-BE49-F238E27FC236}">
                <a16:creationId xmlns:a16="http://schemas.microsoft.com/office/drawing/2014/main" id="{DD6E7C90-EFDE-B46E-5164-0FEB9F338C11}"/>
              </a:ext>
            </a:extLst>
          </p:cNvPr>
          <p:cNvSpPr/>
          <p:nvPr/>
        </p:nvSpPr>
        <p:spPr>
          <a:xfrm>
            <a:off x="3960036" y="4583407"/>
            <a:ext cx="2027272" cy="4445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77DDFA85-04C7-ED9E-A1F2-499F5B081691}"/>
              </a:ext>
            </a:extLst>
          </p:cNvPr>
          <p:cNvSpPr/>
          <p:nvPr/>
        </p:nvSpPr>
        <p:spPr>
          <a:xfrm>
            <a:off x="3821041" y="4792130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B8AF4B6C-F17A-9576-3E11-95677CBDAB26}"/>
              </a:ext>
            </a:extLst>
          </p:cNvPr>
          <p:cNvSpPr/>
          <p:nvPr/>
        </p:nvSpPr>
        <p:spPr>
          <a:xfrm>
            <a:off x="3821041" y="4584280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4EB0DC78-AD94-AD5A-B34F-E27DECBE9C6F}"/>
              </a:ext>
            </a:extLst>
          </p:cNvPr>
          <p:cNvSpPr/>
          <p:nvPr/>
        </p:nvSpPr>
        <p:spPr>
          <a:xfrm>
            <a:off x="3960047" y="4476483"/>
            <a:ext cx="1012463" cy="55149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9D321B4E-759E-F3D1-69E3-58A75CF56304}"/>
              </a:ext>
            </a:extLst>
          </p:cNvPr>
          <p:cNvSpPr txBox="1"/>
          <p:nvPr/>
        </p:nvSpPr>
        <p:spPr>
          <a:xfrm rot="16200000">
            <a:off x="3682846" y="4524552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18A86162-AADD-2568-4A16-C69E3EA5677F}"/>
              </a:ext>
            </a:extLst>
          </p:cNvPr>
          <p:cNvSpPr txBox="1"/>
          <p:nvPr/>
        </p:nvSpPr>
        <p:spPr>
          <a:xfrm rot="16200000">
            <a:off x="3730827" y="4800949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1D73D2F4-C73C-9DE5-2ABE-09F7419C1A5A}"/>
              </a:ext>
            </a:extLst>
          </p:cNvPr>
          <p:cNvSpPr txBox="1"/>
          <p:nvPr/>
        </p:nvSpPr>
        <p:spPr>
          <a:xfrm>
            <a:off x="4203626" y="4597997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36E661EE-184C-5BEA-BAB2-88A6E8AADBCA}"/>
              </a:ext>
            </a:extLst>
          </p:cNvPr>
          <p:cNvSpPr/>
          <p:nvPr/>
        </p:nvSpPr>
        <p:spPr>
          <a:xfrm>
            <a:off x="3821041" y="4797352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91444C9A-D46F-F18E-35CE-6967FDD4A17C}"/>
              </a:ext>
            </a:extLst>
          </p:cNvPr>
          <p:cNvSpPr/>
          <p:nvPr/>
        </p:nvSpPr>
        <p:spPr>
          <a:xfrm>
            <a:off x="3960048" y="4476483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446D336A-7A19-B3B3-1BFB-0D6D4574763B}"/>
              </a:ext>
            </a:extLst>
          </p:cNvPr>
          <p:cNvSpPr txBox="1"/>
          <p:nvPr/>
        </p:nvSpPr>
        <p:spPr>
          <a:xfrm>
            <a:off x="4253709" y="4430321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921E7102-4DD4-EBC9-27D6-53D3879C4DA7}"/>
              </a:ext>
            </a:extLst>
          </p:cNvPr>
          <p:cNvSpPr/>
          <p:nvPr/>
        </p:nvSpPr>
        <p:spPr>
          <a:xfrm>
            <a:off x="4972510" y="4476483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DFF5DBCE-E5C8-5A8F-4A34-FB7DD9F4C800}"/>
              </a:ext>
            </a:extLst>
          </p:cNvPr>
          <p:cNvSpPr txBox="1"/>
          <p:nvPr/>
        </p:nvSpPr>
        <p:spPr>
          <a:xfrm>
            <a:off x="5304070" y="4433988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3C49B5EB-69A2-0B10-6A97-DAD632B68D53}"/>
              </a:ext>
            </a:extLst>
          </p:cNvPr>
          <p:cNvSpPr txBox="1"/>
          <p:nvPr/>
        </p:nvSpPr>
        <p:spPr>
          <a:xfrm>
            <a:off x="5216625" y="4597997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7131A5C9-576E-350A-D2A7-F284B15639FE}"/>
              </a:ext>
            </a:extLst>
          </p:cNvPr>
          <p:cNvSpPr txBox="1"/>
          <p:nvPr/>
        </p:nvSpPr>
        <p:spPr>
          <a:xfrm>
            <a:off x="4203626" y="4833485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BFD7F0F7-8BC9-23FA-E18F-F375F0A50417}"/>
              </a:ext>
            </a:extLst>
          </p:cNvPr>
          <p:cNvSpPr txBox="1"/>
          <p:nvPr/>
        </p:nvSpPr>
        <p:spPr>
          <a:xfrm>
            <a:off x="5216625" y="4833485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2F25F689-6295-74E4-C5DA-9DF5B3AD0ECA}"/>
              </a:ext>
            </a:extLst>
          </p:cNvPr>
          <p:cNvSpPr/>
          <p:nvPr/>
        </p:nvSpPr>
        <p:spPr>
          <a:xfrm>
            <a:off x="6599881" y="4577707"/>
            <a:ext cx="2027272" cy="4445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04FD351A-D4E8-F421-68EB-BC4B1A20B001}"/>
              </a:ext>
            </a:extLst>
          </p:cNvPr>
          <p:cNvSpPr/>
          <p:nvPr/>
        </p:nvSpPr>
        <p:spPr>
          <a:xfrm>
            <a:off x="6460886" y="4786430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9533C96F-3948-1AE6-93FD-B52EE180C665}"/>
              </a:ext>
            </a:extLst>
          </p:cNvPr>
          <p:cNvSpPr/>
          <p:nvPr/>
        </p:nvSpPr>
        <p:spPr>
          <a:xfrm>
            <a:off x="6460886" y="4578580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BD56471D-1BE3-72A5-9E3D-C3685B7F3B2C}"/>
              </a:ext>
            </a:extLst>
          </p:cNvPr>
          <p:cNvSpPr/>
          <p:nvPr/>
        </p:nvSpPr>
        <p:spPr>
          <a:xfrm>
            <a:off x="6599892" y="4470783"/>
            <a:ext cx="1012463" cy="55149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4C4A5FB-C73C-FA52-6B61-527DEE9B5AEC}"/>
              </a:ext>
            </a:extLst>
          </p:cNvPr>
          <p:cNvSpPr txBox="1"/>
          <p:nvPr/>
        </p:nvSpPr>
        <p:spPr>
          <a:xfrm rot="16200000">
            <a:off x="6322691" y="4518852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36436F64-8991-277A-C17B-0BF32F100757}"/>
              </a:ext>
            </a:extLst>
          </p:cNvPr>
          <p:cNvSpPr txBox="1"/>
          <p:nvPr/>
        </p:nvSpPr>
        <p:spPr>
          <a:xfrm rot="16200000">
            <a:off x="6370672" y="4795249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90A407D5-0843-4DBE-8171-742C01DA88C1}"/>
              </a:ext>
            </a:extLst>
          </p:cNvPr>
          <p:cNvSpPr txBox="1"/>
          <p:nvPr/>
        </p:nvSpPr>
        <p:spPr>
          <a:xfrm>
            <a:off x="6843471" y="4592297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8424CF3A-CD91-0737-4182-A6EC41B1CA71}"/>
              </a:ext>
            </a:extLst>
          </p:cNvPr>
          <p:cNvSpPr/>
          <p:nvPr/>
        </p:nvSpPr>
        <p:spPr>
          <a:xfrm>
            <a:off x="6460886" y="4791652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14092906-BD91-5DE4-B909-33BFBCD126D7}"/>
              </a:ext>
            </a:extLst>
          </p:cNvPr>
          <p:cNvSpPr/>
          <p:nvPr/>
        </p:nvSpPr>
        <p:spPr>
          <a:xfrm>
            <a:off x="6599893" y="4470783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2A86AE6C-76FA-C1EC-2FA6-BD5D6BA1F498}"/>
              </a:ext>
            </a:extLst>
          </p:cNvPr>
          <p:cNvSpPr txBox="1"/>
          <p:nvPr/>
        </p:nvSpPr>
        <p:spPr>
          <a:xfrm>
            <a:off x="6893554" y="4424621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314EFE3C-5DE5-562F-B028-55F34411D88E}"/>
              </a:ext>
            </a:extLst>
          </p:cNvPr>
          <p:cNvSpPr/>
          <p:nvPr/>
        </p:nvSpPr>
        <p:spPr>
          <a:xfrm>
            <a:off x="7612355" y="4470783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1D258880-4CAA-1994-6BC8-8FE902437638}"/>
              </a:ext>
            </a:extLst>
          </p:cNvPr>
          <p:cNvSpPr txBox="1"/>
          <p:nvPr/>
        </p:nvSpPr>
        <p:spPr>
          <a:xfrm>
            <a:off x="7943915" y="4428288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CD5ED394-F883-2FE6-23D8-30026BD0E26C}"/>
              </a:ext>
            </a:extLst>
          </p:cNvPr>
          <p:cNvSpPr txBox="1"/>
          <p:nvPr/>
        </p:nvSpPr>
        <p:spPr>
          <a:xfrm>
            <a:off x="7856470" y="4592297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1ADEF183-0599-D04A-56A7-7B1D5EE32FC8}"/>
              </a:ext>
            </a:extLst>
          </p:cNvPr>
          <p:cNvSpPr txBox="1"/>
          <p:nvPr/>
        </p:nvSpPr>
        <p:spPr>
          <a:xfrm>
            <a:off x="6843471" y="4827785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31381781-DB78-BF82-3AFB-59AC5694AEDB}"/>
              </a:ext>
            </a:extLst>
          </p:cNvPr>
          <p:cNvSpPr txBox="1"/>
          <p:nvPr/>
        </p:nvSpPr>
        <p:spPr>
          <a:xfrm>
            <a:off x="7856470" y="4827785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F34A578B-A7BD-E8B2-1D7A-B374BE052B3B}"/>
              </a:ext>
            </a:extLst>
          </p:cNvPr>
          <p:cNvSpPr/>
          <p:nvPr/>
        </p:nvSpPr>
        <p:spPr>
          <a:xfrm>
            <a:off x="1603721" y="5350304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942DEBE6-7FED-E57B-CA70-5D71A51C197A}"/>
              </a:ext>
            </a:extLst>
          </p:cNvPr>
          <p:cNvSpPr/>
          <p:nvPr/>
        </p:nvSpPr>
        <p:spPr>
          <a:xfrm>
            <a:off x="1603745" y="5351177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002A97FA-81FC-C086-7EB6-015711B95018}"/>
              </a:ext>
            </a:extLst>
          </p:cNvPr>
          <p:cNvSpPr/>
          <p:nvPr/>
        </p:nvSpPr>
        <p:spPr>
          <a:xfrm>
            <a:off x="1464726" y="5795743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E579CD63-49BC-6C59-3015-AFEECA3CF509}"/>
              </a:ext>
            </a:extLst>
          </p:cNvPr>
          <p:cNvSpPr/>
          <p:nvPr/>
        </p:nvSpPr>
        <p:spPr>
          <a:xfrm>
            <a:off x="1464726" y="5559028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1818583A-0113-1B4D-A7A6-3ECEBF51B598}"/>
              </a:ext>
            </a:extLst>
          </p:cNvPr>
          <p:cNvSpPr/>
          <p:nvPr/>
        </p:nvSpPr>
        <p:spPr>
          <a:xfrm>
            <a:off x="1464726" y="5351178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B3381FF0-5988-9FF2-317E-9890D410CBF2}"/>
              </a:ext>
            </a:extLst>
          </p:cNvPr>
          <p:cNvSpPr/>
          <p:nvPr/>
        </p:nvSpPr>
        <p:spPr>
          <a:xfrm>
            <a:off x="1603732" y="5243381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DB63187E-7FEF-CAB9-981E-1D22AEBF4B14}"/>
              </a:ext>
            </a:extLst>
          </p:cNvPr>
          <p:cNvSpPr txBox="1"/>
          <p:nvPr/>
        </p:nvSpPr>
        <p:spPr>
          <a:xfrm rot="16200000">
            <a:off x="1326531" y="529145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35E3F62C-4E5C-E462-1229-2D36DFB93EF7}"/>
              </a:ext>
            </a:extLst>
          </p:cNvPr>
          <p:cNvSpPr txBox="1"/>
          <p:nvPr/>
        </p:nvSpPr>
        <p:spPr>
          <a:xfrm rot="16200000">
            <a:off x="1374512" y="5567847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5DA32C0B-1C65-73FF-C468-C97775AD3AC4}"/>
              </a:ext>
            </a:extLst>
          </p:cNvPr>
          <p:cNvSpPr txBox="1"/>
          <p:nvPr/>
        </p:nvSpPr>
        <p:spPr>
          <a:xfrm rot="16200000">
            <a:off x="1374513" y="5809291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D830375E-D495-3F51-112D-257A40E69702}"/>
              </a:ext>
            </a:extLst>
          </p:cNvPr>
          <p:cNvSpPr txBox="1"/>
          <p:nvPr/>
        </p:nvSpPr>
        <p:spPr>
          <a:xfrm>
            <a:off x="1888908" y="5336352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C4E790BB-2EEC-9258-F704-1A180714C384}"/>
              </a:ext>
            </a:extLst>
          </p:cNvPr>
          <p:cNvSpPr txBox="1"/>
          <p:nvPr/>
        </p:nvSpPr>
        <p:spPr>
          <a:xfrm>
            <a:off x="1888896" y="5562422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8BDF37D8-E03B-D8D3-7948-30174F3ACF48}"/>
              </a:ext>
            </a:extLst>
          </p:cNvPr>
          <p:cNvSpPr txBox="1"/>
          <p:nvPr/>
        </p:nvSpPr>
        <p:spPr>
          <a:xfrm>
            <a:off x="2903704" y="5323384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D130740-FCD8-A274-4809-CA5A3D1A8E63}"/>
              </a:ext>
            </a:extLst>
          </p:cNvPr>
          <p:cNvSpPr txBox="1"/>
          <p:nvPr/>
        </p:nvSpPr>
        <p:spPr>
          <a:xfrm>
            <a:off x="2903692" y="5546677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F640BC35-94CA-53A7-70B4-AF524BB86C85}"/>
              </a:ext>
            </a:extLst>
          </p:cNvPr>
          <p:cNvSpPr txBox="1"/>
          <p:nvPr/>
        </p:nvSpPr>
        <p:spPr>
          <a:xfrm>
            <a:off x="1788720" y="579074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0EA1A7A4-2B96-622F-EE07-AAF3C6992031}"/>
              </a:ext>
            </a:extLst>
          </p:cNvPr>
          <p:cNvSpPr txBox="1"/>
          <p:nvPr/>
        </p:nvSpPr>
        <p:spPr>
          <a:xfrm>
            <a:off x="2798693" y="579487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7F0F1832-E805-054B-5AA9-6CA1ACC4CEE4}"/>
              </a:ext>
            </a:extLst>
          </p:cNvPr>
          <p:cNvSpPr/>
          <p:nvPr/>
        </p:nvSpPr>
        <p:spPr>
          <a:xfrm>
            <a:off x="1464726" y="5564250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301CA459-BB91-FA1D-BA12-687074D11C10}"/>
              </a:ext>
            </a:extLst>
          </p:cNvPr>
          <p:cNvSpPr/>
          <p:nvPr/>
        </p:nvSpPr>
        <p:spPr>
          <a:xfrm>
            <a:off x="1603733" y="5243381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2625C53A-A24D-0CB8-D94D-17EEFCA90686}"/>
              </a:ext>
            </a:extLst>
          </p:cNvPr>
          <p:cNvSpPr txBox="1"/>
          <p:nvPr/>
        </p:nvSpPr>
        <p:spPr>
          <a:xfrm>
            <a:off x="1897394" y="5197219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E102F960-E8A6-2EDB-C9A9-B367A2B37072}"/>
              </a:ext>
            </a:extLst>
          </p:cNvPr>
          <p:cNvSpPr/>
          <p:nvPr/>
        </p:nvSpPr>
        <p:spPr>
          <a:xfrm>
            <a:off x="2616195" y="5243381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D54E775B-9A27-8380-A38D-0EC0117C6C98}"/>
              </a:ext>
            </a:extLst>
          </p:cNvPr>
          <p:cNvSpPr txBox="1"/>
          <p:nvPr/>
        </p:nvSpPr>
        <p:spPr>
          <a:xfrm>
            <a:off x="2947755" y="5200886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C9295251-07A2-C49A-70CF-9EF4866241AC}"/>
              </a:ext>
            </a:extLst>
          </p:cNvPr>
          <p:cNvSpPr/>
          <p:nvPr/>
        </p:nvSpPr>
        <p:spPr>
          <a:xfrm>
            <a:off x="3980996" y="5319629"/>
            <a:ext cx="2027272" cy="7485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48C8A2B5-038E-F28D-2579-C040E77430E7}"/>
              </a:ext>
            </a:extLst>
          </p:cNvPr>
          <p:cNvSpPr/>
          <p:nvPr/>
        </p:nvSpPr>
        <p:spPr>
          <a:xfrm>
            <a:off x="3981020" y="5320502"/>
            <a:ext cx="2027248" cy="7485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FD9FD971-563C-71D3-489B-9646F1D6C869}"/>
              </a:ext>
            </a:extLst>
          </p:cNvPr>
          <p:cNvSpPr/>
          <p:nvPr/>
        </p:nvSpPr>
        <p:spPr>
          <a:xfrm>
            <a:off x="3841989" y="5838405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CA9F2989-DBC1-8CD5-B5D9-FA79F44808E4}"/>
              </a:ext>
            </a:extLst>
          </p:cNvPr>
          <p:cNvSpPr/>
          <p:nvPr/>
        </p:nvSpPr>
        <p:spPr>
          <a:xfrm>
            <a:off x="3842001" y="5528353"/>
            <a:ext cx="138995" cy="31179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45158D30-09B6-116C-CEBC-D628716165C1}"/>
              </a:ext>
            </a:extLst>
          </p:cNvPr>
          <p:cNvSpPr/>
          <p:nvPr/>
        </p:nvSpPr>
        <p:spPr>
          <a:xfrm>
            <a:off x="3842001" y="5320503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893E9B7A-B046-ABE1-5DBC-9C7CBD902DCA}"/>
              </a:ext>
            </a:extLst>
          </p:cNvPr>
          <p:cNvSpPr/>
          <p:nvPr/>
        </p:nvSpPr>
        <p:spPr>
          <a:xfrm>
            <a:off x="3981008" y="5212706"/>
            <a:ext cx="1012462" cy="85632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832CED55-9403-C56A-CB7D-80E7B127D6FE}"/>
              </a:ext>
            </a:extLst>
          </p:cNvPr>
          <p:cNvSpPr txBox="1"/>
          <p:nvPr/>
        </p:nvSpPr>
        <p:spPr>
          <a:xfrm rot="16200000">
            <a:off x="3703806" y="5260775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47F564B2-DA47-DD7C-BD8F-0AF6F37C8413}"/>
              </a:ext>
            </a:extLst>
          </p:cNvPr>
          <p:cNvSpPr txBox="1"/>
          <p:nvPr/>
        </p:nvSpPr>
        <p:spPr>
          <a:xfrm rot="16200000">
            <a:off x="3762712" y="5576653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C335151-E681-9E2B-E096-19F58DA875E1}"/>
              </a:ext>
            </a:extLst>
          </p:cNvPr>
          <p:cNvSpPr/>
          <p:nvPr/>
        </p:nvSpPr>
        <p:spPr>
          <a:xfrm>
            <a:off x="3842001" y="5533575"/>
            <a:ext cx="2166255" cy="31179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F24D220B-54D4-469A-541D-F883827A3835}"/>
              </a:ext>
            </a:extLst>
          </p:cNvPr>
          <p:cNvSpPr/>
          <p:nvPr/>
        </p:nvSpPr>
        <p:spPr>
          <a:xfrm>
            <a:off x="3981008" y="5212706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509745D7-C75F-5A20-A525-19ECC7591699}"/>
              </a:ext>
            </a:extLst>
          </p:cNvPr>
          <p:cNvSpPr txBox="1"/>
          <p:nvPr/>
        </p:nvSpPr>
        <p:spPr>
          <a:xfrm>
            <a:off x="4274669" y="5166544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9F610D47-A23A-18F2-6D95-25D3F7182176}"/>
              </a:ext>
            </a:extLst>
          </p:cNvPr>
          <p:cNvSpPr/>
          <p:nvPr/>
        </p:nvSpPr>
        <p:spPr>
          <a:xfrm>
            <a:off x="4993470" y="5212706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180D788C-E595-1E53-7C3B-7FB1A0058BCC}"/>
              </a:ext>
            </a:extLst>
          </p:cNvPr>
          <p:cNvSpPr txBox="1"/>
          <p:nvPr/>
        </p:nvSpPr>
        <p:spPr>
          <a:xfrm>
            <a:off x="5325030" y="5170211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CECE516F-ABE4-5F5A-2153-641D7C5B6AB0}"/>
              </a:ext>
            </a:extLst>
          </p:cNvPr>
          <p:cNvSpPr txBox="1"/>
          <p:nvPr/>
        </p:nvSpPr>
        <p:spPr>
          <a:xfrm>
            <a:off x="4174845" y="5511872"/>
            <a:ext cx="6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Low ΔR CR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SR</a:t>
            </a:r>
            <a:endParaRPr lang="en-GB" sz="600" b="1" i="1" dirty="0">
              <a:latin typeface="Helvetica" pitchFamily="2" charset="0"/>
            </a:endParaRP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C006A2AD-D32F-34DD-1026-9F68C9FFB2FD}"/>
              </a:ext>
            </a:extLst>
          </p:cNvPr>
          <p:cNvSpPr txBox="1"/>
          <p:nvPr/>
        </p:nvSpPr>
        <p:spPr>
          <a:xfrm>
            <a:off x="4174845" y="5288579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9CCD82BD-81F5-C422-37EC-B7E410F08ED5}"/>
              </a:ext>
            </a:extLst>
          </p:cNvPr>
          <p:cNvSpPr txBox="1"/>
          <p:nvPr/>
        </p:nvSpPr>
        <p:spPr>
          <a:xfrm>
            <a:off x="5184818" y="5292709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  <a:endParaRPr lang="en-GB" sz="600" b="1" dirty="0">
              <a:latin typeface="Helvetica" pitchFamily="2" charset="0"/>
            </a:endParaRP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CD2D246C-1A38-7A29-395B-AA68C88746C6}"/>
              </a:ext>
            </a:extLst>
          </p:cNvPr>
          <p:cNvSpPr txBox="1"/>
          <p:nvPr/>
        </p:nvSpPr>
        <p:spPr>
          <a:xfrm>
            <a:off x="5179183" y="5511872"/>
            <a:ext cx="6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Low ΔR CR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SR</a:t>
            </a:r>
            <a:endParaRPr lang="en-GB" sz="600" b="1" i="1" dirty="0">
              <a:latin typeface="Helvetica" pitchFamily="2" charset="0"/>
            </a:endParaRP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2AFE53E8-794F-3E1A-3C89-B15711916F06}"/>
              </a:ext>
            </a:extLst>
          </p:cNvPr>
          <p:cNvSpPr txBox="1"/>
          <p:nvPr/>
        </p:nvSpPr>
        <p:spPr>
          <a:xfrm rot="16200000">
            <a:off x="3763560" y="5841816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A337E2FC-69F8-66A1-7869-995DC265E457}"/>
              </a:ext>
            </a:extLst>
          </p:cNvPr>
          <p:cNvSpPr txBox="1"/>
          <p:nvPr/>
        </p:nvSpPr>
        <p:spPr>
          <a:xfrm>
            <a:off x="4174845" y="5816613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AFEA4807-FF01-44D9-B010-01F417AA9630}"/>
              </a:ext>
            </a:extLst>
          </p:cNvPr>
          <p:cNvSpPr txBox="1"/>
          <p:nvPr/>
        </p:nvSpPr>
        <p:spPr>
          <a:xfrm>
            <a:off x="5184818" y="5820743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  <a:endParaRPr lang="en-GB" sz="600" b="1" dirty="0">
              <a:latin typeface="Helvetica" pitchFamily="2" charset="0"/>
            </a:endParaRP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E38C0754-07EB-FC78-794B-B5C8C399A9F3}"/>
              </a:ext>
            </a:extLst>
          </p:cNvPr>
          <p:cNvSpPr/>
          <p:nvPr/>
        </p:nvSpPr>
        <p:spPr>
          <a:xfrm>
            <a:off x="6599881" y="5322425"/>
            <a:ext cx="2027272" cy="7485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C4D0B0DB-7A4E-B5E6-46ED-7B84EAA1CF44}"/>
              </a:ext>
            </a:extLst>
          </p:cNvPr>
          <p:cNvSpPr/>
          <p:nvPr/>
        </p:nvSpPr>
        <p:spPr>
          <a:xfrm>
            <a:off x="6599905" y="5323298"/>
            <a:ext cx="2027248" cy="7485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AC36FE1A-2605-C9CB-3EEB-33AF7BD4E6EE}"/>
              </a:ext>
            </a:extLst>
          </p:cNvPr>
          <p:cNvSpPr/>
          <p:nvPr/>
        </p:nvSpPr>
        <p:spPr>
          <a:xfrm>
            <a:off x="6460874" y="5841201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F018F85B-15AA-B681-7868-FD8032EE0984}"/>
              </a:ext>
            </a:extLst>
          </p:cNvPr>
          <p:cNvSpPr/>
          <p:nvPr/>
        </p:nvSpPr>
        <p:spPr>
          <a:xfrm>
            <a:off x="6460886" y="5531149"/>
            <a:ext cx="138995" cy="31179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F2AE3732-2BB9-63F6-AE9A-0D5103954FE8}"/>
              </a:ext>
            </a:extLst>
          </p:cNvPr>
          <p:cNvSpPr/>
          <p:nvPr/>
        </p:nvSpPr>
        <p:spPr>
          <a:xfrm>
            <a:off x="6460886" y="5323299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0187DACA-410F-63C4-1785-99378852E546}"/>
              </a:ext>
            </a:extLst>
          </p:cNvPr>
          <p:cNvSpPr/>
          <p:nvPr/>
        </p:nvSpPr>
        <p:spPr>
          <a:xfrm>
            <a:off x="6599893" y="5215502"/>
            <a:ext cx="1012462" cy="85632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05914766-0DA4-D65D-3643-AE9D75040E9C}"/>
              </a:ext>
            </a:extLst>
          </p:cNvPr>
          <p:cNvSpPr txBox="1"/>
          <p:nvPr/>
        </p:nvSpPr>
        <p:spPr>
          <a:xfrm rot="16200000">
            <a:off x="6322691" y="5263571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94527F82-CE2C-960D-10FA-A095B01AB5DB}"/>
              </a:ext>
            </a:extLst>
          </p:cNvPr>
          <p:cNvSpPr txBox="1"/>
          <p:nvPr/>
        </p:nvSpPr>
        <p:spPr>
          <a:xfrm rot="16200000">
            <a:off x="6381597" y="5579449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E2A3E7EE-B381-80B7-5E30-C8EEAAA9A5AF}"/>
              </a:ext>
            </a:extLst>
          </p:cNvPr>
          <p:cNvSpPr/>
          <p:nvPr/>
        </p:nvSpPr>
        <p:spPr>
          <a:xfrm>
            <a:off x="6460886" y="5536371"/>
            <a:ext cx="2166255" cy="31179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F4F7ED84-51D4-091F-67D6-15CD2C64E685}"/>
              </a:ext>
            </a:extLst>
          </p:cNvPr>
          <p:cNvSpPr/>
          <p:nvPr/>
        </p:nvSpPr>
        <p:spPr>
          <a:xfrm>
            <a:off x="6599893" y="5215502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32FBE7EC-0942-4DFE-1B47-39043AD1E213}"/>
              </a:ext>
            </a:extLst>
          </p:cNvPr>
          <p:cNvSpPr txBox="1"/>
          <p:nvPr/>
        </p:nvSpPr>
        <p:spPr>
          <a:xfrm>
            <a:off x="6893554" y="516934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1803496F-ECE4-0594-1F96-0B9786A99052}"/>
              </a:ext>
            </a:extLst>
          </p:cNvPr>
          <p:cNvSpPr/>
          <p:nvPr/>
        </p:nvSpPr>
        <p:spPr>
          <a:xfrm>
            <a:off x="7612355" y="5215502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E82DABB0-4D22-B176-88B3-C4685CC1087A}"/>
              </a:ext>
            </a:extLst>
          </p:cNvPr>
          <p:cNvSpPr txBox="1"/>
          <p:nvPr/>
        </p:nvSpPr>
        <p:spPr>
          <a:xfrm>
            <a:off x="7943915" y="5173007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B43586D7-E017-E831-CEA6-282E677F66FC}"/>
              </a:ext>
            </a:extLst>
          </p:cNvPr>
          <p:cNvSpPr txBox="1"/>
          <p:nvPr/>
        </p:nvSpPr>
        <p:spPr>
          <a:xfrm>
            <a:off x="6793730" y="5514668"/>
            <a:ext cx="6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Low ΔR CR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SR</a:t>
            </a:r>
            <a:endParaRPr lang="en-GB" sz="600" b="1" dirty="0">
              <a:latin typeface="Helvetica" pitchFamily="2" charset="0"/>
            </a:endParaRP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E0645A8B-6944-B261-5759-3C41C983758E}"/>
              </a:ext>
            </a:extLst>
          </p:cNvPr>
          <p:cNvSpPr txBox="1"/>
          <p:nvPr/>
        </p:nvSpPr>
        <p:spPr>
          <a:xfrm>
            <a:off x="6793730" y="529137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  <a:endParaRPr lang="en-GB" sz="600" b="1" dirty="0">
              <a:latin typeface="Helvetica" pitchFamily="2" charset="0"/>
            </a:endParaRP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8C074F65-53EE-982F-66BD-2F4166AAEEF1}"/>
              </a:ext>
            </a:extLst>
          </p:cNvPr>
          <p:cNvSpPr txBox="1"/>
          <p:nvPr/>
        </p:nvSpPr>
        <p:spPr>
          <a:xfrm>
            <a:off x="7803703" y="529550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71D417BF-1E7E-6537-284E-810CF6E6E646}"/>
              </a:ext>
            </a:extLst>
          </p:cNvPr>
          <p:cNvSpPr txBox="1"/>
          <p:nvPr/>
        </p:nvSpPr>
        <p:spPr>
          <a:xfrm>
            <a:off x="7798068" y="5514668"/>
            <a:ext cx="6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i="1" dirty="0">
                <a:latin typeface="Helvetica" pitchFamily="2" charset="0"/>
              </a:rPr>
              <a:t>Low ΔR CR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SR</a:t>
            </a:r>
            <a:endParaRPr lang="en-GB" sz="600" b="1" dirty="0">
              <a:latin typeface="Helvetica" pitchFamily="2" charset="0"/>
            </a:endParaRP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7801DC74-2382-B9F9-6851-86F57EF34C72}"/>
              </a:ext>
            </a:extLst>
          </p:cNvPr>
          <p:cNvSpPr txBox="1"/>
          <p:nvPr/>
        </p:nvSpPr>
        <p:spPr>
          <a:xfrm rot="16200000">
            <a:off x="6382445" y="5844612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C3FBC18B-599C-B586-93D9-5523F3A6F065}"/>
              </a:ext>
            </a:extLst>
          </p:cNvPr>
          <p:cNvSpPr txBox="1"/>
          <p:nvPr/>
        </p:nvSpPr>
        <p:spPr>
          <a:xfrm>
            <a:off x="6793730" y="5819409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A3457937-28C2-D9BE-0A85-7004959D529C}"/>
              </a:ext>
            </a:extLst>
          </p:cNvPr>
          <p:cNvSpPr txBox="1"/>
          <p:nvPr/>
        </p:nvSpPr>
        <p:spPr>
          <a:xfrm>
            <a:off x="7803703" y="5823539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b="1" i="1" dirty="0">
                <a:latin typeface="Helvetica" pitchFamily="2" charset="0"/>
              </a:rPr>
              <a:t>High ΔR CR</a:t>
            </a:r>
            <a:endParaRPr lang="fr-FR" sz="600" b="1" i="1" dirty="0">
              <a:latin typeface="Helvetica" pitchFamily="2" charset="0"/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2E49E875-0D7D-239B-318B-C1CE760CA0A5}"/>
              </a:ext>
            </a:extLst>
          </p:cNvPr>
          <p:cNvSpPr txBox="1"/>
          <p:nvPr/>
        </p:nvSpPr>
        <p:spPr>
          <a:xfrm>
            <a:off x="9556444" y="5177208"/>
            <a:ext cx="1633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Helvetica" pitchFamily="2" charset="0"/>
              </a:rPr>
              <a:t>Not described here</a:t>
            </a: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A2D7F7F-3965-6F89-9B56-8327681E4B7B}"/>
              </a:ext>
            </a:extLst>
          </p:cNvPr>
          <p:cNvSpPr/>
          <p:nvPr/>
        </p:nvSpPr>
        <p:spPr>
          <a:xfrm>
            <a:off x="9140424" y="2769356"/>
            <a:ext cx="2611945" cy="5574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8192A96-68C3-1A9C-B7C6-15769EA29F8E}"/>
                  </a:ext>
                </a:extLst>
              </p:cNvPr>
              <p:cNvSpPr txBox="1"/>
              <p:nvPr/>
            </p:nvSpPr>
            <p:spPr>
              <a:xfrm>
                <a:off x="9170112" y="2768143"/>
                <a:ext cx="3024133" cy="558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u="sng" dirty="0">
                    <a:latin typeface="Helvetica" pitchFamily="2" charset="0"/>
                  </a:rPr>
                  <a:t>Legend</a:t>
                </a:r>
              </a:p>
              <a:p>
                <a:endParaRPr lang="en-GB" sz="100" u="sng" dirty="0">
                  <a:latin typeface="Helvetica" pitchFamily="2" charset="0"/>
                </a:endParaRPr>
              </a:p>
              <a:p>
                <a:r>
                  <a:rPr lang="en-GB" sz="900" dirty="0">
                    <a:latin typeface="Helvetica" pitchFamily="2" charset="0"/>
                  </a:rPr>
                  <a:t>Region with binned distribution (MVA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9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900" b="0" i="0" smtClean="0">
                            <a:latin typeface="Cambria Math" panose="02040503050406030204" pitchFamily="18" charset="0"/>
                          </a:rPr>
                          <m:t>cc</m:t>
                        </m:r>
                        <m:r>
                          <a:rPr lang="fr-FR" sz="9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fr-FR" sz="900" b="0" i="0" smtClean="0">
                            <a:latin typeface="Cambria Math" panose="02040503050406030204" pitchFamily="18" charset="0"/>
                          </a:rPr>
                          <m:t>bb</m:t>
                        </m:r>
                      </m:sub>
                    </m:sSub>
                  </m:oMath>
                </a14:m>
                <a:r>
                  <a:rPr lang="en-GB" sz="900" dirty="0">
                    <a:latin typeface="Helvetica" pitchFamily="2" charset="0"/>
                  </a:rPr>
                  <a:t>)</a:t>
                </a:r>
              </a:p>
              <a:p>
                <a:r>
                  <a:rPr lang="en-GB" sz="900" b="1" i="1" dirty="0">
                    <a:latin typeface="Helvetica" pitchFamily="2" charset="0"/>
                  </a:rPr>
                  <a:t>Region with a single bin</a:t>
                </a:r>
              </a:p>
            </p:txBody>
          </p:sp>
        </mc:Choice>
        <mc:Fallback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8192A96-68C3-1A9C-B7C6-15769EA2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112" y="2768143"/>
                <a:ext cx="3024133" cy="55867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988DB96-6269-D75D-E085-92D854D06241}"/>
              </a:ext>
            </a:extLst>
          </p:cNvPr>
          <p:cNvSpPr txBox="1"/>
          <p:nvPr/>
        </p:nvSpPr>
        <p:spPr>
          <a:xfrm>
            <a:off x="4283540" y="961154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BF585-829D-9071-3DFB-52951D66A987}"/>
              </a:ext>
            </a:extLst>
          </p:cNvPr>
          <p:cNvSpPr txBox="1"/>
          <p:nvPr/>
        </p:nvSpPr>
        <p:spPr>
          <a:xfrm>
            <a:off x="5298336" y="948186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3F3D7-2592-9682-0AEC-A65B461AADBF}"/>
              </a:ext>
            </a:extLst>
          </p:cNvPr>
          <p:cNvSpPr txBox="1"/>
          <p:nvPr/>
        </p:nvSpPr>
        <p:spPr>
          <a:xfrm>
            <a:off x="6929119" y="947693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992F1-ABAD-46CC-F677-3A8FA44E636E}"/>
              </a:ext>
            </a:extLst>
          </p:cNvPr>
          <p:cNvSpPr txBox="1"/>
          <p:nvPr/>
        </p:nvSpPr>
        <p:spPr>
          <a:xfrm>
            <a:off x="7943915" y="934725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C6A79-081E-ED08-2891-3363EC914BB0}"/>
              </a:ext>
            </a:extLst>
          </p:cNvPr>
          <p:cNvSpPr txBox="1"/>
          <p:nvPr/>
        </p:nvSpPr>
        <p:spPr>
          <a:xfrm>
            <a:off x="722003" y="1169147"/>
            <a:ext cx="524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0050A-8F52-BC77-4577-909EC9D97EEE}"/>
              </a:ext>
            </a:extLst>
          </p:cNvPr>
          <p:cNvSpPr txBox="1"/>
          <p:nvPr/>
        </p:nvSpPr>
        <p:spPr>
          <a:xfrm>
            <a:off x="727744" y="2099513"/>
            <a:ext cx="524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0CF7E-4488-4543-C4B7-601FAC582BDA}"/>
              </a:ext>
            </a:extLst>
          </p:cNvPr>
          <p:cNvSpPr txBox="1"/>
          <p:nvPr/>
        </p:nvSpPr>
        <p:spPr>
          <a:xfrm>
            <a:off x="732941" y="2957149"/>
            <a:ext cx="524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39090-345C-251A-D8A1-439813F22856}"/>
              </a:ext>
            </a:extLst>
          </p:cNvPr>
          <p:cNvSpPr txBox="1"/>
          <p:nvPr/>
        </p:nvSpPr>
        <p:spPr>
          <a:xfrm>
            <a:off x="738972" y="3854280"/>
            <a:ext cx="524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TT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8EAE5-2551-3A69-C084-0CC33B37F9A5}"/>
              </a:ext>
            </a:extLst>
          </p:cNvPr>
          <p:cNvSpPr txBox="1"/>
          <p:nvPr/>
        </p:nvSpPr>
        <p:spPr>
          <a:xfrm>
            <a:off x="571398" y="4637763"/>
            <a:ext cx="82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LB / TB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9B3F78-3470-667F-8C55-695E6440FD55}"/>
              </a:ext>
            </a:extLst>
          </p:cNvPr>
          <p:cNvSpPr txBox="1"/>
          <p:nvPr/>
        </p:nvSpPr>
        <p:spPr>
          <a:xfrm>
            <a:off x="766313" y="5530908"/>
            <a:ext cx="524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BB</a:t>
            </a:r>
          </a:p>
        </p:txBody>
      </p:sp>
    </p:spTree>
    <p:extLst>
      <p:ext uri="{BB962C8B-B14F-4D97-AF65-F5344CB8AC3E}">
        <p14:creationId xmlns:p14="http://schemas.microsoft.com/office/powerpoint/2010/main" val="329399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0E5ED524-7F49-BD53-AC67-DB90412445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DB10F5-924D-9460-277C-B100BA09C6F2}"/>
              </a:ext>
            </a:extLst>
          </p:cNvPr>
          <p:cNvSpPr/>
          <p:nvPr/>
        </p:nvSpPr>
        <p:spPr>
          <a:xfrm>
            <a:off x="1435088" y="811016"/>
            <a:ext cx="7568503" cy="3582321"/>
          </a:xfrm>
          <a:prstGeom prst="rect">
            <a:avLst/>
          </a:prstGeom>
          <a:solidFill>
            <a:srgbClr val="CB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52E77A-F29B-E94D-8D9C-0A34EE0E0DBE}"/>
              </a:ext>
            </a:extLst>
          </p:cNvPr>
          <p:cNvCxnSpPr>
            <a:cxnSpLocks/>
          </p:cNvCxnSpPr>
          <p:nvPr/>
        </p:nvCxnSpPr>
        <p:spPr>
          <a:xfrm>
            <a:off x="506007" y="1711921"/>
            <a:ext cx="84975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54FBEE-11D7-EA76-8E76-42EA51908BA5}"/>
              </a:ext>
            </a:extLst>
          </p:cNvPr>
          <p:cNvCxnSpPr>
            <a:cxnSpLocks/>
          </p:cNvCxnSpPr>
          <p:nvPr/>
        </p:nvCxnSpPr>
        <p:spPr>
          <a:xfrm>
            <a:off x="506007" y="2630440"/>
            <a:ext cx="84975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841873-F01D-D740-84C1-B021979E1C3C}"/>
              </a:ext>
            </a:extLst>
          </p:cNvPr>
          <p:cNvCxnSpPr>
            <a:cxnSpLocks/>
          </p:cNvCxnSpPr>
          <p:nvPr/>
        </p:nvCxnSpPr>
        <p:spPr>
          <a:xfrm>
            <a:off x="506007" y="3505710"/>
            <a:ext cx="84975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110E4F0-48C4-DC9C-A023-4FFD33F285DD}"/>
              </a:ext>
            </a:extLst>
          </p:cNvPr>
          <p:cNvSpPr txBox="1"/>
          <p:nvPr/>
        </p:nvSpPr>
        <p:spPr>
          <a:xfrm>
            <a:off x="321277" y="103930"/>
            <a:ext cx="122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" pitchFamily="2" charset="0"/>
              </a:rPr>
              <a:t>Flavour</a:t>
            </a:r>
          </a:p>
          <a:p>
            <a:r>
              <a:rPr lang="en-GB" b="1" dirty="0">
                <a:latin typeface="Helvetica" pitchFamily="2" charset="0"/>
              </a:rPr>
              <a:t>Tagging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B18B3E1-A987-E4E2-0B42-86B20ABBD984}"/>
                  </a:ext>
                </a:extLst>
              </p:cNvPr>
              <p:cNvSpPr txBox="1"/>
              <p:nvPr/>
            </p:nvSpPr>
            <p:spPr>
              <a:xfrm>
                <a:off x="11263318" y="6193305"/>
                <a:ext cx="1220468" cy="385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b>
                        <m:sup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sup>
                      </m:sSubSup>
                    </m:oMath>
                  </m:oMathPara>
                </a14:m>
                <a:endParaRPr lang="en-GB" b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B18B3E1-A987-E4E2-0B42-86B20ABBD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318" y="6193305"/>
                <a:ext cx="1220468" cy="385170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66BA4F84-96AD-BC9A-DF0C-C5DF39385F9C}"/>
              </a:ext>
            </a:extLst>
          </p:cNvPr>
          <p:cNvSpPr txBox="1"/>
          <p:nvPr/>
        </p:nvSpPr>
        <p:spPr>
          <a:xfrm>
            <a:off x="373191" y="1042732"/>
            <a:ext cx="122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no b- </a:t>
            </a:r>
          </a:p>
          <a:p>
            <a:r>
              <a:rPr lang="en-GB" sz="1400" b="1" dirty="0">
                <a:latin typeface="Helvetica" pitchFamily="2" charset="0"/>
              </a:rPr>
              <a:t>nor c-tag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8AFE3B-6A64-C926-3908-E6DAB27C1B35}"/>
              </a:ext>
            </a:extLst>
          </p:cNvPr>
          <p:cNvSpPr txBox="1"/>
          <p:nvPr/>
        </p:nvSpPr>
        <p:spPr>
          <a:xfrm>
            <a:off x="169640" y="1925017"/>
            <a:ext cx="126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1 tight c-tag</a:t>
            </a:r>
          </a:p>
          <a:p>
            <a:r>
              <a:rPr lang="en-GB" sz="1400" b="1" dirty="0">
                <a:latin typeface="Helvetica" pitchFamily="2" charset="0"/>
              </a:rPr>
              <a:t>1 not tagged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E2EE6D-ED3B-3D04-E637-A1595CC62FCB}"/>
              </a:ext>
            </a:extLst>
          </p:cNvPr>
          <p:cNvSpPr txBox="1"/>
          <p:nvPr/>
        </p:nvSpPr>
        <p:spPr>
          <a:xfrm>
            <a:off x="129107" y="2815932"/>
            <a:ext cx="131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1 tight c-tag</a:t>
            </a:r>
          </a:p>
          <a:p>
            <a:r>
              <a:rPr lang="en-GB" sz="1400" b="1" dirty="0">
                <a:latin typeface="Helvetica" pitchFamily="2" charset="0"/>
              </a:rPr>
              <a:t>1 loose c-tag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195E0FC-5206-CF8A-7031-85C0279C025F}"/>
              </a:ext>
            </a:extLst>
          </p:cNvPr>
          <p:cNvSpPr txBox="1"/>
          <p:nvPr/>
        </p:nvSpPr>
        <p:spPr>
          <a:xfrm>
            <a:off x="151907" y="3807661"/>
            <a:ext cx="131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2 tight c-tags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C0FC6ED-2F43-22CD-1B8E-A6AC531E2B69}"/>
              </a:ext>
            </a:extLst>
          </p:cNvPr>
          <p:cNvSpPr/>
          <p:nvPr/>
        </p:nvSpPr>
        <p:spPr>
          <a:xfrm>
            <a:off x="9768471" y="1715762"/>
            <a:ext cx="2000763" cy="475078"/>
          </a:xfrm>
          <a:prstGeom prst="rect">
            <a:avLst/>
          </a:prstGeom>
          <a:solidFill>
            <a:srgbClr val="E3F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BA71FD0-A94F-B60E-F0C0-192D8F545D34}"/>
              </a:ext>
            </a:extLst>
          </p:cNvPr>
          <p:cNvSpPr/>
          <p:nvPr/>
        </p:nvSpPr>
        <p:spPr>
          <a:xfrm>
            <a:off x="9791781" y="1340421"/>
            <a:ext cx="1977453" cy="371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A490543-844D-63BB-A181-31BDB68FA4E6}"/>
              </a:ext>
            </a:extLst>
          </p:cNvPr>
          <p:cNvSpPr/>
          <p:nvPr/>
        </p:nvSpPr>
        <p:spPr>
          <a:xfrm>
            <a:off x="9768471" y="2207496"/>
            <a:ext cx="2000763" cy="475077"/>
          </a:xfrm>
          <a:prstGeom prst="rect">
            <a:avLst/>
          </a:prstGeom>
          <a:solidFill>
            <a:srgbClr val="FBB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8893C36-2B2E-3BD1-F6D4-1048B233B72D}"/>
              </a:ext>
            </a:extLst>
          </p:cNvPr>
          <p:cNvSpPr/>
          <p:nvPr/>
        </p:nvSpPr>
        <p:spPr>
          <a:xfrm>
            <a:off x="9791781" y="945609"/>
            <a:ext cx="1977453" cy="371501"/>
          </a:xfrm>
          <a:prstGeom prst="rect">
            <a:avLst/>
          </a:prstGeom>
          <a:solidFill>
            <a:srgbClr val="CBF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C82638-91D2-71E0-EE7C-6E438858A52C}"/>
              </a:ext>
            </a:extLst>
          </p:cNvPr>
          <p:cNvSpPr txBox="1"/>
          <p:nvPr/>
        </p:nvSpPr>
        <p:spPr>
          <a:xfrm>
            <a:off x="10179697" y="996565"/>
            <a:ext cx="122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Helvetica" pitchFamily="2" charset="0"/>
              </a:rPr>
              <a:t>VH(cc)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AF3A372-155B-B092-A45B-7AB6219294CC}"/>
              </a:ext>
            </a:extLst>
          </p:cNvPr>
          <p:cNvSpPr txBox="1"/>
          <p:nvPr/>
        </p:nvSpPr>
        <p:spPr>
          <a:xfrm>
            <a:off x="9938839" y="1385956"/>
            <a:ext cx="170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Helvetica" pitchFamily="2" charset="0"/>
              </a:rPr>
              <a:t>Common </a:t>
            </a:r>
            <a:r>
              <a:rPr lang="en-GB" sz="1400" b="1" dirty="0" err="1">
                <a:latin typeface="Helvetica" pitchFamily="2" charset="0"/>
              </a:rPr>
              <a:t>topCR</a:t>
            </a:r>
            <a:endParaRPr lang="en-GB" sz="1400" b="1" dirty="0">
              <a:latin typeface="Helvetica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581815-9349-3705-6CBD-A29EF6025C48}"/>
              </a:ext>
            </a:extLst>
          </p:cNvPr>
          <p:cNvSpPr txBox="1"/>
          <p:nvPr/>
        </p:nvSpPr>
        <p:spPr>
          <a:xfrm>
            <a:off x="9791781" y="1821170"/>
            <a:ext cx="20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Helvetica" pitchFamily="2" charset="0"/>
              </a:rPr>
              <a:t>Resolved VH(bb)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EDAC37-6E48-4643-809D-BFCBDED9ABE4}"/>
              </a:ext>
            </a:extLst>
          </p:cNvPr>
          <p:cNvSpPr txBox="1"/>
          <p:nvPr/>
        </p:nvSpPr>
        <p:spPr>
          <a:xfrm>
            <a:off x="9791781" y="2285714"/>
            <a:ext cx="20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Helvetica" pitchFamily="2" charset="0"/>
              </a:rPr>
              <a:t>Boosted VH(bb)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DC3E15-18F5-10DE-A8A8-5489968A372A}"/>
              </a:ext>
            </a:extLst>
          </p:cNvPr>
          <p:cNvCxnSpPr>
            <a:cxnSpLocks/>
          </p:cNvCxnSpPr>
          <p:nvPr/>
        </p:nvCxnSpPr>
        <p:spPr>
          <a:xfrm flipV="1">
            <a:off x="3723511" y="811016"/>
            <a:ext cx="0" cy="3582321"/>
          </a:xfrm>
          <a:prstGeom prst="straightConnector1">
            <a:avLst/>
          </a:prstGeom>
          <a:ln w="38100">
            <a:solidFill>
              <a:srgbClr val="01B0F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221EDD-9A66-2693-7572-64E57D29D123}"/>
              </a:ext>
            </a:extLst>
          </p:cNvPr>
          <p:cNvCxnSpPr>
            <a:cxnSpLocks/>
          </p:cNvCxnSpPr>
          <p:nvPr/>
        </p:nvCxnSpPr>
        <p:spPr>
          <a:xfrm flipV="1">
            <a:off x="6228238" y="811016"/>
            <a:ext cx="0" cy="3582321"/>
          </a:xfrm>
          <a:prstGeom prst="straightConnector1">
            <a:avLst/>
          </a:prstGeom>
          <a:ln w="38100">
            <a:solidFill>
              <a:srgbClr val="01B0F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F7D83E-D23E-C365-A4FE-59EADBF1F0FE}"/>
              </a:ext>
            </a:extLst>
          </p:cNvPr>
          <p:cNvSpPr/>
          <p:nvPr/>
        </p:nvSpPr>
        <p:spPr>
          <a:xfrm>
            <a:off x="1446467" y="4909034"/>
            <a:ext cx="7563951" cy="1278091"/>
          </a:xfrm>
          <a:prstGeom prst="rect">
            <a:avLst/>
          </a:prstGeom>
          <a:solidFill>
            <a:srgbClr val="E3F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7C38406-4D06-FD50-67A2-1A1A8B8207B9}"/>
              </a:ext>
            </a:extLst>
          </p:cNvPr>
          <p:cNvSpPr/>
          <p:nvPr/>
        </p:nvSpPr>
        <p:spPr>
          <a:xfrm>
            <a:off x="1439640" y="4410647"/>
            <a:ext cx="7563951" cy="66238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0286158-1FC7-9340-99DB-334A0BC7F5A4}"/>
              </a:ext>
            </a:extLst>
          </p:cNvPr>
          <p:cNvSpPr/>
          <p:nvPr/>
        </p:nvSpPr>
        <p:spPr>
          <a:xfrm>
            <a:off x="9008143" y="5102740"/>
            <a:ext cx="2678321" cy="1087463"/>
          </a:xfrm>
          <a:prstGeom prst="rect">
            <a:avLst/>
          </a:prstGeom>
          <a:solidFill>
            <a:srgbClr val="FBB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E6BD4CE-6E6B-728A-BC15-AEF3616F61CE}"/>
              </a:ext>
            </a:extLst>
          </p:cNvPr>
          <p:cNvCxnSpPr>
            <a:cxnSpLocks/>
          </p:cNvCxnSpPr>
          <p:nvPr/>
        </p:nvCxnSpPr>
        <p:spPr>
          <a:xfrm flipV="1">
            <a:off x="3723511" y="5073031"/>
            <a:ext cx="0" cy="1265985"/>
          </a:xfrm>
          <a:prstGeom prst="straightConnector1">
            <a:avLst/>
          </a:prstGeom>
          <a:ln w="38100">
            <a:solidFill>
              <a:srgbClr val="6FAE4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C1A36EB-2A80-85A4-0AA2-25DDDD9EE0BF}"/>
              </a:ext>
            </a:extLst>
          </p:cNvPr>
          <p:cNvCxnSpPr>
            <a:cxnSpLocks/>
          </p:cNvCxnSpPr>
          <p:nvPr/>
        </p:nvCxnSpPr>
        <p:spPr>
          <a:xfrm flipV="1">
            <a:off x="6228238" y="5102742"/>
            <a:ext cx="0" cy="1236274"/>
          </a:xfrm>
          <a:prstGeom prst="straightConnector1">
            <a:avLst/>
          </a:prstGeom>
          <a:ln w="38100">
            <a:solidFill>
              <a:srgbClr val="6FAE4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50D7B6E-9A06-1905-F0C1-24F769D0FFDB}"/>
              </a:ext>
            </a:extLst>
          </p:cNvPr>
          <p:cNvSpPr txBox="1"/>
          <p:nvPr/>
        </p:nvSpPr>
        <p:spPr>
          <a:xfrm>
            <a:off x="1042722" y="6377712"/>
            <a:ext cx="122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75 GeV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BFAB56C-222C-F6D1-B69C-619F402217CF}"/>
              </a:ext>
            </a:extLst>
          </p:cNvPr>
          <p:cNvSpPr txBox="1"/>
          <p:nvPr/>
        </p:nvSpPr>
        <p:spPr>
          <a:xfrm>
            <a:off x="3302448" y="6416456"/>
            <a:ext cx="122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150 GeV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5DD6AE8-981E-ABF4-3359-C2BFA384264E}"/>
              </a:ext>
            </a:extLst>
          </p:cNvPr>
          <p:cNvCxnSpPr>
            <a:cxnSpLocks/>
          </p:cNvCxnSpPr>
          <p:nvPr/>
        </p:nvCxnSpPr>
        <p:spPr>
          <a:xfrm>
            <a:off x="506007" y="6193305"/>
            <a:ext cx="84975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BF273EB-B8D5-3A10-BF47-67F9E8A6E69B}"/>
              </a:ext>
            </a:extLst>
          </p:cNvPr>
          <p:cNvCxnSpPr>
            <a:cxnSpLocks/>
          </p:cNvCxnSpPr>
          <p:nvPr/>
        </p:nvCxnSpPr>
        <p:spPr>
          <a:xfrm>
            <a:off x="1435088" y="6193305"/>
            <a:ext cx="104384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2915A41-F0AA-5CA0-D9CD-C3B6F44260CB}"/>
              </a:ext>
            </a:extLst>
          </p:cNvPr>
          <p:cNvSpPr txBox="1"/>
          <p:nvPr/>
        </p:nvSpPr>
        <p:spPr>
          <a:xfrm>
            <a:off x="5738970" y="6424586"/>
            <a:ext cx="122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250 GeV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FCC8E71-12DB-F81C-A74C-D6A00A6A4A4E}"/>
              </a:ext>
            </a:extLst>
          </p:cNvPr>
          <p:cNvSpPr txBox="1"/>
          <p:nvPr/>
        </p:nvSpPr>
        <p:spPr>
          <a:xfrm>
            <a:off x="8572755" y="6424586"/>
            <a:ext cx="122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400 GeV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A0E5D2-ACCB-4488-A178-B6BDB90B9EA1}"/>
              </a:ext>
            </a:extLst>
          </p:cNvPr>
          <p:cNvCxnSpPr>
            <a:cxnSpLocks/>
          </p:cNvCxnSpPr>
          <p:nvPr/>
        </p:nvCxnSpPr>
        <p:spPr>
          <a:xfrm flipV="1">
            <a:off x="3723511" y="4410647"/>
            <a:ext cx="0" cy="692093"/>
          </a:xfrm>
          <a:prstGeom prst="straightConnector1">
            <a:avLst/>
          </a:prstGeom>
          <a:ln w="38100">
            <a:solidFill>
              <a:srgbClr val="FFDA6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5DD5886-ADB6-7A7A-CB09-6EBF2C5B8357}"/>
              </a:ext>
            </a:extLst>
          </p:cNvPr>
          <p:cNvCxnSpPr>
            <a:cxnSpLocks/>
          </p:cNvCxnSpPr>
          <p:nvPr/>
        </p:nvCxnSpPr>
        <p:spPr>
          <a:xfrm flipV="1">
            <a:off x="6228238" y="4390238"/>
            <a:ext cx="0" cy="712502"/>
          </a:xfrm>
          <a:prstGeom prst="straightConnector1">
            <a:avLst/>
          </a:prstGeom>
          <a:ln w="38100">
            <a:solidFill>
              <a:srgbClr val="FFDA6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21C8083-7745-0C26-0807-C32F2EB7F625}"/>
              </a:ext>
            </a:extLst>
          </p:cNvPr>
          <p:cNvCxnSpPr>
            <a:cxnSpLocks/>
          </p:cNvCxnSpPr>
          <p:nvPr/>
        </p:nvCxnSpPr>
        <p:spPr>
          <a:xfrm>
            <a:off x="506007" y="4393337"/>
            <a:ext cx="84975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845F5F8-2AA7-7CFF-44A7-2A69D768D60B}"/>
              </a:ext>
            </a:extLst>
          </p:cNvPr>
          <p:cNvCxnSpPr>
            <a:cxnSpLocks/>
          </p:cNvCxnSpPr>
          <p:nvPr/>
        </p:nvCxnSpPr>
        <p:spPr>
          <a:xfrm>
            <a:off x="512833" y="5102742"/>
            <a:ext cx="84975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9DF8D8A-9B02-8485-77B2-166975F478C2}"/>
              </a:ext>
            </a:extLst>
          </p:cNvPr>
          <p:cNvSpPr txBox="1"/>
          <p:nvPr/>
        </p:nvSpPr>
        <p:spPr>
          <a:xfrm>
            <a:off x="373191" y="5459219"/>
            <a:ext cx="89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2 b-tags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11F98EE-8BEF-88CB-8A11-4B663B468F82}"/>
              </a:ext>
            </a:extLst>
          </p:cNvPr>
          <p:cNvCxnSpPr>
            <a:cxnSpLocks/>
          </p:cNvCxnSpPr>
          <p:nvPr/>
        </p:nvCxnSpPr>
        <p:spPr>
          <a:xfrm flipV="1">
            <a:off x="1435088" y="531341"/>
            <a:ext cx="0" cy="5807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47DB2B3-9C33-456B-0DD5-5D2C067502A2}"/>
              </a:ext>
            </a:extLst>
          </p:cNvPr>
          <p:cNvCxnSpPr>
            <a:cxnSpLocks/>
          </p:cNvCxnSpPr>
          <p:nvPr/>
        </p:nvCxnSpPr>
        <p:spPr>
          <a:xfrm flipV="1">
            <a:off x="9003591" y="811015"/>
            <a:ext cx="6826" cy="55280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A53344-2669-87B0-D240-C0C0608C1897}"/>
              </a:ext>
            </a:extLst>
          </p:cNvPr>
          <p:cNvCxnSpPr>
            <a:cxnSpLocks/>
          </p:cNvCxnSpPr>
          <p:nvPr/>
        </p:nvCxnSpPr>
        <p:spPr>
          <a:xfrm flipV="1">
            <a:off x="10347304" y="5102740"/>
            <a:ext cx="0" cy="1236276"/>
          </a:xfrm>
          <a:prstGeom prst="straightConnector1">
            <a:avLst/>
          </a:prstGeom>
          <a:ln w="38100">
            <a:solidFill>
              <a:srgbClr val="FF7E7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9A918BDB-02CE-17F0-0B61-19F626632E47}"/>
              </a:ext>
            </a:extLst>
          </p:cNvPr>
          <p:cNvSpPr txBox="1"/>
          <p:nvPr/>
        </p:nvSpPr>
        <p:spPr>
          <a:xfrm>
            <a:off x="9938839" y="6413440"/>
            <a:ext cx="122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600 GeV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9B49C2-2617-2E37-F3FC-AD87977D032B}"/>
              </a:ext>
            </a:extLst>
          </p:cNvPr>
          <p:cNvSpPr/>
          <p:nvPr/>
        </p:nvSpPr>
        <p:spPr>
          <a:xfrm>
            <a:off x="9140424" y="2769356"/>
            <a:ext cx="2611945" cy="5574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DB57677-B529-EAEA-4967-7EEB909D6055}"/>
                  </a:ext>
                </a:extLst>
              </p:cNvPr>
              <p:cNvSpPr txBox="1"/>
              <p:nvPr/>
            </p:nvSpPr>
            <p:spPr>
              <a:xfrm>
                <a:off x="9170112" y="2768143"/>
                <a:ext cx="3024133" cy="558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u="sng" dirty="0">
                    <a:latin typeface="Helvetica" pitchFamily="2" charset="0"/>
                  </a:rPr>
                  <a:t>Legend</a:t>
                </a:r>
              </a:p>
              <a:p>
                <a:endParaRPr lang="en-GB" sz="100" u="sng" dirty="0">
                  <a:latin typeface="Helvetica" pitchFamily="2" charset="0"/>
                </a:endParaRPr>
              </a:p>
              <a:p>
                <a:r>
                  <a:rPr lang="en-GB" sz="900" dirty="0">
                    <a:latin typeface="Helvetica" pitchFamily="2" charset="0"/>
                  </a:rPr>
                  <a:t>Region with binned distribution (MVA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9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900" b="0" i="0" smtClean="0">
                            <a:latin typeface="Cambria Math" panose="02040503050406030204" pitchFamily="18" charset="0"/>
                          </a:rPr>
                          <m:t>cc</m:t>
                        </m:r>
                        <m:r>
                          <a:rPr lang="fr-FR" sz="9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fr-FR" sz="900" b="0" i="0" smtClean="0">
                            <a:latin typeface="Cambria Math" panose="02040503050406030204" pitchFamily="18" charset="0"/>
                          </a:rPr>
                          <m:t>bb</m:t>
                        </m:r>
                      </m:sub>
                    </m:sSub>
                  </m:oMath>
                </a14:m>
                <a:r>
                  <a:rPr lang="en-GB" sz="900" dirty="0">
                    <a:latin typeface="Helvetica" pitchFamily="2" charset="0"/>
                  </a:rPr>
                  <a:t>)</a:t>
                </a:r>
              </a:p>
              <a:p>
                <a:r>
                  <a:rPr lang="en-GB" sz="900" i="1" dirty="0">
                    <a:latin typeface="Helvetica" pitchFamily="2" charset="0"/>
                  </a:rPr>
                  <a:t>Region with a single bin</a:t>
                </a: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DB57677-B529-EAEA-4967-7EEB909D6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112" y="2768143"/>
                <a:ext cx="3024133" cy="55867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89082A99-97B9-407E-6BD4-C015E3C9ACE9}"/>
              </a:ext>
            </a:extLst>
          </p:cNvPr>
          <p:cNvSpPr txBox="1"/>
          <p:nvPr/>
        </p:nvSpPr>
        <p:spPr>
          <a:xfrm>
            <a:off x="71484" y="4581708"/>
            <a:ext cx="1478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1 c-tag 1 b-tag</a:t>
            </a:r>
          </a:p>
        </p:txBody>
      </p:sp>
    </p:spTree>
    <p:extLst>
      <p:ext uri="{BB962C8B-B14F-4D97-AF65-F5344CB8AC3E}">
        <p14:creationId xmlns:p14="http://schemas.microsoft.com/office/powerpoint/2010/main" val="119530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A14B05-F18F-4598-F514-D18F4F36B59A}"/>
              </a:ext>
            </a:extLst>
          </p:cNvPr>
          <p:cNvSpPr/>
          <p:nvPr/>
        </p:nvSpPr>
        <p:spPr>
          <a:xfrm>
            <a:off x="855366" y="1989968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E99FE7-6485-1442-0E95-8C95C9274FF0}"/>
              </a:ext>
            </a:extLst>
          </p:cNvPr>
          <p:cNvSpPr/>
          <p:nvPr/>
        </p:nvSpPr>
        <p:spPr>
          <a:xfrm>
            <a:off x="855390" y="1990841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C6A946-4B30-06F2-D1B5-99D2CFDB3241}"/>
              </a:ext>
            </a:extLst>
          </p:cNvPr>
          <p:cNvSpPr/>
          <p:nvPr/>
        </p:nvSpPr>
        <p:spPr>
          <a:xfrm>
            <a:off x="716371" y="2435407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D19E53-024D-B22E-11F5-2A8E50899B88}"/>
              </a:ext>
            </a:extLst>
          </p:cNvPr>
          <p:cNvSpPr/>
          <p:nvPr/>
        </p:nvSpPr>
        <p:spPr>
          <a:xfrm>
            <a:off x="716371" y="2198692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B47902-1903-8D47-E262-BCACF38B411A}"/>
              </a:ext>
            </a:extLst>
          </p:cNvPr>
          <p:cNvSpPr/>
          <p:nvPr/>
        </p:nvSpPr>
        <p:spPr>
          <a:xfrm>
            <a:off x="716371" y="1990842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72DC6D-1477-B61F-721A-ACF574ABC44E}"/>
              </a:ext>
            </a:extLst>
          </p:cNvPr>
          <p:cNvSpPr/>
          <p:nvPr/>
        </p:nvSpPr>
        <p:spPr>
          <a:xfrm>
            <a:off x="855377" y="1883045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130A7-61FC-9797-2D61-BA02230A0101}"/>
              </a:ext>
            </a:extLst>
          </p:cNvPr>
          <p:cNvSpPr txBox="1"/>
          <p:nvPr/>
        </p:nvSpPr>
        <p:spPr>
          <a:xfrm rot="16200000">
            <a:off x="578176" y="1931114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A5DBD0-0EBE-6CCF-8B3F-B6692B6F745C}"/>
              </a:ext>
            </a:extLst>
          </p:cNvPr>
          <p:cNvSpPr txBox="1"/>
          <p:nvPr/>
        </p:nvSpPr>
        <p:spPr>
          <a:xfrm rot="16200000">
            <a:off x="626157" y="2207511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D9607-5013-74F3-C55E-6461F86C9E97}"/>
              </a:ext>
            </a:extLst>
          </p:cNvPr>
          <p:cNvSpPr txBox="1"/>
          <p:nvPr/>
        </p:nvSpPr>
        <p:spPr>
          <a:xfrm rot="16200000">
            <a:off x="626158" y="2448955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0CD3D6-1121-0382-6B94-1B05EB5426C0}"/>
              </a:ext>
            </a:extLst>
          </p:cNvPr>
          <p:cNvSpPr txBox="1"/>
          <p:nvPr/>
        </p:nvSpPr>
        <p:spPr>
          <a:xfrm>
            <a:off x="1140553" y="1976016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2AB5B-F4EB-F03E-E01D-DE532A38778B}"/>
              </a:ext>
            </a:extLst>
          </p:cNvPr>
          <p:cNvSpPr txBox="1"/>
          <p:nvPr/>
        </p:nvSpPr>
        <p:spPr>
          <a:xfrm>
            <a:off x="1140541" y="2202086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A102E-1C36-0A3E-10BA-82BAE0972503}"/>
              </a:ext>
            </a:extLst>
          </p:cNvPr>
          <p:cNvSpPr txBox="1"/>
          <p:nvPr/>
        </p:nvSpPr>
        <p:spPr>
          <a:xfrm>
            <a:off x="2155349" y="1963048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9390C6-3C8F-EA50-759F-B149A914F757}"/>
              </a:ext>
            </a:extLst>
          </p:cNvPr>
          <p:cNvSpPr txBox="1"/>
          <p:nvPr/>
        </p:nvSpPr>
        <p:spPr>
          <a:xfrm>
            <a:off x="2155337" y="2186341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5D0D1E-BAAC-7B07-4381-7AE577D1F437}"/>
              </a:ext>
            </a:extLst>
          </p:cNvPr>
          <p:cNvSpPr txBox="1"/>
          <p:nvPr/>
        </p:nvSpPr>
        <p:spPr>
          <a:xfrm>
            <a:off x="1040365" y="243040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FF2EE1-72EC-5A89-9114-F1D5BFB9BC6E}"/>
              </a:ext>
            </a:extLst>
          </p:cNvPr>
          <p:cNvSpPr txBox="1"/>
          <p:nvPr/>
        </p:nvSpPr>
        <p:spPr>
          <a:xfrm>
            <a:off x="2050338" y="243453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F9D4F3-9A33-1529-F99F-264659D3CEB2}"/>
              </a:ext>
            </a:extLst>
          </p:cNvPr>
          <p:cNvSpPr/>
          <p:nvPr/>
        </p:nvSpPr>
        <p:spPr>
          <a:xfrm>
            <a:off x="716371" y="2203914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C64AF7-F089-9CE3-60A3-7BE7172A6C31}"/>
              </a:ext>
            </a:extLst>
          </p:cNvPr>
          <p:cNvSpPr/>
          <p:nvPr/>
        </p:nvSpPr>
        <p:spPr>
          <a:xfrm>
            <a:off x="855378" y="1883045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05F18F-9291-F5FB-C38D-2EA3F499BC4C}"/>
              </a:ext>
            </a:extLst>
          </p:cNvPr>
          <p:cNvSpPr txBox="1"/>
          <p:nvPr/>
        </p:nvSpPr>
        <p:spPr>
          <a:xfrm>
            <a:off x="1149039" y="1836883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BB4778-0D09-5957-8722-E6B98DE15300}"/>
              </a:ext>
            </a:extLst>
          </p:cNvPr>
          <p:cNvSpPr/>
          <p:nvPr/>
        </p:nvSpPr>
        <p:spPr>
          <a:xfrm>
            <a:off x="1867840" y="1883045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A6D7D-F72C-85B5-5D9A-EF31E7B60FC0}"/>
              </a:ext>
            </a:extLst>
          </p:cNvPr>
          <p:cNvSpPr txBox="1"/>
          <p:nvPr/>
        </p:nvSpPr>
        <p:spPr>
          <a:xfrm>
            <a:off x="2199400" y="184055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454BEB7-9D3D-CFA2-5EEC-EA6C815602DA}"/>
              </a:ext>
            </a:extLst>
          </p:cNvPr>
          <p:cNvSpPr/>
          <p:nvPr/>
        </p:nvSpPr>
        <p:spPr>
          <a:xfrm>
            <a:off x="889709" y="564131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2D7F39-0A2F-0DB9-D3CB-4F37DB8B1607}"/>
              </a:ext>
            </a:extLst>
          </p:cNvPr>
          <p:cNvSpPr/>
          <p:nvPr/>
        </p:nvSpPr>
        <p:spPr>
          <a:xfrm>
            <a:off x="889733" y="565004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7D4D53-64A3-6AFE-1011-63D50CCA0832}"/>
              </a:ext>
            </a:extLst>
          </p:cNvPr>
          <p:cNvSpPr/>
          <p:nvPr/>
        </p:nvSpPr>
        <p:spPr>
          <a:xfrm>
            <a:off x="750714" y="1009570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DEEB10-6BBD-766D-3E5E-4FD2BEF7F9AF}"/>
              </a:ext>
            </a:extLst>
          </p:cNvPr>
          <p:cNvSpPr/>
          <p:nvPr/>
        </p:nvSpPr>
        <p:spPr>
          <a:xfrm>
            <a:off x="750714" y="772855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203A6A8-FFF5-F645-906B-312B99CE7980}"/>
              </a:ext>
            </a:extLst>
          </p:cNvPr>
          <p:cNvSpPr/>
          <p:nvPr/>
        </p:nvSpPr>
        <p:spPr>
          <a:xfrm>
            <a:off x="750714" y="565005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C638F7-BAF2-BCA5-0B50-7362400A45E8}"/>
              </a:ext>
            </a:extLst>
          </p:cNvPr>
          <p:cNvSpPr/>
          <p:nvPr/>
        </p:nvSpPr>
        <p:spPr>
          <a:xfrm>
            <a:off x="889720" y="457208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80A6CF-E7C6-05DD-1B70-05FE8DDD6BC9}"/>
              </a:ext>
            </a:extLst>
          </p:cNvPr>
          <p:cNvSpPr txBox="1"/>
          <p:nvPr/>
        </p:nvSpPr>
        <p:spPr>
          <a:xfrm rot="16200000">
            <a:off x="612519" y="505277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D8FA83-7869-A4EA-4F8F-CF844F6AF07F}"/>
              </a:ext>
            </a:extLst>
          </p:cNvPr>
          <p:cNvSpPr txBox="1"/>
          <p:nvPr/>
        </p:nvSpPr>
        <p:spPr>
          <a:xfrm rot="16200000">
            <a:off x="660500" y="781674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1CAFF6-68E5-EC12-3C23-A2A4C202EBE1}"/>
              </a:ext>
            </a:extLst>
          </p:cNvPr>
          <p:cNvSpPr txBox="1"/>
          <p:nvPr/>
        </p:nvSpPr>
        <p:spPr>
          <a:xfrm rot="16200000">
            <a:off x="660501" y="1023118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7AD0A09-49C5-5ACE-4FCC-5C604CA7561A}"/>
              </a:ext>
            </a:extLst>
          </p:cNvPr>
          <p:cNvSpPr txBox="1"/>
          <p:nvPr/>
        </p:nvSpPr>
        <p:spPr>
          <a:xfrm>
            <a:off x="1174896" y="550179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6B5143-3913-AC44-EB18-FF1CC924742E}"/>
              </a:ext>
            </a:extLst>
          </p:cNvPr>
          <p:cNvSpPr txBox="1"/>
          <p:nvPr/>
        </p:nvSpPr>
        <p:spPr>
          <a:xfrm>
            <a:off x="1174884" y="776249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0DAD8-369E-CD1C-B904-22B60A0A77F5}"/>
              </a:ext>
            </a:extLst>
          </p:cNvPr>
          <p:cNvSpPr txBox="1"/>
          <p:nvPr/>
        </p:nvSpPr>
        <p:spPr>
          <a:xfrm>
            <a:off x="2189692" y="537211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22CF56-F116-85B4-04CA-089F5B292074}"/>
              </a:ext>
            </a:extLst>
          </p:cNvPr>
          <p:cNvSpPr txBox="1"/>
          <p:nvPr/>
        </p:nvSpPr>
        <p:spPr>
          <a:xfrm>
            <a:off x="2189680" y="760504"/>
            <a:ext cx="41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59CFCA-806F-9121-E270-222C4BA8E547}"/>
              </a:ext>
            </a:extLst>
          </p:cNvPr>
          <p:cNvSpPr txBox="1"/>
          <p:nvPr/>
        </p:nvSpPr>
        <p:spPr>
          <a:xfrm>
            <a:off x="1078131" y="1046257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Helvetica" pitchFamily="2" charset="0"/>
              </a:rPr>
              <a:t>CR</a:t>
            </a:r>
            <a:endParaRPr lang="fr-FR" sz="600" b="0" i="1" dirty="0">
              <a:latin typeface="Helvetica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BFBEB8-8446-3A5D-6659-AAF7D6F57F8C}"/>
              </a:ext>
            </a:extLst>
          </p:cNvPr>
          <p:cNvSpPr txBox="1"/>
          <p:nvPr/>
        </p:nvSpPr>
        <p:spPr>
          <a:xfrm>
            <a:off x="2088104" y="1050387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Helvetica" pitchFamily="2" charset="0"/>
              </a:rPr>
              <a:t>CR</a:t>
            </a:r>
            <a:endParaRPr lang="fr-FR" sz="600" b="0" i="1" dirty="0">
              <a:latin typeface="Helvetica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9C1B4E-68DD-7A88-3490-0384B2A88ECD}"/>
              </a:ext>
            </a:extLst>
          </p:cNvPr>
          <p:cNvSpPr/>
          <p:nvPr/>
        </p:nvSpPr>
        <p:spPr>
          <a:xfrm>
            <a:off x="750714" y="778077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19541-6B38-52E1-C8A7-3DD313F5C5FB}"/>
              </a:ext>
            </a:extLst>
          </p:cNvPr>
          <p:cNvSpPr/>
          <p:nvPr/>
        </p:nvSpPr>
        <p:spPr>
          <a:xfrm>
            <a:off x="889721" y="457208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45B54C-DD9A-416A-12B7-6A2669D03846}"/>
              </a:ext>
            </a:extLst>
          </p:cNvPr>
          <p:cNvSpPr txBox="1"/>
          <p:nvPr/>
        </p:nvSpPr>
        <p:spPr>
          <a:xfrm>
            <a:off x="1183382" y="411046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0975F3A-27C2-F6DD-FCE5-3F861E9A8384}"/>
              </a:ext>
            </a:extLst>
          </p:cNvPr>
          <p:cNvSpPr/>
          <p:nvPr/>
        </p:nvSpPr>
        <p:spPr>
          <a:xfrm>
            <a:off x="1902183" y="457208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4A7391-313D-1A46-3D17-E6A6F1420D8C}"/>
              </a:ext>
            </a:extLst>
          </p:cNvPr>
          <p:cNvSpPr txBox="1"/>
          <p:nvPr/>
        </p:nvSpPr>
        <p:spPr>
          <a:xfrm>
            <a:off x="2233743" y="414713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D0BB5E8-E4D3-DDFA-9505-B730B18D5B66}"/>
              </a:ext>
            </a:extLst>
          </p:cNvPr>
          <p:cNvSpPr/>
          <p:nvPr/>
        </p:nvSpPr>
        <p:spPr>
          <a:xfrm>
            <a:off x="3502602" y="551247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614E401-7C46-E17C-8121-3A2C95116B32}"/>
              </a:ext>
            </a:extLst>
          </p:cNvPr>
          <p:cNvSpPr/>
          <p:nvPr/>
        </p:nvSpPr>
        <p:spPr>
          <a:xfrm>
            <a:off x="3502626" y="552120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3815DCD-3C3C-A6AF-E4F8-C9DF52AC600A}"/>
              </a:ext>
            </a:extLst>
          </p:cNvPr>
          <p:cNvSpPr/>
          <p:nvPr/>
        </p:nvSpPr>
        <p:spPr>
          <a:xfrm>
            <a:off x="3363607" y="996686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68B042-EA76-63E6-2F7C-564235A60E4C}"/>
              </a:ext>
            </a:extLst>
          </p:cNvPr>
          <p:cNvSpPr/>
          <p:nvPr/>
        </p:nvSpPr>
        <p:spPr>
          <a:xfrm>
            <a:off x="3363607" y="759971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21CE09E-7EF4-BCAB-E128-4CB8DE8568C4}"/>
              </a:ext>
            </a:extLst>
          </p:cNvPr>
          <p:cNvSpPr/>
          <p:nvPr/>
        </p:nvSpPr>
        <p:spPr>
          <a:xfrm>
            <a:off x="3363607" y="552121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E3C9C5-6B11-68EA-6634-C8F841DAD8D6}"/>
              </a:ext>
            </a:extLst>
          </p:cNvPr>
          <p:cNvSpPr/>
          <p:nvPr/>
        </p:nvSpPr>
        <p:spPr>
          <a:xfrm>
            <a:off x="3502613" y="444324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DD2681-D7E5-4483-28F7-DDEA10239113}"/>
              </a:ext>
            </a:extLst>
          </p:cNvPr>
          <p:cNvSpPr txBox="1"/>
          <p:nvPr/>
        </p:nvSpPr>
        <p:spPr>
          <a:xfrm rot="16200000">
            <a:off x="3225412" y="492393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793BFF-D247-D853-8BE8-F2E413A78D08}"/>
              </a:ext>
            </a:extLst>
          </p:cNvPr>
          <p:cNvSpPr txBox="1"/>
          <p:nvPr/>
        </p:nvSpPr>
        <p:spPr>
          <a:xfrm rot="16200000">
            <a:off x="3273393" y="768790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9A86D6-F103-6F0E-110B-0B903AB4894B}"/>
              </a:ext>
            </a:extLst>
          </p:cNvPr>
          <p:cNvSpPr txBox="1"/>
          <p:nvPr/>
        </p:nvSpPr>
        <p:spPr>
          <a:xfrm rot="16200000">
            <a:off x="3273394" y="1010234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969C87-FA8E-13CC-F526-A60710D35BEA}"/>
              </a:ext>
            </a:extLst>
          </p:cNvPr>
          <p:cNvSpPr txBox="1"/>
          <p:nvPr/>
        </p:nvSpPr>
        <p:spPr>
          <a:xfrm>
            <a:off x="3691024" y="1033373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Helvetica" pitchFamily="2" charset="0"/>
              </a:rPr>
              <a:t>CR</a:t>
            </a:r>
            <a:endParaRPr lang="fr-FR" sz="600" b="0" i="1" dirty="0">
              <a:latin typeface="Helvetica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BC531D-2DC5-2055-8BCD-9564570F2057}"/>
              </a:ext>
            </a:extLst>
          </p:cNvPr>
          <p:cNvSpPr txBox="1"/>
          <p:nvPr/>
        </p:nvSpPr>
        <p:spPr>
          <a:xfrm>
            <a:off x="4700997" y="1037503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Helvetica" pitchFamily="2" charset="0"/>
              </a:rPr>
              <a:t>CR</a:t>
            </a:r>
            <a:endParaRPr lang="fr-FR" sz="600" b="0" i="1" dirty="0">
              <a:latin typeface="Helvetica" pitchFamily="2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F1F0C29-4945-2651-BE33-5F9E893D42EB}"/>
              </a:ext>
            </a:extLst>
          </p:cNvPr>
          <p:cNvSpPr/>
          <p:nvPr/>
        </p:nvSpPr>
        <p:spPr>
          <a:xfrm>
            <a:off x="3363607" y="765193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4190729-69D4-85E1-98CC-AD454036C679}"/>
              </a:ext>
            </a:extLst>
          </p:cNvPr>
          <p:cNvSpPr/>
          <p:nvPr/>
        </p:nvSpPr>
        <p:spPr>
          <a:xfrm>
            <a:off x="3502614" y="444324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4C69E6-7700-946D-B688-0597E359B794}"/>
              </a:ext>
            </a:extLst>
          </p:cNvPr>
          <p:cNvSpPr txBox="1"/>
          <p:nvPr/>
        </p:nvSpPr>
        <p:spPr>
          <a:xfrm>
            <a:off x="3796275" y="398162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EB07A11-17BB-E1F4-57CD-B1AEE345E9DB}"/>
              </a:ext>
            </a:extLst>
          </p:cNvPr>
          <p:cNvSpPr/>
          <p:nvPr/>
        </p:nvSpPr>
        <p:spPr>
          <a:xfrm>
            <a:off x="4515076" y="444324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4AA79D-5653-5D6E-5D38-DF8B347ED067}"/>
              </a:ext>
            </a:extLst>
          </p:cNvPr>
          <p:cNvSpPr txBox="1"/>
          <p:nvPr/>
        </p:nvSpPr>
        <p:spPr>
          <a:xfrm>
            <a:off x="4846636" y="401829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8D5049-4148-D3D1-E762-A8FFCACB6B0F}"/>
              </a:ext>
            </a:extLst>
          </p:cNvPr>
          <p:cNvSpPr txBox="1"/>
          <p:nvPr/>
        </p:nvSpPr>
        <p:spPr>
          <a:xfrm>
            <a:off x="3691024" y="780537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Helvetica" pitchFamily="2" charset="0"/>
              </a:rPr>
              <a:t>CR</a:t>
            </a:r>
            <a:endParaRPr lang="fr-FR" sz="600" b="0" i="1" dirty="0">
              <a:latin typeface="Helvetica" pitchFamily="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534CD9-00F6-F966-3939-7C141D775E1E}"/>
              </a:ext>
            </a:extLst>
          </p:cNvPr>
          <p:cNvSpPr txBox="1"/>
          <p:nvPr/>
        </p:nvSpPr>
        <p:spPr>
          <a:xfrm>
            <a:off x="4700997" y="784667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Helvetica" pitchFamily="2" charset="0"/>
              </a:rPr>
              <a:t>CR</a:t>
            </a:r>
            <a:endParaRPr lang="fr-FR" sz="600" b="0" i="1" dirty="0">
              <a:latin typeface="Helvetica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0F90D4-0083-3C64-9E10-71DF9173E6A7}"/>
              </a:ext>
            </a:extLst>
          </p:cNvPr>
          <p:cNvSpPr txBox="1"/>
          <p:nvPr/>
        </p:nvSpPr>
        <p:spPr>
          <a:xfrm>
            <a:off x="3691024" y="561130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Helvetica" pitchFamily="2" charset="0"/>
              </a:rPr>
              <a:t>CR</a:t>
            </a:r>
            <a:endParaRPr lang="fr-FR" sz="600" b="0" i="1" dirty="0">
              <a:latin typeface="Helvetica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9885097-CABC-6188-263A-98EA5A86D8B6}"/>
              </a:ext>
            </a:extLst>
          </p:cNvPr>
          <p:cNvSpPr txBox="1"/>
          <p:nvPr/>
        </p:nvSpPr>
        <p:spPr>
          <a:xfrm>
            <a:off x="4700997" y="565260"/>
            <a:ext cx="6278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Helvetica" pitchFamily="2" charset="0"/>
              </a:rPr>
              <a:t>CR</a:t>
            </a:r>
            <a:endParaRPr lang="fr-FR" sz="600" b="0" i="1" dirty="0">
              <a:latin typeface="Helvetica" pitchFamily="2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14C8438-550D-E05E-4D80-A03790FF84EB}"/>
              </a:ext>
            </a:extLst>
          </p:cNvPr>
          <p:cNvSpPr/>
          <p:nvPr/>
        </p:nvSpPr>
        <p:spPr>
          <a:xfrm>
            <a:off x="3671684" y="1989968"/>
            <a:ext cx="2027272" cy="67605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D654317-BC01-8407-C4FB-30C653858D7F}"/>
              </a:ext>
            </a:extLst>
          </p:cNvPr>
          <p:cNvSpPr/>
          <p:nvPr/>
        </p:nvSpPr>
        <p:spPr>
          <a:xfrm>
            <a:off x="3671708" y="1990841"/>
            <a:ext cx="2027248" cy="675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097D980-D07B-7417-A3A5-F81954192E5D}"/>
              </a:ext>
            </a:extLst>
          </p:cNvPr>
          <p:cNvSpPr/>
          <p:nvPr/>
        </p:nvSpPr>
        <p:spPr>
          <a:xfrm>
            <a:off x="3532689" y="2435407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1EB78EC-520C-B36B-F92D-BBAFCF0B5B1A}"/>
              </a:ext>
            </a:extLst>
          </p:cNvPr>
          <p:cNvSpPr/>
          <p:nvPr/>
        </p:nvSpPr>
        <p:spPr>
          <a:xfrm>
            <a:off x="3532689" y="2198692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D1EE435-DF07-83E1-5EE3-E11A3077942F}"/>
              </a:ext>
            </a:extLst>
          </p:cNvPr>
          <p:cNvSpPr/>
          <p:nvPr/>
        </p:nvSpPr>
        <p:spPr>
          <a:xfrm>
            <a:off x="3532689" y="1990842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3622506-55C0-78A4-292D-653489237A11}"/>
              </a:ext>
            </a:extLst>
          </p:cNvPr>
          <p:cNvSpPr/>
          <p:nvPr/>
        </p:nvSpPr>
        <p:spPr>
          <a:xfrm>
            <a:off x="3671695" y="1883045"/>
            <a:ext cx="1012463" cy="7829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7A494B5-EBE0-032F-86B4-8F717EF22B44}"/>
              </a:ext>
            </a:extLst>
          </p:cNvPr>
          <p:cNvSpPr txBox="1"/>
          <p:nvPr/>
        </p:nvSpPr>
        <p:spPr>
          <a:xfrm rot="16200000">
            <a:off x="3394494" y="1931114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F240F54-3BCB-263E-06BB-A1F944B65A0E}"/>
              </a:ext>
            </a:extLst>
          </p:cNvPr>
          <p:cNvSpPr txBox="1"/>
          <p:nvPr/>
        </p:nvSpPr>
        <p:spPr>
          <a:xfrm rot="16200000">
            <a:off x="3442475" y="2207511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2CE034-3A85-E840-B9D5-4EF824D903E3}"/>
              </a:ext>
            </a:extLst>
          </p:cNvPr>
          <p:cNvSpPr txBox="1"/>
          <p:nvPr/>
        </p:nvSpPr>
        <p:spPr>
          <a:xfrm rot="16200000">
            <a:off x="3442476" y="2448955"/>
            <a:ext cx="3117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04BEC47-ED04-4FF6-A642-A978A2D309B8}"/>
              </a:ext>
            </a:extLst>
          </p:cNvPr>
          <p:cNvSpPr txBox="1"/>
          <p:nvPr/>
        </p:nvSpPr>
        <p:spPr>
          <a:xfrm>
            <a:off x="3856683" y="243040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64E4656-FF1E-1E15-9EBB-47E60CB55C02}"/>
              </a:ext>
            </a:extLst>
          </p:cNvPr>
          <p:cNvSpPr txBox="1"/>
          <p:nvPr/>
        </p:nvSpPr>
        <p:spPr>
          <a:xfrm>
            <a:off x="4866656" y="2434535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EDB55A4-0D29-DF7B-7BF7-88CEB357621B}"/>
              </a:ext>
            </a:extLst>
          </p:cNvPr>
          <p:cNvSpPr/>
          <p:nvPr/>
        </p:nvSpPr>
        <p:spPr>
          <a:xfrm>
            <a:off x="3532689" y="2203914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25C92BD-2B6D-6070-509B-765AA7AB38CA}"/>
              </a:ext>
            </a:extLst>
          </p:cNvPr>
          <p:cNvSpPr/>
          <p:nvPr/>
        </p:nvSpPr>
        <p:spPr>
          <a:xfrm>
            <a:off x="3671696" y="1883045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ED1BCAE-9570-C56E-FC3D-F2488A2FC171}"/>
              </a:ext>
            </a:extLst>
          </p:cNvPr>
          <p:cNvSpPr txBox="1"/>
          <p:nvPr/>
        </p:nvSpPr>
        <p:spPr>
          <a:xfrm>
            <a:off x="3965357" y="1836883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78AC137-3373-6AD8-24FE-04894EF239B2}"/>
              </a:ext>
            </a:extLst>
          </p:cNvPr>
          <p:cNvSpPr/>
          <p:nvPr/>
        </p:nvSpPr>
        <p:spPr>
          <a:xfrm>
            <a:off x="4684158" y="1883045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03C793D-C4C0-202E-531D-E9A0E3E9FBCC}"/>
              </a:ext>
            </a:extLst>
          </p:cNvPr>
          <p:cNvSpPr txBox="1"/>
          <p:nvPr/>
        </p:nvSpPr>
        <p:spPr>
          <a:xfrm>
            <a:off x="5015718" y="1840550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5D9B6C-B58C-E3E3-0B3C-74296897C21D}"/>
              </a:ext>
            </a:extLst>
          </p:cNvPr>
          <p:cNvSpPr txBox="1"/>
          <p:nvPr/>
        </p:nvSpPr>
        <p:spPr>
          <a:xfrm>
            <a:off x="3865533" y="218221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7C0120-FA9D-B0D4-3617-839A61211A5C}"/>
              </a:ext>
            </a:extLst>
          </p:cNvPr>
          <p:cNvSpPr txBox="1"/>
          <p:nvPr/>
        </p:nvSpPr>
        <p:spPr>
          <a:xfrm>
            <a:off x="4875506" y="218634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6C26851-BB39-A1AB-A17C-56D31DDE6504}"/>
              </a:ext>
            </a:extLst>
          </p:cNvPr>
          <p:cNvSpPr txBox="1"/>
          <p:nvPr/>
        </p:nvSpPr>
        <p:spPr>
          <a:xfrm>
            <a:off x="3865533" y="1958918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8B0B39D-5708-60FB-1018-64CCB4C22AB6}"/>
              </a:ext>
            </a:extLst>
          </p:cNvPr>
          <p:cNvSpPr txBox="1"/>
          <p:nvPr/>
        </p:nvSpPr>
        <p:spPr>
          <a:xfrm>
            <a:off x="4875506" y="1963048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39A4FD6-9AB9-DDBD-77E3-B6D229C522A6}"/>
              </a:ext>
            </a:extLst>
          </p:cNvPr>
          <p:cNvSpPr/>
          <p:nvPr/>
        </p:nvSpPr>
        <p:spPr>
          <a:xfrm>
            <a:off x="854192" y="3114058"/>
            <a:ext cx="2027272" cy="4445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659B775-8A6A-2DE5-8A27-03E854D382EC}"/>
              </a:ext>
            </a:extLst>
          </p:cNvPr>
          <p:cNvSpPr/>
          <p:nvPr/>
        </p:nvSpPr>
        <p:spPr>
          <a:xfrm>
            <a:off x="715197" y="3322781"/>
            <a:ext cx="138995" cy="23671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6CD0476-63FB-1FB6-A3BC-E5557ACA484A}"/>
              </a:ext>
            </a:extLst>
          </p:cNvPr>
          <p:cNvSpPr/>
          <p:nvPr/>
        </p:nvSpPr>
        <p:spPr>
          <a:xfrm>
            <a:off x="715197" y="3114931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82097CF-6895-1CE1-36C0-4DE8205E9651}"/>
              </a:ext>
            </a:extLst>
          </p:cNvPr>
          <p:cNvSpPr/>
          <p:nvPr/>
        </p:nvSpPr>
        <p:spPr>
          <a:xfrm>
            <a:off x="854203" y="3007134"/>
            <a:ext cx="1012463" cy="55149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E2FB661-3BCC-CC40-EB5C-0160A4B8EB0E}"/>
              </a:ext>
            </a:extLst>
          </p:cNvPr>
          <p:cNvSpPr txBox="1"/>
          <p:nvPr/>
        </p:nvSpPr>
        <p:spPr>
          <a:xfrm rot="16200000">
            <a:off x="577002" y="3055203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B16CDEA-5EC8-DDB0-EF86-CA7C1489236B}"/>
              </a:ext>
            </a:extLst>
          </p:cNvPr>
          <p:cNvSpPr txBox="1"/>
          <p:nvPr/>
        </p:nvSpPr>
        <p:spPr>
          <a:xfrm rot="16200000">
            <a:off x="624983" y="3331600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9BA59CA-C48F-B0F5-A78A-1539655A34BF}"/>
              </a:ext>
            </a:extLst>
          </p:cNvPr>
          <p:cNvSpPr txBox="1"/>
          <p:nvPr/>
        </p:nvSpPr>
        <p:spPr>
          <a:xfrm>
            <a:off x="1097782" y="3128648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241B44E-9895-06FD-31A3-925CAFBAF898}"/>
              </a:ext>
            </a:extLst>
          </p:cNvPr>
          <p:cNvSpPr/>
          <p:nvPr/>
        </p:nvSpPr>
        <p:spPr>
          <a:xfrm>
            <a:off x="715197" y="3328003"/>
            <a:ext cx="2166255" cy="2306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4D0EA96-82D1-BCF4-453F-E9F0FCA36819}"/>
              </a:ext>
            </a:extLst>
          </p:cNvPr>
          <p:cNvSpPr/>
          <p:nvPr/>
        </p:nvSpPr>
        <p:spPr>
          <a:xfrm>
            <a:off x="854204" y="3007134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39D277E-5D53-377E-AAC1-6DEB59AE0A75}"/>
              </a:ext>
            </a:extLst>
          </p:cNvPr>
          <p:cNvSpPr txBox="1"/>
          <p:nvPr/>
        </p:nvSpPr>
        <p:spPr>
          <a:xfrm>
            <a:off x="1147865" y="2960972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201CCA2-B544-E311-5E75-C1CC92B95506}"/>
              </a:ext>
            </a:extLst>
          </p:cNvPr>
          <p:cNvSpPr/>
          <p:nvPr/>
        </p:nvSpPr>
        <p:spPr>
          <a:xfrm>
            <a:off x="1866666" y="3007134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471F6E9-9CB4-CB6C-0C67-E7D32F71B785}"/>
              </a:ext>
            </a:extLst>
          </p:cNvPr>
          <p:cNvSpPr txBox="1"/>
          <p:nvPr/>
        </p:nvSpPr>
        <p:spPr>
          <a:xfrm>
            <a:off x="2198226" y="2964639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6812C55-0F37-448F-97D0-EBE191F7623F}"/>
              </a:ext>
            </a:extLst>
          </p:cNvPr>
          <p:cNvSpPr txBox="1"/>
          <p:nvPr/>
        </p:nvSpPr>
        <p:spPr>
          <a:xfrm>
            <a:off x="2110781" y="3128648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36ABF92-CF81-8E29-43B9-95E2307EB614}"/>
              </a:ext>
            </a:extLst>
          </p:cNvPr>
          <p:cNvSpPr txBox="1"/>
          <p:nvPr/>
        </p:nvSpPr>
        <p:spPr>
          <a:xfrm>
            <a:off x="1097782" y="3364136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5F01A80-0F55-E675-2166-B9B080FF1922}"/>
              </a:ext>
            </a:extLst>
          </p:cNvPr>
          <p:cNvSpPr txBox="1"/>
          <p:nvPr/>
        </p:nvSpPr>
        <p:spPr>
          <a:xfrm>
            <a:off x="2110781" y="3364136"/>
            <a:ext cx="517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Top CR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447AEDF-2E0A-68D5-1C7D-8844D1AEEB8B}"/>
              </a:ext>
            </a:extLst>
          </p:cNvPr>
          <p:cNvSpPr/>
          <p:nvPr/>
        </p:nvSpPr>
        <p:spPr>
          <a:xfrm>
            <a:off x="3680534" y="4173387"/>
            <a:ext cx="2027272" cy="7485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DCD78E4-E1AC-ED4F-9A45-6B0174C92F2A}"/>
              </a:ext>
            </a:extLst>
          </p:cNvPr>
          <p:cNvSpPr/>
          <p:nvPr/>
        </p:nvSpPr>
        <p:spPr>
          <a:xfrm>
            <a:off x="3680558" y="4174260"/>
            <a:ext cx="2027248" cy="7485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DE7FB30-712F-2E17-7E04-638EB5D06C34}"/>
              </a:ext>
            </a:extLst>
          </p:cNvPr>
          <p:cNvSpPr/>
          <p:nvPr/>
        </p:nvSpPr>
        <p:spPr>
          <a:xfrm>
            <a:off x="3541527" y="4692163"/>
            <a:ext cx="138995" cy="2306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0AC3DF6-A54B-4E59-BC92-B7B38AC73475}"/>
              </a:ext>
            </a:extLst>
          </p:cNvPr>
          <p:cNvSpPr/>
          <p:nvPr/>
        </p:nvSpPr>
        <p:spPr>
          <a:xfrm>
            <a:off x="3541539" y="4382111"/>
            <a:ext cx="138995" cy="31179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5FEBF03-D90D-E664-BC28-181C81CAF1D6}"/>
              </a:ext>
            </a:extLst>
          </p:cNvPr>
          <p:cNvSpPr/>
          <p:nvPr/>
        </p:nvSpPr>
        <p:spPr>
          <a:xfrm>
            <a:off x="3541539" y="4174261"/>
            <a:ext cx="138995" cy="2139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CFFD32D-0129-AC87-C3AE-6155F2EA2E85}"/>
              </a:ext>
            </a:extLst>
          </p:cNvPr>
          <p:cNvSpPr/>
          <p:nvPr/>
        </p:nvSpPr>
        <p:spPr>
          <a:xfrm>
            <a:off x="3680546" y="4066464"/>
            <a:ext cx="1012462" cy="85632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A86AA28-247E-4883-3C83-FED9FE8F8EE1}"/>
              </a:ext>
            </a:extLst>
          </p:cNvPr>
          <p:cNvSpPr txBox="1"/>
          <p:nvPr/>
        </p:nvSpPr>
        <p:spPr>
          <a:xfrm rot="16200000">
            <a:off x="3403344" y="4114533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0L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5D91B24-4B14-52E2-6FC8-5233998D37FF}"/>
              </a:ext>
            </a:extLst>
          </p:cNvPr>
          <p:cNvSpPr txBox="1"/>
          <p:nvPr/>
        </p:nvSpPr>
        <p:spPr>
          <a:xfrm rot="16200000">
            <a:off x="3462250" y="4430411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1L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DDADE6F-EC33-86EF-FA3D-85388F574988}"/>
              </a:ext>
            </a:extLst>
          </p:cNvPr>
          <p:cNvSpPr/>
          <p:nvPr/>
        </p:nvSpPr>
        <p:spPr>
          <a:xfrm>
            <a:off x="3541539" y="4387333"/>
            <a:ext cx="2166255" cy="31179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E550933-5722-3A6C-1E6D-5A7096BDED0A}"/>
              </a:ext>
            </a:extLst>
          </p:cNvPr>
          <p:cNvSpPr/>
          <p:nvPr/>
        </p:nvSpPr>
        <p:spPr>
          <a:xfrm>
            <a:off x="3680546" y="4066464"/>
            <a:ext cx="1012462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1AFB6E8-1626-9BCE-3BAB-D288F8CCDDF9}"/>
              </a:ext>
            </a:extLst>
          </p:cNvPr>
          <p:cNvSpPr txBox="1"/>
          <p:nvPr/>
        </p:nvSpPr>
        <p:spPr>
          <a:xfrm>
            <a:off x="3974207" y="4020302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Helvetica" pitchFamily="2" charset="0"/>
              </a:rPr>
              <a:t>2-jet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74CB978-CE82-4D4A-41A3-CAE3A1311203}"/>
              </a:ext>
            </a:extLst>
          </p:cNvPr>
          <p:cNvSpPr/>
          <p:nvPr/>
        </p:nvSpPr>
        <p:spPr>
          <a:xfrm>
            <a:off x="4693008" y="4066464"/>
            <a:ext cx="1014786" cy="106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EF7120E-2F7D-864E-2AAB-2B3DEC8DDEDD}"/>
              </a:ext>
            </a:extLst>
          </p:cNvPr>
          <p:cNvSpPr txBox="1"/>
          <p:nvPr/>
        </p:nvSpPr>
        <p:spPr>
          <a:xfrm>
            <a:off x="5024568" y="4023969"/>
            <a:ext cx="4178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3-jet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EEB0A2E-C072-BEF4-5E8B-0BF68E80104C}"/>
              </a:ext>
            </a:extLst>
          </p:cNvPr>
          <p:cNvSpPr txBox="1"/>
          <p:nvPr/>
        </p:nvSpPr>
        <p:spPr>
          <a:xfrm>
            <a:off x="3874383" y="4365630"/>
            <a:ext cx="6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Low ΔR CR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High ΔR CR</a:t>
            </a:r>
            <a:endParaRPr lang="fr-FR" sz="600" b="0" dirty="0">
              <a:latin typeface="Helvetica" pitchFamily="2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D2718C0-2B45-36E5-47D6-2156D3212E02}"/>
              </a:ext>
            </a:extLst>
          </p:cNvPr>
          <p:cNvSpPr txBox="1"/>
          <p:nvPr/>
        </p:nvSpPr>
        <p:spPr>
          <a:xfrm>
            <a:off x="3874383" y="4142337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i="1" dirty="0">
                <a:latin typeface="Helvetica" pitchFamily="2" charset="0"/>
              </a:rPr>
              <a:t>High ΔR CR</a:t>
            </a:r>
            <a:endParaRPr lang="fr-FR" sz="600" b="0" i="1" dirty="0">
              <a:latin typeface="Helvetica" pitchFamily="2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A44F156-F411-08DD-2641-DF7594339A76}"/>
              </a:ext>
            </a:extLst>
          </p:cNvPr>
          <p:cNvSpPr txBox="1"/>
          <p:nvPr/>
        </p:nvSpPr>
        <p:spPr>
          <a:xfrm>
            <a:off x="4884356" y="4146467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i="1" dirty="0">
                <a:latin typeface="Helvetica" pitchFamily="2" charset="0"/>
              </a:rPr>
              <a:t>High ΔR CR</a:t>
            </a:r>
            <a:endParaRPr lang="fr-FR" sz="600" b="0" i="1" dirty="0">
              <a:latin typeface="Helvetica" pitchFamily="2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006CC-2DF1-FD49-BD4F-0582171087E0}"/>
              </a:ext>
            </a:extLst>
          </p:cNvPr>
          <p:cNvSpPr txBox="1"/>
          <p:nvPr/>
        </p:nvSpPr>
        <p:spPr>
          <a:xfrm>
            <a:off x="4878721" y="4365630"/>
            <a:ext cx="6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Helvetica" pitchFamily="2" charset="0"/>
              </a:rPr>
              <a:t>Low ΔR CR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i="1" dirty="0">
                <a:latin typeface="Helvetica" pitchFamily="2" charset="0"/>
              </a:rPr>
              <a:t>High ΔR CR</a:t>
            </a:r>
            <a:endParaRPr lang="fr-FR" sz="600" b="0" i="1" dirty="0">
              <a:latin typeface="Helvetica" pitchFamily="2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54889DB-01FC-54C5-0BEE-779137337266}"/>
              </a:ext>
            </a:extLst>
          </p:cNvPr>
          <p:cNvSpPr txBox="1"/>
          <p:nvPr/>
        </p:nvSpPr>
        <p:spPr>
          <a:xfrm rot="16200000">
            <a:off x="3463098" y="4695574"/>
            <a:ext cx="311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Helvetica" pitchFamily="2" charset="0"/>
              </a:rPr>
              <a:t>2L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3A759F6-67C4-FE00-16DB-B019BCA42C97}"/>
              </a:ext>
            </a:extLst>
          </p:cNvPr>
          <p:cNvSpPr txBox="1"/>
          <p:nvPr/>
        </p:nvSpPr>
        <p:spPr>
          <a:xfrm>
            <a:off x="3874383" y="467037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i="1" dirty="0">
                <a:latin typeface="Helvetica" pitchFamily="2" charset="0"/>
              </a:rPr>
              <a:t>High ΔR CR</a:t>
            </a:r>
            <a:endParaRPr lang="fr-FR" sz="600" b="0" i="1" dirty="0">
              <a:latin typeface="Helvetica" pitchFamily="2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A2238C1-2FFF-A3EE-270E-DCF682B18324}"/>
              </a:ext>
            </a:extLst>
          </p:cNvPr>
          <p:cNvSpPr txBox="1"/>
          <p:nvPr/>
        </p:nvSpPr>
        <p:spPr>
          <a:xfrm>
            <a:off x="4884356" y="4674501"/>
            <a:ext cx="62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SR</a:t>
            </a:r>
          </a:p>
          <a:p>
            <a:pPr algn="ctr"/>
            <a:r>
              <a:rPr lang="en-GB" sz="600" i="1" dirty="0">
                <a:latin typeface="Helvetica" pitchFamily="2" charset="0"/>
              </a:rPr>
              <a:t>High ΔR CR</a:t>
            </a:r>
            <a:endParaRPr lang="fr-FR" sz="600" b="0" i="1" dirty="0">
              <a:latin typeface="Helvetica" pitchFamily="2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9826985-BC89-29AA-30F3-51441969AE70}"/>
              </a:ext>
            </a:extLst>
          </p:cNvPr>
          <p:cNvSpPr/>
          <p:nvPr/>
        </p:nvSpPr>
        <p:spPr>
          <a:xfrm>
            <a:off x="3677343" y="5114154"/>
            <a:ext cx="2611945" cy="5574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0178252-CCA0-44ED-6509-82D8A9C03943}"/>
                  </a:ext>
                </a:extLst>
              </p:cNvPr>
              <p:cNvSpPr txBox="1"/>
              <p:nvPr/>
            </p:nvSpPr>
            <p:spPr>
              <a:xfrm>
                <a:off x="3707031" y="5112941"/>
                <a:ext cx="3024133" cy="558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u="sng" dirty="0">
                    <a:latin typeface="Helvetica" pitchFamily="2" charset="0"/>
                  </a:rPr>
                  <a:t>Legend</a:t>
                </a:r>
              </a:p>
              <a:p>
                <a:endParaRPr lang="en-GB" sz="100" u="sng" dirty="0">
                  <a:latin typeface="Helvetica" pitchFamily="2" charset="0"/>
                </a:endParaRPr>
              </a:p>
              <a:p>
                <a:r>
                  <a:rPr lang="en-GB" sz="900" dirty="0">
                    <a:latin typeface="Helvetica" pitchFamily="2" charset="0"/>
                  </a:rPr>
                  <a:t>Region with binned distribution (MVA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9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900" b="0" i="0" smtClean="0">
                            <a:latin typeface="Cambria Math" panose="02040503050406030204" pitchFamily="18" charset="0"/>
                          </a:rPr>
                          <m:t>cc</m:t>
                        </m:r>
                        <m:r>
                          <a:rPr lang="fr-FR" sz="900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fr-FR" sz="900" b="0" i="0" smtClean="0">
                            <a:latin typeface="Cambria Math" panose="02040503050406030204" pitchFamily="18" charset="0"/>
                          </a:rPr>
                          <m:t>bb</m:t>
                        </m:r>
                      </m:sub>
                    </m:sSub>
                  </m:oMath>
                </a14:m>
                <a:r>
                  <a:rPr lang="en-GB" sz="900" dirty="0">
                    <a:latin typeface="Helvetica" pitchFamily="2" charset="0"/>
                  </a:rPr>
                  <a:t>)</a:t>
                </a:r>
              </a:p>
              <a:p>
                <a:r>
                  <a:rPr lang="en-GB" sz="900" i="1" dirty="0">
                    <a:latin typeface="Helvetica" pitchFamily="2" charset="0"/>
                  </a:rPr>
                  <a:t>Region with a single bin</a:t>
                </a: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0178252-CCA0-44ED-6509-82D8A9C03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31" y="5112941"/>
                <a:ext cx="3024133" cy="558679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70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1116</Words>
  <Application>Microsoft Macintosh PowerPoint</Application>
  <PresentationFormat>Widescreen</PresentationFormat>
  <Paragraphs>693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Maxence Draguet</dc:creator>
  <cp:lastModifiedBy>Maxence Draguet</cp:lastModifiedBy>
  <cp:revision>65</cp:revision>
  <dcterms:created xsi:type="dcterms:W3CDTF">2023-01-24T16:22:15Z</dcterms:created>
  <dcterms:modified xsi:type="dcterms:W3CDTF">2023-05-01T13:19:33Z</dcterms:modified>
</cp:coreProperties>
</file>