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70" r:id="rId4"/>
    <p:sldId id="271" r:id="rId5"/>
    <p:sldId id="272" r:id="rId6"/>
    <p:sldId id="273"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45BE5B-BCCC-487A-6D66-082F86DA9DC9}" v="1" dt="2022-12-18T06:20:15.379"/>
    <p1510:client id="{BF5DC5A1-A61A-5525-300A-2EAFB5818B14}" v="1" dt="2022-12-18T06:24:06.847"/>
    <p1510:client id="{CFC3FECC-E79F-7171-18E4-9A120F425AEC}" v="3" dt="2022-12-18T06:23:20.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C73CC6-587F-4CF1-8736-1B1985B8D5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C0ABB4-8E76-4913-B990-815233654F7E}">
      <dgm:prSet/>
      <dgm:spPr/>
      <dgm:t>
        <a:bodyPr/>
        <a:lstStyle/>
        <a:p>
          <a:r>
            <a:rPr lang="en-US"/>
            <a:t>PYTHON WITH LIBRARIES NAMED AS KERAS,MATPLOTLIB</a:t>
          </a:r>
        </a:p>
      </dgm:t>
    </dgm:pt>
    <dgm:pt modelId="{26BBD68B-C29C-47D3-A74A-9885C985ACF8}" type="parTrans" cxnId="{F4193049-67EB-47AE-BA73-A5DD2562B477}">
      <dgm:prSet/>
      <dgm:spPr/>
      <dgm:t>
        <a:bodyPr/>
        <a:lstStyle/>
        <a:p>
          <a:endParaRPr lang="en-US"/>
        </a:p>
      </dgm:t>
    </dgm:pt>
    <dgm:pt modelId="{4EFA9DC2-9659-4CE1-B960-CF5FA2220A28}" type="sibTrans" cxnId="{F4193049-67EB-47AE-BA73-A5DD2562B477}">
      <dgm:prSet/>
      <dgm:spPr/>
      <dgm:t>
        <a:bodyPr/>
        <a:lstStyle/>
        <a:p>
          <a:endParaRPr lang="en-US"/>
        </a:p>
      </dgm:t>
    </dgm:pt>
    <dgm:pt modelId="{E33EC890-BF2E-4CC8-AA1D-26E39D5323C2}">
      <dgm:prSet/>
      <dgm:spPr/>
      <dgm:t>
        <a:bodyPr/>
        <a:lstStyle/>
        <a:p>
          <a:r>
            <a:rPr lang="en-US"/>
            <a:t>KAGGLE PLANT DATASET</a:t>
          </a:r>
        </a:p>
      </dgm:t>
    </dgm:pt>
    <dgm:pt modelId="{E7D9DB27-A699-4E40-90D6-4F9341B046DE}" type="parTrans" cxnId="{9D59625C-6D5B-4075-8501-FC2E559CB680}">
      <dgm:prSet/>
      <dgm:spPr/>
      <dgm:t>
        <a:bodyPr/>
        <a:lstStyle/>
        <a:p>
          <a:endParaRPr lang="en-US"/>
        </a:p>
      </dgm:t>
    </dgm:pt>
    <dgm:pt modelId="{28809620-9179-4275-B7AD-48AD1A692CD7}" type="sibTrans" cxnId="{9D59625C-6D5B-4075-8501-FC2E559CB680}">
      <dgm:prSet/>
      <dgm:spPr/>
      <dgm:t>
        <a:bodyPr/>
        <a:lstStyle/>
        <a:p>
          <a:endParaRPr lang="en-US"/>
        </a:p>
      </dgm:t>
    </dgm:pt>
    <dgm:pt modelId="{CCFB7C6E-64C0-4250-9A2A-0FB3E5D0ACF9}" type="pres">
      <dgm:prSet presAssocID="{75C73CC6-587F-4CF1-8736-1B1985B8D51D}" presName="root" presStyleCnt="0">
        <dgm:presLayoutVars>
          <dgm:dir/>
          <dgm:resizeHandles val="exact"/>
        </dgm:presLayoutVars>
      </dgm:prSet>
      <dgm:spPr/>
    </dgm:pt>
    <dgm:pt modelId="{6DD7C37C-C18D-4546-8CCE-79A600910275}" type="pres">
      <dgm:prSet presAssocID="{8BC0ABB4-8E76-4913-B990-815233654F7E}" presName="compNode" presStyleCnt="0"/>
      <dgm:spPr/>
    </dgm:pt>
    <dgm:pt modelId="{F0D5284A-8951-41F3-B18E-CCB5B7A53E31}" type="pres">
      <dgm:prSet presAssocID="{8BC0ABB4-8E76-4913-B990-815233654F7E}" presName="bgRect" presStyleLbl="bgShp" presStyleIdx="0" presStyleCnt="2"/>
      <dgm:spPr/>
    </dgm:pt>
    <dgm:pt modelId="{E23FD3A0-574C-4902-BA19-985A68460082}" type="pres">
      <dgm:prSet presAssocID="{8BC0ABB4-8E76-4913-B990-815233654F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72387DC-9458-40AC-BBC1-E12F9826CF7E}" type="pres">
      <dgm:prSet presAssocID="{8BC0ABB4-8E76-4913-B990-815233654F7E}" presName="spaceRect" presStyleCnt="0"/>
      <dgm:spPr/>
    </dgm:pt>
    <dgm:pt modelId="{E688CF67-6873-46D4-A403-DD7623ADB1E2}" type="pres">
      <dgm:prSet presAssocID="{8BC0ABB4-8E76-4913-B990-815233654F7E}" presName="parTx" presStyleLbl="revTx" presStyleIdx="0" presStyleCnt="2">
        <dgm:presLayoutVars>
          <dgm:chMax val="0"/>
          <dgm:chPref val="0"/>
        </dgm:presLayoutVars>
      </dgm:prSet>
      <dgm:spPr/>
    </dgm:pt>
    <dgm:pt modelId="{A51F6F8D-9D8E-4544-898C-54FA9CFA995B}" type="pres">
      <dgm:prSet presAssocID="{4EFA9DC2-9659-4CE1-B960-CF5FA2220A28}" presName="sibTrans" presStyleCnt="0"/>
      <dgm:spPr/>
    </dgm:pt>
    <dgm:pt modelId="{138A5117-10FC-4588-893B-7FB4E1FDB47E}" type="pres">
      <dgm:prSet presAssocID="{E33EC890-BF2E-4CC8-AA1D-26E39D5323C2}" presName="compNode" presStyleCnt="0"/>
      <dgm:spPr/>
    </dgm:pt>
    <dgm:pt modelId="{5C81BDB2-385B-4229-9AA0-24743E56830E}" type="pres">
      <dgm:prSet presAssocID="{E33EC890-BF2E-4CC8-AA1D-26E39D5323C2}" presName="bgRect" presStyleLbl="bgShp" presStyleIdx="1" presStyleCnt="2"/>
      <dgm:spPr/>
    </dgm:pt>
    <dgm:pt modelId="{85789459-4AD9-4AB8-A2F0-048339027CF1}" type="pres">
      <dgm:prSet presAssocID="{E33EC890-BF2E-4CC8-AA1D-26E39D5323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C11CD0A-D541-4CD4-AB45-F0549CFFFA4F}" type="pres">
      <dgm:prSet presAssocID="{E33EC890-BF2E-4CC8-AA1D-26E39D5323C2}" presName="spaceRect" presStyleCnt="0"/>
      <dgm:spPr/>
    </dgm:pt>
    <dgm:pt modelId="{51F4B56F-C3EC-492E-99AE-8ABCDA14B111}" type="pres">
      <dgm:prSet presAssocID="{E33EC890-BF2E-4CC8-AA1D-26E39D5323C2}" presName="parTx" presStyleLbl="revTx" presStyleIdx="1" presStyleCnt="2">
        <dgm:presLayoutVars>
          <dgm:chMax val="0"/>
          <dgm:chPref val="0"/>
        </dgm:presLayoutVars>
      </dgm:prSet>
      <dgm:spPr/>
    </dgm:pt>
  </dgm:ptLst>
  <dgm:cxnLst>
    <dgm:cxn modelId="{9D59625C-6D5B-4075-8501-FC2E559CB680}" srcId="{75C73CC6-587F-4CF1-8736-1B1985B8D51D}" destId="{E33EC890-BF2E-4CC8-AA1D-26E39D5323C2}" srcOrd="1" destOrd="0" parTransId="{E7D9DB27-A699-4E40-90D6-4F9341B046DE}" sibTransId="{28809620-9179-4275-B7AD-48AD1A692CD7}"/>
    <dgm:cxn modelId="{F4193049-67EB-47AE-BA73-A5DD2562B477}" srcId="{75C73CC6-587F-4CF1-8736-1B1985B8D51D}" destId="{8BC0ABB4-8E76-4913-B990-815233654F7E}" srcOrd="0" destOrd="0" parTransId="{26BBD68B-C29C-47D3-A74A-9885C985ACF8}" sibTransId="{4EFA9DC2-9659-4CE1-B960-CF5FA2220A28}"/>
    <dgm:cxn modelId="{03FC2D81-64BA-4E66-B0FF-9B666DA7AF9B}" type="presOf" srcId="{8BC0ABB4-8E76-4913-B990-815233654F7E}" destId="{E688CF67-6873-46D4-A403-DD7623ADB1E2}" srcOrd="0" destOrd="0" presId="urn:microsoft.com/office/officeart/2018/2/layout/IconVerticalSolidList"/>
    <dgm:cxn modelId="{9D85CD8C-3C48-47C2-9EE5-40C59536F002}" type="presOf" srcId="{75C73CC6-587F-4CF1-8736-1B1985B8D51D}" destId="{CCFB7C6E-64C0-4250-9A2A-0FB3E5D0ACF9}" srcOrd="0" destOrd="0" presId="urn:microsoft.com/office/officeart/2018/2/layout/IconVerticalSolidList"/>
    <dgm:cxn modelId="{D3955ED6-1EF2-4061-9884-4B2A5D3663CC}" type="presOf" srcId="{E33EC890-BF2E-4CC8-AA1D-26E39D5323C2}" destId="{51F4B56F-C3EC-492E-99AE-8ABCDA14B111}" srcOrd="0" destOrd="0" presId="urn:microsoft.com/office/officeart/2018/2/layout/IconVerticalSolidList"/>
    <dgm:cxn modelId="{C3196549-9DD5-47EB-9A68-C81CEBCE9544}" type="presParOf" srcId="{CCFB7C6E-64C0-4250-9A2A-0FB3E5D0ACF9}" destId="{6DD7C37C-C18D-4546-8CCE-79A600910275}" srcOrd="0" destOrd="0" presId="urn:microsoft.com/office/officeart/2018/2/layout/IconVerticalSolidList"/>
    <dgm:cxn modelId="{86E21B2E-A13C-4199-85A3-351A6430E0F2}" type="presParOf" srcId="{6DD7C37C-C18D-4546-8CCE-79A600910275}" destId="{F0D5284A-8951-41F3-B18E-CCB5B7A53E31}" srcOrd="0" destOrd="0" presId="urn:microsoft.com/office/officeart/2018/2/layout/IconVerticalSolidList"/>
    <dgm:cxn modelId="{37B3DB01-55A5-4D67-81A0-2A6CD178E7AA}" type="presParOf" srcId="{6DD7C37C-C18D-4546-8CCE-79A600910275}" destId="{E23FD3A0-574C-4902-BA19-985A68460082}" srcOrd="1" destOrd="0" presId="urn:microsoft.com/office/officeart/2018/2/layout/IconVerticalSolidList"/>
    <dgm:cxn modelId="{2D00EAA5-3D33-4391-8880-B3712AD763BF}" type="presParOf" srcId="{6DD7C37C-C18D-4546-8CCE-79A600910275}" destId="{F72387DC-9458-40AC-BBC1-E12F9826CF7E}" srcOrd="2" destOrd="0" presId="urn:microsoft.com/office/officeart/2018/2/layout/IconVerticalSolidList"/>
    <dgm:cxn modelId="{9692A646-249E-40A3-9D60-C7C41E40129B}" type="presParOf" srcId="{6DD7C37C-C18D-4546-8CCE-79A600910275}" destId="{E688CF67-6873-46D4-A403-DD7623ADB1E2}" srcOrd="3" destOrd="0" presId="urn:microsoft.com/office/officeart/2018/2/layout/IconVerticalSolidList"/>
    <dgm:cxn modelId="{DF924F13-EA22-4692-A54F-F7BD4987C1E6}" type="presParOf" srcId="{CCFB7C6E-64C0-4250-9A2A-0FB3E5D0ACF9}" destId="{A51F6F8D-9D8E-4544-898C-54FA9CFA995B}" srcOrd="1" destOrd="0" presId="urn:microsoft.com/office/officeart/2018/2/layout/IconVerticalSolidList"/>
    <dgm:cxn modelId="{1AD81569-DF2E-40FC-ADD7-98FD4837BEBE}" type="presParOf" srcId="{CCFB7C6E-64C0-4250-9A2A-0FB3E5D0ACF9}" destId="{138A5117-10FC-4588-893B-7FB4E1FDB47E}" srcOrd="2" destOrd="0" presId="urn:microsoft.com/office/officeart/2018/2/layout/IconVerticalSolidList"/>
    <dgm:cxn modelId="{8217BDD7-0094-4A26-9D51-E1B0135AD2F8}" type="presParOf" srcId="{138A5117-10FC-4588-893B-7FB4E1FDB47E}" destId="{5C81BDB2-385B-4229-9AA0-24743E56830E}" srcOrd="0" destOrd="0" presId="urn:microsoft.com/office/officeart/2018/2/layout/IconVerticalSolidList"/>
    <dgm:cxn modelId="{1FDA65B3-5E33-4C0A-A592-886085BB3677}" type="presParOf" srcId="{138A5117-10FC-4588-893B-7FB4E1FDB47E}" destId="{85789459-4AD9-4AB8-A2F0-048339027CF1}" srcOrd="1" destOrd="0" presId="urn:microsoft.com/office/officeart/2018/2/layout/IconVerticalSolidList"/>
    <dgm:cxn modelId="{2160DE26-0647-4186-8861-304C70268E3B}" type="presParOf" srcId="{138A5117-10FC-4588-893B-7FB4E1FDB47E}" destId="{8C11CD0A-D541-4CD4-AB45-F0549CFFFA4F}" srcOrd="2" destOrd="0" presId="urn:microsoft.com/office/officeart/2018/2/layout/IconVerticalSolidList"/>
    <dgm:cxn modelId="{C1890020-7267-4FC2-9281-1A2A52C7E068}" type="presParOf" srcId="{138A5117-10FC-4588-893B-7FB4E1FDB47E}" destId="{51F4B56F-C3EC-492E-99AE-8ABCDA14B1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5284A-8951-41F3-B18E-CCB5B7A53E31}">
      <dsp:nvSpPr>
        <dsp:cNvPr id="0" name=""/>
        <dsp:cNvSpPr/>
      </dsp:nvSpPr>
      <dsp:spPr>
        <a:xfrm>
          <a:off x="0" y="1001647"/>
          <a:ext cx="7812562" cy="18491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FD3A0-574C-4902-BA19-985A68460082}">
      <dsp:nvSpPr>
        <dsp:cNvPr id="0" name=""/>
        <dsp:cNvSpPr/>
      </dsp:nvSpPr>
      <dsp:spPr>
        <a:xfrm>
          <a:off x="559381" y="1417716"/>
          <a:ext cx="1017057" cy="10170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88CF67-6873-46D4-A403-DD7623ADB1E2}">
      <dsp:nvSpPr>
        <dsp:cNvPr id="0" name=""/>
        <dsp:cNvSpPr/>
      </dsp:nvSpPr>
      <dsp:spPr>
        <a:xfrm>
          <a:off x="2135821" y="1001647"/>
          <a:ext cx="5676740" cy="1849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707" tIns="195707" rIns="195707" bIns="195707" numCol="1" spcCol="1270" anchor="ctr" anchorCtr="0">
          <a:noAutofit/>
        </a:bodyPr>
        <a:lstStyle/>
        <a:p>
          <a:pPr marL="0" lvl="0" indent="0" algn="l" defTabSz="1111250">
            <a:lnSpc>
              <a:spcPct val="90000"/>
            </a:lnSpc>
            <a:spcBef>
              <a:spcPct val="0"/>
            </a:spcBef>
            <a:spcAft>
              <a:spcPct val="35000"/>
            </a:spcAft>
            <a:buNone/>
          </a:pPr>
          <a:r>
            <a:rPr lang="en-US" sz="2500" kern="1200"/>
            <a:t>PYTHON WITH LIBRARIES NAMED AS KERAS,MATPLOTLIB</a:t>
          </a:r>
        </a:p>
      </dsp:txBody>
      <dsp:txXfrm>
        <a:off x="2135821" y="1001647"/>
        <a:ext cx="5676740" cy="1849195"/>
      </dsp:txXfrm>
    </dsp:sp>
    <dsp:sp modelId="{5C81BDB2-385B-4229-9AA0-24743E56830E}">
      <dsp:nvSpPr>
        <dsp:cNvPr id="0" name=""/>
        <dsp:cNvSpPr/>
      </dsp:nvSpPr>
      <dsp:spPr>
        <a:xfrm>
          <a:off x="0" y="3313142"/>
          <a:ext cx="7812562" cy="18491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89459-4AD9-4AB8-A2F0-048339027CF1}">
      <dsp:nvSpPr>
        <dsp:cNvPr id="0" name=""/>
        <dsp:cNvSpPr/>
      </dsp:nvSpPr>
      <dsp:spPr>
        <a:xfrm>
          <a:off x="559381" y="3729211"/>
          <a:ext cx="1017057" cy="10170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F4B56F-C3EC-492E-99AE-8ABCDA14B111}">
      <dsp:nvSpPr>
        <dsp:cNvPr id="0" name=""/>
        <dsp:cNvSpPr/>
      </dsp:nvSpPr>
      <dsp:spPr>
        <a:xfrm>
          <a:off x="2135821" y="3313142"/>
          <a:ext cx="5676740" cy="1849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707" tIns="195707" rIns="195707" bIns="195707" numCol="1" spcCol="1270" anchor="ctr" anchorCtr="0">
          <a:noAutofit/>
        </a:bodyPr>
        <a:lstStyle/>
        <a:p>
          <a:pPr marL="0" lvl="0" indent="0" algn="l" defTabSz="1111250">
            <a:lnSpc>
              <a:spcPct val="90000"/>
            </a:lnSpc>
            <a:spcBef>
              <a:spcPct val="0"/>
            </a:spcBef>
            <a:spcAft>
              <a:spcPct val="35000"/>
            </a:spcAft>
            <a:buNone/>
          </a:pPr>
          <a:r>
            <a:rPr lang="en-US" sz="2500" kern="1200"/>
            <a:t>KAGGLE PLANT DATASET</a:t>
          </a:r>
        </a:p>
      </dsp:txBody>
      <dsp:txXfrm>
        <a:off x="2135821" y="3313142"/>
        <a:ext cx="5676740" cy="18491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12/17/2022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1733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12/17/2022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4581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12/17/2022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81419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12/17/2022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4225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12/17/2022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0385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12/17/2022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138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12/17/2022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2021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12/17/2022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4167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12/17/2022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9629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12/17/2022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7958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12/17/2022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3041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lIns="109728" tIns="109728" rIns="109728" bIns="91440" anchor="ctr"/>
          <a:lstStyle>
            <a:lvl1pPr algn="l">
              <a:defRPr sz="900" cap="all" spc="40" baseline="0">
                <a:solidFill>
                  <a:srgbClr val="FFFFFF"/>
                </a:solidFill>
              </a:defRPr>
            </a:lvl1pPr>
          </a:lstStyle>
          <a:p>
            <a:fld id="{193BAB95-8DA7-460B-B00A-7037C8394FB0}" type="datetime1">
              <a:rPr lang="en-US" smtClean="0"/>
              <a:pPr/>
              <a:t>12/17/2022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lIns="109728" tIns="109728" rIns="109728" bIns="91440" anchor="ctr"/>
          <a:lstStyle>
            <a:lvl1pPr algn="ctr">
              <a:defRPr sz="900" cap="none" spc="4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lIns="109728" tIns="109728" rIns="109728" bIns="91440" anchor="ctr"/>
          <a:lstStyle>
            <a:lvl1pPr algn="ctr">
              <a:defRPr sz="900" cap="all" spc="4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190620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kern="1200" spc="50">
          <a:solidFill>
            <a:srgbClr val="FFFFFF"/>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bg1"/>
        </a:buClr>
        <a:buSzPct val="75000"/>
        <a:buFont typeface="Arial" panose="020B0604020202020204" pitchFamily="34" charset="0"/>
        <a:buChar char="•"/>
        <a:defRPr sz="2400" kern="1200" spc="30">
          <a:solidFill>
            <a:srgbClr val="FFFFFF"/>
          </a:solidFill>
          <a:latin typeface="+mn-lt"/>
          <a:ea typeface="+mn-ea"/>
          <a:cs typeface="+mn-cs"/>
        </a:defRPr>
      </a:lvl1pPr>
      <a:lvl2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2000" kern="1200" spc="30">
          <a:solidFill>
            <a:srgbClr val="FFFFFF"/>
          </a:solidFill>
          <a:latin typeface="+mn-lt"/>
          <a:ea typeface="+mn-ea"/>
          <a:cs typeface="+mn-cs"/>
        </a:defRPr>
      </a:lvl2pPr>
      <a:lvl3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800" kern="1200" spc="30">
          <a:solidFill>
            <a:srgbClr val="FFFFFF"/>
          </a:solidFill>
          <a:latin typeface="+mn-lt"/>
          <a:ea typeface="+mn-ea"/>
          <a:cs typeface="+mn-cs"/>
        </a:defRPr>
      </a:lvl3pPr>
      <a:lvl4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30">
          <a:solidFill>
            <a:srgbClr val="FFFFFF"/>
          </a:solidFill>
          <a:latin typeface="+mn-lt"/>
          <a:ea typeface="+mn-ea"/>
          <a:cs typeface="+mn-cs"/>
        </a:defRPr>
      </a:lvl4pPr>
      <a:lvl5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3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3142" y="732349"/>
            <a:ext cx="6542916" cy="2782508"/>
          </a:xfrm>
        </p:spPr>
        <p:txBody>
          <a:bodyPr anchor="ctr">
            <a:normAutofit/>
          </a:bodyPr>
          <a:lstStyle/>
          <a:p>
            <a:pPr algn="l"/>
            <a:r>
              <a:rPr lang="en-US" dirty="0">
                <a:solidFill>
                  <a:schemeClr val="tx2">
                    <a:alpha val="80000"/>
                  </a:schemeClr>
                </a:solidFill>
              </a:rPr>
              <a:t>PLANT DISEASE </a:t>
            </a:r>
            <a:r>
              <a:rPr lang="en-US">
                <a:solidFill>
                  <a:schemeClr val="tx2">
                    <a:alpha val="80000"/>
                  </a:schemeClr>
                </a:solidFill>
              </a:rPr>
              <a:t>DETECTION</a:t>
            </a:r>
          </a:p>
        </p:txBody>
      </p:sp>
      <p:pic>
        <p:nvPicPr>
          <p:cNvPr id="3" name="Picture 2">
            <a:extLst>
              <a:ext uri="{FF2B5EF4-FFF2-40B4-BE49-F238E27FC236}">
                <a16:creationId xmlns:a16="http://schemas.microsoft.com/office/drawing/2014/main" id="{95147B89-E5D7-B985-B53B-815166DD49BF}"/>
              </a:ext>
            </a:extLst>
          </p:cNvPr>
          <p:cNvPicPr>
            <a:picLocks noChangeAspect="1"/>
          </p:cNvPicPr>
          <p:nvPr/>
        </p:nvPicPr>
        <p:blipFill rotWithShape="1">
          <a:blip r:embed="rId2"/>
          <a:srcRect t="25388" r="-3" b="28725"/>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88821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7200" y="728907"/>
            <a:ext cx="4952999" cy="2244176"/>
          </a:xfrm>
        </p:spPr>
        <p:txBody>
          <a:bodyPr>
            <a:normAutofit/>
          </a:bodyPr>
          <a:lstStyle/>
          <a:p>
            <a:r>
              <a:rPr lang="en-US">
                <a:solidFill>
                  <a:schemeClr val="tx2"/>
                </a:solidFill>
              </a:rPr>
              <a:t>PROBLEM STATEMENT</a:t>
            </a:r>
          </a:p>
        </p:txBody>
      </p:sp>
      <p:sp>
        <p:nvSpPr>
          <p:cNvPr id="3" name="Content Placeholder"/>
          <p:cNvSpPr>
            <a:spLocks noGrp="1"/>
          </p:cNvSpPr>
          <p:nvPr>
            <p:ph idx="1"/>
          </p:nvPr>
        </p:nvSpPr>
        <p:spPr>
          <a:xfrm>
            <a:off x="457200" y="3264832"/>
            <a:ext cx="4952999" cy="3009494"/>
          </a:xfrm>
        </p:spPr>
        <p:txBody>
          <a:bodyPr>
            <a:normAutofit/>
          </a:bodyPr>
          <a:lstStyle/>
          <a:p>
            <a:pPr lvl="0"/>
            <a:r>
              <a:rPr lang="en-US" sz="1800">
                <a:solidFill>
                  <a:schemeClr val="tx2"/>
                </a:solidFill>
              </a:rPr>
              <a:t>DISEASES IN AGRICULTURE PLANTS AND HOW WE CAN HELP THE FARMERS TO KNOW ABOUT THE PROBLEM</a:t>
            </a:r>
          </a:p>
        </p:txBody>
      </p:sp>
      <p:pic>
        <p:nvPicPr>
          <p:cNvPr id="6" name="Picture 5" descr="Plants in a field">
            <a:extLst>
              <a:ext uri="{FF2B5EF4-FFF2-40B4-BE49-F238E27FC236}">
                <a16:creationId xmlns:a16="http://schemas.microsoft.com/office/drawing/2014/main" id="{07A4000B-192A-1169-2D90-11023947EF8F}"/>
              </a:ext>
            </a:extLst>
          </p:cNvPr>
          <p:cNvPicPr>
            <a:picLocks noChangeAspect="1"/>
          </p:cNvPicPr>
          <p:nvPr/>
        </p:nvPicPr>
        <p:blipFill rotWithShape="1">
          <a:blip r:embed="rId2"/>
          <a:srcRect l="19821" r="22878" b="-5"/>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700360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 name="Rectangle 1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9" name="Group 1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3" name="Straight Connector 1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30" name="Freeform: Shape 1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31" name="Freeform: Shape 1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32" name="Freeform: Shape 156">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233" name="Group 15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0" name="Straight Connector 15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34" name="Rectangle 18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5" name="Rectangle 191">
            <a:extLst>
              <a:ext uri="{FF2B5EF4-FFF2-40B4-BE49-F238E27FC236}">
                <a16:creationId xmlns:a16="http://schemas.microsoft.com/office/drawing/2014/main" id="{1D89589F-37B2-43AC-A5AB-3B428690B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4" name="Right Triangle 193">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lowchart: Document 195">
            <a:extLst>
              <a:ext uri="{FF2B5EF4-FFF2-40B4-BE49-F238E27FC236}">
                <a16:creationId xmlns:a16="http://schemas.microsoft.com/office/drawing/2014/main" id="{0AF8A919-E589-4841-8662-39A57558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8" name="Group 197">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9" name="Straight Connector 198">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22">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3142" y="725467"/>
            <a:ext cx="5414255" cy="2784496"/>
          </a:xfrm>
        </p:spPr>
        <p:txBody>
          <a:bodyPr vert="horz" lIns="91440" tIns="45720" rIns="91440" bIns="45720" rtlCol="0" anchor="b">
            <a:normAutofit/>
          </a:bodyPr>
          <a:lstStyle/>
          <a:p>
            <a:pPr>
              <a:lnSpc>
                <a:spcPct val="90000"/>
              </a:lnSpc>
            </a:pPr>
            <a:r>
              <a:rPr lang="en-US" sz="5400">
                <a:solidFill>
                  <a:schemeClr val="tx2">
                    <a:alpha val="80000"/>
                  </a:schemeClr>
                </a:solidFill>
              </a:rPr>
              <a:t>REQUIREMENTS</a:t>
            </a:r>
          </a:p>
        </p:txBody>
      </p:sp>
      <p:sp>
        <p:nvSpPr>
          <p:cNvPr id="3" name="Content Placeholder"/>
          <p:cNvSpPr>
            <a:spLocks noGrp="1"/>
          </p:cNvSpPr>
          <p:nvPr>
            <p:ph idx="1"/>
          </p:nvPr>
        </p:nvSpPr>
        <p:spPr>
          <a:xfrm>
            <a:off x="453142" y="3602038"/>
            <a:ext cx="5414255" cy="1560594"/>
          </a:xfrm>
        </p:spPr>
        <p:txBody>
          <a:bodyPr vert="horz" lIns="91440" tIns="45720" rIns="91440" bIns="45720" rtlCol="0">
            <a:normAutofit/>
          </a:bodyPr>
          <a:lstStyle/>
          <a:p>
            <a:pPr marL="0" lvl="0" indent="0">
              <a:lnSpc>
                <a:spcPct val="110000"/>
              </a:lnSpc>
              <a:buNone/>
            </a:pPr>
            <a:r>
              <a:rPr lang="en-US" kern="1200">
                <a:solidFill>
                  <a:schemeClr val="tx2">
                    <a:alpha val="80000"/>
                  </a:schemeClr>
                </a:solidFill>
                <a:latin typeface="+mn-lt"/>
                <a:ea typeface="+mn-ea"/>
                <a:cs typeface="+mn-cs"/>
              </a:rPr>
              <a:t>A MOBILE PHONE WITH CAMERA, AN APPLICATION WITH TRAINED MODEL</a:t>
            </a:r>
          </a:p>
        </p:txBody>
      </p:sp>
      <p:pic>
        <p:nvPicPr>
          <p:cNvPr id="6" name="Picture 5" descr="Camera lens with lense reflections">
            <a:extLst>
              <a:ext uri="{FF2B5EF4-FFF2-40B4-BE49-F238E27FC236}">
                <a16:creationId xmlns:a16="http://schemas.microsoft.com/office/drawing/2014/main" id="{5463D087-6DA7-F1D6-3B50-B479E00072DA}"/>
              </a:ext>
            </a:extLst>
          </p:cNvPr>
          <p:cNvPicPr>
            <a:picLocks noChangeAspect="1"/>
          </p:cNvPicPr>
          <p:nvPr/>
        </p:nvPicPr>
        <p:blipFill rotWithShape="1">
          <a:blip r:embed="rId2"/>
          <a:srcRect l="12240" r="21010"/>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409848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7200" y="720772"/>
            <a:ext cx="3718767" cy="5531079"/>
          </a:xfrm>
        </p:spPr>
        <p:txBody>
          <a:bodyPr>
            <a:normAutofit/>
          </a:bodyPr>
          <a:lstStyle/>
          <a:p>
            <a:r>
              <a:rPr lang="en-US" sz="3700">
                <a:solidFill>
                  <a:schemeClr val="tx2">
                    <a:alpha val="80000"/>
                  </a:schemeClr>
                </a:solidFill>
              </a:rPr>
              <a:t>TECHNOLOGIES USED</a:t>
            </a:r>
          </a:p>
        </p:txBody>
      </p:sp>
      <p:sp>
        <p:nvSpPr>
          <p:cNvPr id="47" name="Rectangle 46">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6" name="Content Placeholder">
            <a:extLst>
              <a:ext uri="{FF2B5EF4-FFF2-40B4-BE49-F238E27FC236}">
                <a16:creationId xmlns:a16="http://schemas.microsoft.com/office/drawing/2014/main" id="{C90B487F-85BA-0FB1-CF95-AC7BAB0BBE91}"/>
              </a:ext>
            </a:extLst>
          </p:cNvPr>
          <p:cNvGraphicFramePr>
            <a:graphicFrameLocks noGrp="1"/>
          </p:cNvGraphicFramePr>
          <p:nvPr>
            <p:ph idx="1"/>
            <p:extLst>
              <p:ext uri="{D42A27DB-BD31-4B8C-83A1-F6EECF244321}">
                <p14:modId xmlns:p14="http://schemas.microsoft.com/office/powerpoint/2010/main" val="1821636361"/>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784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7200" y="728907"/>
            <a:ext cx="4952999" cy="2244176"/>
          </a:xfrm>
        </p:spPr>
        <p:txBody>
          <a:bodyPr>
            <a:normAutofit/>
          </a:bodyPr>
          <a:lstStyle/>
          <a:p>
            <a:r>
              <a:rPr lang="en-US">
                <a:solidFill>
                  <a:schemeClr val="tx2"/>
                </a:solidFill>
              </a:rPr>
              <a:t>PROJECT DESCRIPTION</a:t>
            </a:r>
          </a:p>
        </p:txBody>
      </p:sp>
      <p:sp>
        <p:nvSpPr>
          <p:cNvPr id="3" name="Content Placeholder"/>
          <p:cNvSpPr>
            <a:spLocks noGrp="1"/>
          </p:cNvSpPr>
          <p:nvPr>
            <p:ph idx="1"/>
          </p:nvPr>
        </p:nvSpPr>
        <p:spPr>
          <a:xfrm>
            <a:off x="457200" y="3264832"/>
            <a:ext cx="4952999" cy="3009494"/>
          </a:xfrm>
        </p:spPr>
        <p:txBody>
          <a:bodyPr>
            <a:normAutofit/>
          </a:bodyPr>
          <a:lstStyle/>
          <a:p>
            <a:pPr lvl="0"/>
            <a:r>
              <a:rPr lang="en-US" sz="1800">
                <a:solidFill>
                  <a:schemeClr val="tx2"/>
                </a:solidFill>
              </a:rPr>
              <a:t>THIS MODEL WILL TAKE AN INPUT IMAGE FROM THE USER AND ANALIZE IT AFTER THATB IT WILL TELL YOU USER THAT WHAT DISEASE IF PLANT SUFFERING FROM.IT WILL HELP THE FARMERS TO KNOW ABOUT THE DISEASE AND THEY WILL GET CURE OF IT FROM MEDICAL SHOP</a:t>
            </a:r>
          </a:p>
        </p:txBody>
      </p:sp>
      <p:pic>
        <p:nvPicPr>
          <p:cNvPr id="6" name="Picture 5" descr="Small plant growing on soil">
            <a:extLst>
              <a:ext uri="{FF2B5EF4-FFF2-40B4-BE49-F238E27FC236}">
                <a16:creationId xmlns:a16="http://schemas.microsoft.com/office/drawing/2014/main" id="{39CAD09D-0566-1DCF-87F4-67894676BBDA}"/>
              </a:ext>
            </a:extLst>
          </p:cNvPr>
          <p:cNvPicPr>
            <a:picLocks noChangeAspect="1"/>
          </p:cNvPicPr>
          <p:nvPr/>
        </p:nvPicPr>
        <p:blipFill rotWithShape="1">
          <a:blip r:embed="rId2"/>
          <a:srcRect l="17996" r="24703" b="-5"/>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32859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7200" y="728907"/>
            <a:ext cx="4952999" cy="2244176"/>
          </a:xfrm>
        </p:spPr>
        <p:txBody>
          <a:bodyPr>
            <a:normAutofit/>
          </a:bodyPr>
          <a:lstStyle/>
          <a:p>
            <a:r>
              <a:rPr lang="en-US">
                <a:solidFill>
                  <a:schemeClr val="tx2"/>
                </a:solidFill>
              </a:rPr>
              <a:t>SCOPE</a:t>
            </a:r>
          </a:p>
        </p:txBody>
      </p:sp>
      <p:sp>
        <p:nvSpPr>
          <p:cNvPr id="3" name="Content Placeholder"/>
          <p:cNvSpPr>
            <a:spLocks noGrp="1"/>
          </p:cNvSpPr>
          <p:nvPr>
            <p:ph idx="1"/>
          </p:nvPr>
        </p:nvSpPr>
        <p:spPr>
          <a:xfrm>
            <a:off x="457200" y="3264832"/>
            <a:ext cx="4952999" cy="3009494"/>
          </a:xfrm>
        </p:spPr>
        <p:txBody>
          <a:bodyPr>
            <a:normAutofit/>
          </a:bodyPr>
          <a:lstStyle/>
          <a:p>
            <a:pPr lvl="0"/>
            <a:r>
              <a:rPr lang="en-US" sz="1800">
                <a:solidFill>
                  <a:schemeClr val="tx2"/>
                </a:solidFill>
              </a:rPr>
              <a:t>IT AUTOMATICALLY IDENTIFY DISEASES IN THE PLANT WHICH WILL HELP FARMER TO GET RIGHT TREATMENT FOR THEIR PLANTS</a:t>
            </a:r>
          </a:p>
        </p:txBody>
      </p:sp>
      <p:pic>
        <p:nvPicPr>
          <p:cNvPr id="6" name="Picture 5" descr="A hand touching a small plant">
            <a:extLst>
              <a:ext uri="{FF2B5EF4-FFF2-40B4-BE49-F238E27FC236}">
                <a16:creationId xmlns:a16="http://schemas.microsoft.com/office/drawing/2014/main" id="{B0AB3FD0-D0BC-1BD4-2184-6BA9CB0CEA4E}"/>
              </a:ext>
            </a:extLst>
          </p:cNvPr>
          <p:cNvPicPr>
            <a:picLocks noChangeAspect="1"/>
          </p:cNvPicPr>
          <p:nvPr/>
        </p:nvPicPr>
        <p:blipFill rotWithShape="1">
          <a:blip r:embed="rId2"/>
          <a:srcRect l="42705" r="-5" b="-5"/>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84179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Freeform: Shape 46">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9" name="Group 4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0" name="Rectangle 7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2" name="Rectangle 81">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Right Triangle 83">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7" name="Straight Connector 8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3142" y="725467"/>
            <a:ext cx="5414255" cy="2784496"/>
          </a:xfrm>
        </p:spPr>
        <p:txBody>
          <a:bodyPr vert="horz" lIns="91440" tIns="45720" rIns="91440" bIns="45720" rtlCol="0" anchor="b">
            <a:normAutofit/>
          </a:bodyPr>
          <a:lstStyle/>
          <a:p>
            <a:pPr>
              <a:lnSpc>
                <a:spcPct val="90000"/>
              </a:lnSpc>
            </a:pPr>
            <a:r>
              <a:rPr lang="en-US" sz="5400">
                <a:solidFill>
                  <a:schemeClr val="tx2">
                    <a:alpha val="80000"/>
                  </a:schemeClr>
                </a:solidFill>
              </a:rPr>
              <a:t>CHALLENGES FACED</a:t>
            </a:r>
          </a:p>
        </p:txBody>
      </p:sp>
      <p:sp>
        <p:nvSpPr>
          <p:cNvPr id="3" name="Content Placeholder"/>
          <p:cNvSpPr>
            <a:spLocks noGrp="1"/>
          </p:cNvSpPr>
          <p:nvPr>
            <p:ph idx="1"/>
          </p:nvPr>
        </p:nvSpPr>
        <p:spPr>
          <a:xfrm>
            <a:off x="453142" y="3602038"/>
            <a:ext cx="5414255" cy="1560594"/>
          </a:xfrm>
        </p:spPr>
        <p:txBody>
          <a:bodyPr vert="horz" lIns="91440" tIns="45720" rIns="91440" bIns="45720" rtlCol="0">
            <a:normAutofit/>
          </a:bodyPr>
          <a:lstStyle/>
          <a:p>
            <a:pPr marL="0" lvl="0" indent="0">
              <a:lnSpc>
                <a:spcPct val="110000"/>
              </a:lnSpc>
              <a:buNone/>
            </a:pPr>
            <a:r>
              <a:rPr lang="en-US" kern="1200">
                <a:solidFill>
                  <a:schemeClr val="tx2">
                    <a:alpha val="80000"/>
                  </a:schemeClr>
                </a:solidFill>
                <a:latin typeface="+mn-lt"/>
                <a:ea typeface="+mn-ea"/>
                <a:cs typeface="+mn-cs"/>
              </a:rPr>
              <a:t>IT WAS HARD TO GET THE DATASET FROM THE INTERNET</a:t>
            </a:r>
          </a:p>
        </p:txBody>
      </p:sp>
      <p:pic>
        <p:nvPicPr>
          <p:cNvPr id="6" name="Picture 5" descr="Padlock on computer motherboard">
            <a:extLst>
              <a:ext uri="{FF2B5EF4-FFF2-40B4-BE49-F238E27FC236}">
                <a16:creationId xmlns:a16="http://schemas.microsoft.com/office/drawing/2014/main" id="{3011BAC9-B5DA-5109-8947-08274D76C2C3}"/>
              </a:ext>
            </a:extLst>
          </p:cNvPr>
          <p:cNvPicPr>
            <a:picLocks noChangeAspect="1"/>
          </p:cNvPicPr>
          <p:nvPr/>
        </p:nvPicPr>
        <p:blipFill rotWithShape="1">
          <a:blip r:embed="rId2"/>
          <a:srcRect l="6130" r="34233" b="-7"/>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158942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ctrTitle"/>
          </p:nvPr>
        </p:nvSpPr>
        <p:spPr>
          <a:xfrm>
            <a:off x="457200" y="728906"/>
            <a:ext cx="10754527" cy="2228755"/>
          </a:xfrm>
        </p:spPr>
        <p:txBody>
          <a:bodyPr anchor="b">
            <a:normAutofit/>
          </a:bodyPr>
          <a:lstStyle/>
          <a:p>
            <a:r>
              <a:rPr lang="en-US">
                <a:solidFill>
                  <a:schemeClr val="tx2"/>
                </a:solidFill>
              </a:rPr>
              <a:t>CONCLUSION</a:t>
            </a:r>
          </a:p>
        </p:txBody>
      </p:sp>
      <p:sp>
        <p:nvSpPr>
          <p:cNvPr id="3" name="Content Placeholder"/>
          <p:cNvSpPr>
            <a:spLocks noGrp="1"/>
          </p:cNvSpPr>
          <p:nvPr>
            <p:ph idx="1"/>
          </p:nvPr>
        </p:nvSpPr>
        <p:spPr>
          <a:xfrm>
            <a:off x="457201" y="3257633"/>
            <a:ext cx="9745506" cy="2552886"/>
          </a:xfrm>
        </p:spPr>
        <p:txBody>
          <a:bodyPr anchor="t">
            <a:normAutofit/>
          </a:bodyPr>
          <a:lstStyle/>
          <a:p>
            <a:pPr lvl="0"/>
            <a:r>
              <a:rPr lang="en-US" sz="1800">
                <a:solidFill>
                  <a:schemeClr val="tx2"/>
                </a:solidFill>
              </a:rPr>
              <a:t>AFTER THIS HARD WORK FINALLY WE DEVELOPED A METHOD IN WHICH WE GIVE DATASET TO OUR ALORITHMS THEN IT TRAIN A MODEL ON THAT DATASETBY USING CONVOLUTIONAL NEURAL NETWORK</a:t>
            </a:r>
          </a:p>
        </p:txBody>
      </p:sp>
    </p:spTree>
    <p:extLst>
      <p:ext uri="{BB962C8B-B14F-4D97-AF65-F5344CB8AC3E}">
        <p14:creationId xmlns:p14="http://schemas.microsoft.com/office/powerpoint/2010/main" val="4161452713"/>
      </p:ext>
    </p:extLst>
  </p:cSld>
  <p:clrMapOvr>
    <a:masterClrMapping/>
  </p:clrMapOvr>
</p:sld>
</file>

<file path=ppt/theme/theme1.xml><?xml version="1.0" encoding="utf-8"?>
<a:theme xmlns:a="http://schemas.openxmlformats.org/drawingml/2006/main" name="SineVTI">
  <a:themeElements>
    <a:clrScheme name="AnalogousFromRegularSeedRightStep">
      <a:dk1>
        <a:srgbClr val="000000"/>
      </a:dk1>
      <a:lt1>
        <a:srgbClr val="FFFFFF"/>
      </a:lt1>
      <a:dk2>
        <a:srgbClr val="32311C"/>
      </a:dk2>
      <a:lt2>
        <a:srgbClr val="F0F2F3"/>
      </a:lt2>
      <a:accent1>
        <a:srgbClr val="C6914A"/>
      </a:accent1>
      <a:accent2>
        <a:srgbClr val="A7A534"/>
      </a:accent2>
      <a:accent3>
        <a:srgbClr val="83AF41"/>
      </a:accent3>
      <a:accent4>
        <a:srgbClr val="4EB438"/>
      </a:accent4>
      <a:accent5>
        <a:srgbClr val="44B75F"/>
      </a:accent5>
      <a:accent6>
        <a:srgbClr val="38B489"/>
      </a:accent6>
      <a:hlink>
        <a:srgbClr val="467BC1"/>
      </a:hlink>
      <a:folHlink>
        <a:srgbClr val="7F7F7F"/>
      </a:folHlink>
    </a:clrScheme>
    <a:fontScheme name="Custom 49">
      <a:majorFont>
        <a:latin typeface="Malgun Gothic"/>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0</TotalTime>
  <Words>25</Words>
  <Application>Microsoft Office PowerPoint</Application>
  <PresentationFormat>Widescreen</PresentationFormat>
  <Paragraphs>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SineVTI</vt:lpstr>
      <vt:lpstr>PLANT DISEASE DETECTION</vt:lpstr>
      <vt:lpstr>PROBLEM STATEMENT</vt:lpstr>
      <vt:lpstr>REQUIREMENTS</vt:lpstr>
      <vt:lpstr>TECHNOLOGIES USED</vt:lpstr>
      <vt:lpstr>PROJECT DESCRIPTION</vt:lpstr>
      <vt:lpstr>SCOPE</vt:lpstr>
      <vt:lpstr>CHALLENGES FACED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11</cp:revision>
  <dcterms:created xsi:type="dcterms:W3CDTF">2022-12-18T06:19:10Z</dcterms:created>
  <dcterms:modified xsi:type="dcterms:W3CDTF">2022-12-18T06:24:14Z</dcterms:modified>
</cp:coreProperties>
</file>