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50"/>
  </p:normalViewPr>
  <p:slideViewPr>
    <p:cSldViewPr snapToGrid="0" snapToObjects="1">
      <p:cViewPr varScale="1">
        <p:scale>
          <a:sx n="86" d="100"/>
          <a:sy n="86" d="100"/>
        </p:scale>
        <p:origin x="2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C16-CBB6-6241-B78E-D2687C17DA5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41EC-6A6E-1E47-9538-472E4529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4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C16-CBB6-6241-B78E-D2687C17DA5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41EC-6A6E-1E47-9538-472E4529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32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C16-CBB6-6241-B78E-D2687C17DA5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41EC-6A6E-1E47-9538-472E4529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14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C16-CBB6-6241-B78E-D2687C17DA5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41EC-6A6E-1E47-9538-472E4529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3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C16-CBB6-6241-B78E-D2687C17DA5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41EC-6A6E-1E47-9538-472E4529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70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C16-CBB6-6241-B78E-D2687C17DA5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41EC-6A6E-1E47-9538-472E4529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67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C16-CBB6-6241-B78E-D2687C17DA5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41EC-6A6E-1E47-9538-472E4529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7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C16-CBB6-6241-B78E-D2687C17DA5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41EC-6A6E-1E47-9538-472E4529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8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C16-CBB6-6241-B78E-D2687C17DA5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41EC-6A6E-1E47-9538-472E4529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71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C16-CBB6-6241-B78E-D2687C17DA5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41EC-6A6E-1E47-9538-472E4529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C16-CBB6-6241-B78E-D2687C17DA5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41EC-6A6E-1E47-9538-472E4529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45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BCC16-CBB6-6241-B78E-D2687C17DA54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241EC-6A6E-1E47-9538-472E4529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34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304598" y="0"/>
            <a:ext cx="3600000" cy="3600000"/>
            <a:chOff x="3380490" y="267533"/>
            <a:chExt cx="2857500" cy="2857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490" y="267533"/>
              <a:ext cx="2857500" cy="28575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14911" y="909042"/>
              <a:ext cx="232692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800" b="1" dirty="0" smtClean="0">
                  <a:solidFill>
                    <a:srgbClr val="FF0000"/>
                  </a:solidFill>
                </a:rPr>
                <a:t>10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9874" y="267533"/>
            <a:ext cx="3600000" cy="3600000"/>
            <a:chOff x="179882" y="267533"/>
            <a:chExt cx="2857500" cy="2857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82" y="267533"/>
              <a:ext cx="2857500" cy="28575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45169" y="909042"/>
              <a:ext cx="232692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800" b="1" dirty="0" smtClean="0">
                  <a:solidFill>
                    <a:srgbClr val="FF0000"/>
                  </a:solidFill>
                </a:rPr>
                <a:t>5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04762" y="267533"/>
            <a:ext cx="3600000" cy="3600000"/>
            <a:chOff x="6581098" y="359868"/>
            <a:chExt cx="2857500" cy="2857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1098" y="359868"/>
              <a:ext cx="2857500" cy="28575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46385" y="909042"/>
              <a:ext cx="232692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800" b="1" dirty="0" smtClean="0">
                  <a:solidFill>
                    <a:srgbClr val="FF0000"/>
                  </a:solidFill>
                </a:rPr>
                <a:t>15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38818" y="3867533"/>
            <a:ext cx="3600000" cy="3600000"/>
            <a:chOff x="179882" y="3702675"/>
            <a:chExt cx="2857500" cy="286302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82" y="3702675"/>
              <a:ext cx="2857500" cy="28575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45169" y="4349712"/>
              <a:ext cx="232692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800" b="1" dirty="0" smtClean="0">
                  <a:solidFill>
                    <a:srgbClr val="FF0000"/>
                  </a:solidFill>
                </a:rPr>
                <a:t>20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36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92" y="1181583"/>
            <a:ext cx="3213100" cy="25273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17" y="1508451"/>
            <a:ext cx="3213100" cy="252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49" y="1508451"/>
            <a:ext cx="4125626" cy="41256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5708" y="1777773"/>
            <a:ext cx="23269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b="1" dirty="0" smtClean="0">
                <a:solidFill>
                  <a:srgbClr val="FF0000"/>
                </a:solidFill>
              </a:rPr>
              <a:t>5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10004" y="2115230"/>
            <a:ext cx="23269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b="1" dirty="0" smtClean="0">
                <a:solidFill>
                  <a:srgbClr val="FF0000"/>
                </a:solidFill>
              </a:rPr>
              <a:t>10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72028" y="1968500"/>
            <a:ext cx="3600000" cy="3600000"/>
            <a:chOff x="1172028" y="1968500"/>
            <a:chExt cx="2794000" cy="30920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028" y="1968500"/>
              <a:ext cx="2794000" cy="2921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304946" y="2844573"/>
              <a:ext cx="232692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800" b="1" dirty="0" smtClean="0">
                  <a:solidFill>
                    <a:srgbClr val="FF0000"/>
                  </a:solidFill>
                </a:rPr>
                <a:t>5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37942" y="1968500"/>
            <a:ext cx="3600000" cy="3600000"/>
            <a:chOff x="6037942" y="1968500"/>
            <a:chExt cx="2794000" cy="309206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942" y="1968500"/>
              <a:ext cx="2794000" cy="2921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70860" y="2844573"/>
              <a:ext cx="232692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800" b="1" dirty="0" smtClean="0">
                  <a:solidFill>
                    <a:srgbClr val="FF0000"/>
                  </a:solidFill>
                </a:rPr>
                <a:t>10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7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Eskell</dc:creator>
  <cp:lastModifiedBy>Max Eskell</cp:lastModifiedBy>
  <cp:revision>4</cp:revision>
  <dcterms:created xsi:type="dcterms:W3CDTF">2017-05-22T15:39:58Z</dcterms:created>
  <dcterms:modified xsi:type="dcterms:W3CDTF">2017-05-22T17:56:42Z</dcterms:modified>
</cp:coreProperties>
</file>