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60" r:id="rId10"/>
    <p:sldId id="261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65F7C-18D1-46BB-A68D-8A061F1D9F2E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0F8127BE-4001-410A-A20F-E00C9F125F62}">
      <dgm:prSet phldrT="[Text]"/>
      <dgm:spPr/>
      <dgm:t>
        <a:bodyPr/>
        <a:lstStyle/>
        <a:p>
          <a:r>
            <a:rPr lang="de-DE" dirty="0"/>
            <a:t>Fehler Sprint 1</a:t>
          </a:r>
          <a:br>
            <a:rPr lang="de-DE" dirty="0"/>
          </a:br>
          <a:endParaRPr lang="de-DE" dirty="0"/>
        </a:p>
        <a:p>
          <a:r>
            <a:rPr lang="de-DE" dirty="0"/>
            <a:t>- Programm beendet sich automatisch</a:t>
          </a:r>
        </a:p>
        <a:p>
          <a:r>
            <a:rPr lang="de-DE" dirty="0"/>
            <a:t>- Keine Möglichkeit für Fehlerkorrektur </a:t>
          </a:r>
        </a:p>
        <a:p>
          <a:r>
            <a:rPr lang="de-DE" dirty="0"/>
            <a:t>- Wenig Zusatzfunktionen</a:t>
          </a:r>
        </a:p>
      </dgm:t>
    </dgm:pt>
    <dgm:pt modelId="{D5892BA9-CBEA-42BE-A923-283CAE4997E5}" type="parTrans" cxnId="{2DB9061B-48DA-40EC-8BB6-D0C1690B365B}">
      <dgm:prSet/>
      <dgm:spPr/>
      <dgm:t>
        <a:bodyPr/>
        <a:lstStyle/>
        <a:p>
          <a:endParaRPr lang="de-DE"/>
        </a:p>
      </dgm:t>
    </dgm:pt>
    <dgm:pt modelId="{2EE9B719-201F-4043-8BA4-FFAE034B3039}" type="sibTrans" cxnId="{2DB9061B-48DA-40EC-8BB6-D0C1690B365B}">
      <dgm:prSet/>
      <dgm:spPr/>
      <dgm:t>
        <a:bodyPr/>
        <a:lstStyle/>
        <a:p>
          <a:endParaRPr lang="de-DE"/>
        </a:p>
      </dgm:t>
    </dgm:pt>
    <dgm:pt modelId="{47F3F691-B974-407E-85CF-EB7E25A322E4}">
      <dgm:prSet phldrT="[Text]"/>
      <dgm:spPr/>
      <dgm:t>
        <a:bodyPr/>
        <a:lstStyle/>
        <a:p>
          <a:r>
            <a:rPr lang="de-DE" dirty="0"/>
            <a:t>Fehler Sprint 2</a:t>
          </a:r>
        </a:p>
        <a:p>
          <a:endParaRPr lang="de-DE" dirty="0"/>
        </a:p>
        <a:p>
          <a:r>
            <a:rPr lang="de-DE" dirty="0"/>
            <a:t>-Fehlende Teamarbeit</a:t>
          </a:r>
        </a:p>
      </dgm:t>
    </dgm:pt>
    <dgm:pt modelId="{962D4A8F-6ABC-4E7C-94DA-3A30C0DBF9FE}" type="parTrans" cxnId="{FF29D029-59B1-41CB-8A8D-7F1CF922D05C}">
      <dgm:prSet/>
      <dgm:spPr/>
      <dgm:t>
        <a:bodyPr/>
        <a:lstStyle/>
        <a:p>
          <a:endParaRPr lang="de-DE"/>
        </a:p>
      </dgm:t>
    </dgm:pt>
    <dgm:pt modelId="{E20C07C0-820F-4FBA-B58C-6C410510A30D}" type="sibTrans" cxnId="{FF29D029-59B1-41CB-8A8D-7F1CF922D05C}">
      <dgm:prSet/>
      <dgm:spPr/>
      <dgm:t>
        <a:bodyPr/>
        <a:lstStyle/>
        <a:p>
          <a:endParaRPr lang="de-DE"/>
        </a:p>
      </dgm:t>
    </dgm:pt>
    <dgm:pt modelId="{11373089-2F8B-4BF6-A638-9D3E81162D67}">
      <dgm:prSet phldrT="[Text]"/>
      <dgm:spPr/>
      <dgm:t>
        <a:bodyPr/>
        <a:lstStyle/>
        <a:p>
          <a:r>
            <a:rPr lang="de-DE" dirty="0"/>
            <a:t>Lösungsvorschlag</a:t>
          </a:r>
        </a:p>
        <a:p>
          <a:endParaRPr lang="de-DE" dirty="0"/>
        </a:p>
        <a:p>
          <a:r>
            <a:rPr lang="de-DE" dirty="0"/>
            <a:t>Direkte Zusammenarbeit über Videochat</a:t>
          </a:r>
        </a:p>
      </dgm:t>
    </dgm:pt>
    <dgm:pt modelId="{160E85D0-374D-4023-B05D-88F0554C03A1}" type="parTrans" cxnId="{EEA4C6AF-8967-4EDD-B1B2-E68B0AD1FF97}">
      <dgm:prSet/>
      <dgm:spPr/>
      <dgm:t>
        <a:bodyPr/>
        <a:lstStyle/>
        <a:p>
          <a:endParaRPr lang="de-DE"/>
        </a:p>
      </dgm:t>
    </dgm:pt>
    <dgm:pt modelId="{CFBD7757-5661-4EC0-97C0-41ABE3D43B68}" type="sibTrans" cxnId="{EEA4C6AF-8967-4EDD-B1B2-E68B0AD1FF97}">
      <dgm:prSet/>
      <dgm:spPr/>
      <dgm:t>
        <a:bodyPr/>
        <a:lstStyle/>
        <a:p>
          <a:endParaRPr lang="de-DE"/>
        </a:p>
      </dgm:t>
    </dgm:pt>
    <dgm:pt modelId="{470D1EC7-99B9-43E5-BF2C-643573BCCA0D}" type="pres">
      <dgm:prSet presAssocID="{D6865F7C-18D1-46BB-A68D-8A061F1D9F2E}" presName="Name0" presStyleCnt="0">
        <dgm:presLayoutVars>
          <dgm:dir/>
          <dgm:resizeHandles val="exact"/>
        </dgm:presLayoutVars>
      </dgm:prSet>
      <dgm:spPr/>
    </dgm:pt>
    <dgm:pt modelId="{F0C58B44-DFCA-4FB2-BD6A-719F67F3A419}" type="pres">
      <dgm:prSet presAssocID="{0F8127BE-4001-410A-A20F-E00C9F125F62}" presName="node" presStyleLbl="node1" presStyleIdx="0" presStyleCnt="3">
        <dgm:presLayoutVars>
          <dgm:bulletEnabled val="1"/>
        </dgm:presLayoutVars>
      </dgm:prSet>
      <dgm:spPr/>
    </dgm:pt>
    <dgm:pt modelId="{96F3EB98-06E7-4C41-AC7C-C511BD7FF12D}" type="pres">
      <dgm:prSet presAssocID="{2EE9B719-201F-4043-8BA4-FFAE034B3039}" presName="sibTrans" presStyleLbl="sibTrans2D1" presStyleIdx="0" presStyleCnt="2"/>
      <dgm:spPr/>
    </dgm:pt>
    <dgm:pt modelId="{5A73BFAB-AD21-4911-A721-9D36F35216E2}" type="pres">
      <dgm:prSet presAssocID="{2EE9B719-201F-4043-8BA4-FFAE034B3039}" presName="connectorText" presStyleLbl="sibTrans2D1" presStyleIdx="0" presStyleCnt="2"/>
      <dgm:spPr/>
    </dgm:pt>
    <dgm:pt modelId="{84C73178-6479-4BA5-9527-280922D3FF2A}" type="pres">
      <dgm:prSet presAssocID="{47F3F691-B974-407E-85CF-EB7E25A322E4}" presName="node" presStyleLbl="node1" presStyleIdx="1" presStyleCnt="3">
        <dgm:presLayoutVars>
          <dgm:bulletEnabled val="1"/>
        </dgm:presLayoutVars>
      </dgm:prSet>
      <dgm:spPr/>
    </dgm:pt>
    <dgm:pt modelId="{85443B90-AB1F-4B99-B628-A2E3EC02A784}" type="pres">
      <dgm:prSet presAssocID="{E20C07C0-820F-4FBA-B58C-6C410510A30D}" presName="sibTrans" presStyleLbl="sibTrans2D1" presStyleIdx="1" presStyleCnt="2"/>
      <dgm:spPr/>
    </dgm:pt>
    <dgm:pt modelId="{58EA289D-D969-4536-9FC8-137CF482F11A}" type="pres">
      <dgm:prSet presAssocID="{E20C07C0-820F-4FBA-B58C-6C410510A30D}" presName="connectorText" presStyleLbl="sibTrans2D1" presStyleIdx="1" presStyleCnt="2"/>
      <dgm:spPr/>
    </dgm:pt>
    <dgm:pt modelId="{48E13FD4-3CE9-4776-B450-03B102BFBC50}" type="pres">
      <dgm:prSet presAssocID="{11373089-2F8B-4BF6-A638-9D3E81162D6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B9061B-48DA-40EC-8BB6-D0C1690B365B}" srcId="{D6865F7C-18D1-46BB-A68D-8A061F1D9F2E}" destId="{0F8127BE-4001-410A-A20F-E00C9F125F62}" srcOrd="0" destOrd="0" parTransId="{D5892BA9-CBEA-42BE-A923-283CAE4997E5}" sibTransId="{2EE9B719-201F-4043-8BA4-FFAE034B3039}"/>
    <dgm:cxn modelId="{FF29D029-59B1-41CB-8A8D-7F1CF922D05C}" srcId="{D6865F7C-18D1-46BB-A68D-8A061F1D9F2E}" destId="{47F3F691-B974-407E-85CF-EB7E25A322E4}" srcOrd="1" destOrd="0" parTransId="{962D4A8F-6ABC-4E7C-94DA-3A30C0DBF9FE}" sibTransId="{E20C07C0-820F-4FBA-B58C-6C410510A30D}"/>
    <dgm:cxn modelId="{F267D92D-F5F3-4F7F-B9B9-F4B0A202D6E9}" type="presOf" srcId="{E20C07C0-820F-4FBA-B58C-6C410510A30D}" destId="{58EA289D-D969-4536-9FC8-137CF482F11A}" srcOrd="1" destOrd="0" presId="urn:microsoft.com/office/officeart/2005/8/layout/process1"/>
    <dgm:cxn modelId="{A1B6EF41-F504-4D09-AA9C-68EF5FA6DC9E}" type="presOf" srcId="{11373089-2F8B-4BF6-A638-9D3E81162D67}" destId="{48E13FD4-3CE9-4776-B450-03B102BFBC50}" srcOrd="0" destOrd="0" presId="urn:microsoft.com/office/officeart/2005/8/layout/process1"/>
    <dgm:cxn modelId="{4424FE70-7B84-4498-B686-F233048F7B6A}" type="presOf" srcId="{2EE9B719-201F-4043-8BA4-FFAE034B3039}" destId="{5A73BFAB-AD21-4911-A721-9D36F35216E2}" srcOrd="1" destOrd="0" presId="urn:microsoft.com/office/officeart/2005/8/layout/process1"/>
    <dgm:cxn modelId="{22D46A55-7CFB-410A-86A5-2DE7B7B4CD87}" type="presOf" srcId="{47F3F691-B974-407E-85CF-EB7E25A322E4}" destId="{84C73178-6479-4BA5-9527-280922D3FF2A}" srcOrd="0" destOrd="0" presId="urn:microsoft.com/office/officeart/2005/8/layout/process1"/>
    <dgm:cxn modelId="{E7C9E97C-EBB9-489F-9E58-21727D88942C}" type="presOf" srcId="{2EE9B719-201F-4043-8BA4-FFAE034B3039}" destId="{96F3EB98-06E7-4C41-AC7C-C511BD7FF12D}" srcOrd="0" destOrd="0" presId="urn:microsoft.com/office/officeart/2005/8/layout/process1"/>
    <dgm:cxn modelId="{4B0200A9-7138-42E3-8065-1F4AA7E67ED2}" type="presOf" srcId="{E20C07C0-820F-4FBA-B58C-6C410510A30D}" destId="{85443B90-AB1F-4B99-B628-A2E3EC02A784}" srcOrd="0" destOrd="0" presId="urn:microsoft.com/office/officeart/2005/8/layout/process1"/>
    <dgm:cxn modelId="{6A6227A9-91BE-4A32-B4F3-A97C1513E767}" type="presOf" srcId="{D6865F7C-18D1-46BB-A68D-8A061F1D9F2E}" destId="{470D1EC7-99B9-43E5-BF2C-643573BCCA0D}" srcOrd="0" destOrd="0" presId="urn:microsoft.com/office/officeart/2005/8/layout/process1"/>
    <dgm:cxn modelId="{EEA4C6AF-8967-4EDD-B1B2-E68B0AD1FF97}" srcId="{D6865F7C-18D1-46BB-A68D-8A061F1D9F2E}" destId="{11373089-2F8B-4BF6-A638-9D3E81162D67}" srcOrd="2" destOrd="0" parTransId="{160E85D0-374D-4023-B05D-88F0554C03A1}" sibTransId="{CFBD7757-5661-4EC0-97C0-41ABE3D43B68}"/>
    <dgm:cxn modelId="{6275F6B6-3613-487A-8227-45925B4CED0B}" type="presOf" srcId="{0F8127BE-4001-410A-A20F-E00C9F125F62}" destId="{F0C58B44-DFCA-4FB2-BD6A-719F67F3A419}" srcOrd="0" destOrd="0" presId="urn:microsoft.com/office/officeart/2005/8/layout/process1"/>
    <dgm:cxn modelId="{807FB87A-44A3-4635-86DB-89B01C6FE99C}" type="presParOf" srcId="{470D1EC7-99B9-43E5-BF2C-643573BCCA0D}" destId="{F0C58B44-DFCA-4FB2-BD6A-719F67F3A419}" srcOrd="0" destOrd="0" presId="urn:microsoft.com/office/officeart/2005/8/layout/process1"/>
    <dgm:cxn modelId="{A0464F3D-C578-4202-994F-5FC93CEDEAD4}" type="presParOf" srcId="{470D1EC7-99B9-43E5-BF2C-643573BCCA0D}" destId="{96F3EB98-06E7-4C41-AC7C-C511BD7FF12D}" srcOrd="1" destOrd="0" presId="urn:microsoft.com/office/officeart/2005/8/layout/process1"/>
    <dgm:cxn modelId="{155D4712-4872-40F8-B953-477E474B4A17}" type="presParOf" srcId="{96F3EB98-06E7-4C41-AC7C-C511BD7FF12D}" destId="{5A73BFAB-AD21-4911-A721-9D36F35216E2}" srcOrd="0" destOrd="0" presId="urn:microsoft.com/office/officeart/2005/8/layout/process1"/>
    <dgm:cxn modelId="{42FB955E-B94F-4B67-8563-F78C02181250}" type="presParOf" srcId="{470D1EC7-99B9-43E5-BF2C-643573BCCA0D}" destId="{84C73178-6479-4BA5-9527-280922D3FF2A}" srcOrd="2" destOrd="0" presId="urn:microsoft.com/office/officeart/2005/8/layout/process1"/>
    <dgm:cxn modelId="{FDAC555A-D03A-486C-929D-9F326B127493}" type="presParOf" srcId="{470D1EC7-99B9-43E5-BF2C-643573BCCA0D}" destId="{85443B90-AB1F-4B99-B628-A2E3EC02A784}" srcOrd="3" destOrd="0" presId="urn:microsoft.com/office/officeart/2005/8/layout/process1"/>
    <dgm:cxn modelId="{4BD1CD01-8C53-4BFB-ADC4-E1904B2D67EA}" type="presParOf" srcId="{85443B90-AB1F-4B99-B628-A2E3EC02A784}" destId="{58EA289D-D969-4536-9FC8-137CF482F11A}" srcOrd="0" destOrd="0" presId="urn:microsoft.com/office/officeart/2005/8/layout/process1"/>
    <dgm:cxn modelId="{6204FEE0-783D-4F89-BD2E-AC97DA6D8C9B}" type="presParOf" srcId="{470D1EC7-99B9-43E5-BF2C-643573BCCA0D}" destId="{48E13FD4-3CE9-4776-B450-03B102BFBC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8B44-DFCA-4FB2-BD6A-719F67F3A419}">
      <dsp:nvSpPr>
        <dsp:cNvPr id="0" name=""/>
        <dsp:cNvSpPr/>
      </dsp:nvSpPr>
      <dsp:spPr>
        <a:xfrm>
          <a:off x="7143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Fehler Sprint 1</a:t>
          </a:r>
          <a:br>
            <a:rPr lang="de-DE" sz="1800" kern="1200" dirty="0"/>
          </a:b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Programm beendet sich automatisch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Keine Möglichkeit für Fehlerkorrektur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Wenig Zusatzfunktionen</a:t>
          </a:r>
        </a:p>
      </dsp:txBody>
      <dsp:txXfrm>
        <a:off x="69680" y="1350636"/>
        <a:ext cx="2010113" cy="2717394"/>
      </dsp:txXfrm>
    </dsp:sp>
    <dsp:sp modelId="{96F3EB98-06E7-4C41-AC7C-C511BD7FF12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355850" y="2550475"/>
        <a:ext cx="316861" cy="317716"/>
      </dsp:txXfrm>
    </dsp:sp>
    <dsp:sp modelId="{84C73178-6479-4BA5-9527-280922D3FF2A}">
      <dsp:nvSpPr>
        <dsp:cNvPr id="0" name=""/>
        <dsp:cNvSpPr/>
      </dsp:nvSpPr>
      <dsp:spPr>
        <a:xfrm>
          <a:off x="2996406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Fehler Sprint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-Fehlende Teamarbeit</a:t>
          </a:r>
        </a:p>
      </dsp:txBody>
      <dsp:txXfrm>
        <a:off x="3058943" y="1350636"/>
        <a:ext cx="2010113" cy="2717394"/>
      </dsp:txXfrm>
    </dsp:sp>
    <dsp:sp modelId="{85443B90-AB1F-4B99-B628-A2E3EC02A784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5345112" y="2550475"/>
        <a:ext cx="316861" cy="317716"/>
      </dsp:txXfrm>
    </dsp:sp>
    <dsp:sp modelId="{48E13FD4-3CE9-4776-B450-03B102BFBC50}">
      <dsp:nvSpPr>
        <dsp:cNvPr id="0" name=""/>
        <dsp:cNvSpPr/>
      </dsp:nvSpPr>
      <dsp:spPr>
        <a:xfrm>
          <a:off x="5985668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Lösungsvorschlag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Direkte Zusammenarbeit über Videochat</a:t>
          </a:r>
        </a:p>
      </dsp:txBody>
      <dsp:txXfrm>
        <a:off x="6048205" y="1350636"/>
        <a:ext cx="2010113" cy="2717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uri\Documents\GitHub\HSP-Sprint-1\1\HSP-Sprint-1\API.Zahnraddimensionierungsprogramm.GruppeJ\API.Zahnraddimensionierungsprogramm.GruppeJ\bin\Debug\API.Zahnraddimensionierungsprogramm.GruppeJ.ex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52" y="2575143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nteraktive Schaltfläche: Nächste(r) oder Weiter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1498DD7-EC07-4C85-A20D-AEEEFACD8DF3}"/>
              </a:ext>
            </a:extLst>
          </p:cNvPr>
          <p:cNvSpPr/>
          <p:nvPr/>
        </p:nvSpPr>
        <p:spPr>
          <a:xfrm>
            <a:off x="1444487" y="4664765"/>
            <a:ext cx="1537252" cy="125223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2</a:t>
            </a: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986" y="2751005"/>
            <a:ext cx="3425957" cy="34259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entwickeln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sind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Bemessungsparameter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ein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Leicht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zugänglich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Ansprechende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Optik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Führung</a:t>
            </a:r>
            <a:r>
              <a:rPr lang="en-US" sz="2000" dirty="0"/>
              <a:t> des </a:t>
            </a:r>
            <a:r>
              <a:rPr lang="en-US" sz="2000" dirty="0" err="1"/>
              <a:t>Benutzers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Funktion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6E5A276-994A-4BB4-9A13-287D83BD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7032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3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40263"/>
            <a:ext cx="3691437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Gesamtprojekt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690BC3-B603-40F9-84A2-E1F5CB2F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71" y="704850"/>
            <a:ext cx="4761908" cy="5251450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EBBE-9E1D-424F-8151-DF64173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Erzeugbare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 descr="Ein Bild, das Rad, Zahnrad enthält.&#10;&#10;Automatisch generierte Beschreibung">
            <a:extLst>
              <a:ext uri="{FF2B5EF4-FFF2-40B4-BE49-F238E27FC236}">
                <a16:creationId xmlns:a16="http://schemas.microsoft.com/office/drawing/2014/main" id="{84C07571-6521-492A-B627-F2FCE85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492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4BA720-68A2-4CE8-9A89-235B3402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2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8D9C5-1E09-405F-93D4-392B52B7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A518E-9378-4D59-8C70-9CA7B622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8955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52BB7-A293-46B9-BE03-70D3C4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9" y="2275171"/>
            <a:ext cx="5662864" cy="1325563"/>
          </a:xfrm>
        </p:spPr>
        <p:txBody>
          <a:bodyPr>
            <a:normAutofit/>
          </a:bodyPr>
          <a:lstStyle/>
          <a:p>
            <a:r>
              <a:rPr lang="de-DE" dirty="0"/>
              <a:t>Verzahnungsgeometrie</a:t>
            </a:r>
          </a:p>
        </p:txBody>
      </p:sp>
    </p:spTree>
    <p:extLst>
      <p:ext uri="{BB962C8B-B14F-4D97-AF65-F5344CB8AC3E}">
        <p14:creationId xmlns:p14="http://schemas.microsoft.com/office/powerpoint/2010/main" val="3253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Hochsprachenprogrammierung  Sprint 3</vt:lpstr>
      <vt:lpstr>Zielsetzung Sprint 1</vt:lpstr>
      <vt:lpstr>Zielsetzung Sprint 2</vt:lpstr>
      <vt:lpstr>Prozessübersicht</vt:lpstr>
      <vt:lpstr>Zielsetzung Gesamtprojekt</vt:lpstr>
      <vt:lpstr>Intuitive Bedienung und ansprechende Optische Gestaltung</vt:lpstr>
      <vt:lpstr>Zusatzfunktionen</vt:lpstr>
      <vt:lpstr>Erzeugbare Strukturen</vt:lpstr>
      <vt:lpstr>Verzahnungsgeometrie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3</dc:title>
  <dc:creator>Maurice Janssen</dc:creator>
  <cp:lastModifiedBy>Maurice Janssen</cp:lastModifiedBy>
  <cp:revision>2</cp:revision>
  <dcterms:created xsi:type="dcterms:W3CDTF">2020-12-17T10:14:26Z</dcterms:created>
  <dcterms:modified xsi:type="dcterms:W3CDTF">2020-12-17T10:30:32Z</dcterms:modified>
</cp:coreProperties>
</file>