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C26B5-65CC-4C6D-A073-E106AD1821C2}" type="doc">
      <dgm:prSet loTypeId="urn:microsoft.com/office/officeart/2005/8/layout/process1" loCatId="process" qsTypeId="urn:microsoft.com/office/officeart/2005/8/quickstyle/simple1" qsCatId="simple" csTypeId="urn:microsoft.com/office/officeart/2005/8/colors/accent3_5" csCatId="accent3" phldr="1"/>
      <dgm:spPr/>
    </dgm:pt>
    <dgm:pt modelId="{55EEA2D3-C095-4309-A86C-7CDF1F60AF9D}">
      <dgm:prSet phldrT="[Text]" custT="1"/>
      <dgm:spPr/>
      <dgm:t>
        <a:bodyPr/>
        <a:lstStyle/>
        <a:p>
          <a:r>
            <a:rPr lang="de-DE" sz="2500" dirty="0"/>
            <a:t>Fehler Sprint 1</a:t>
          </a:r>
          <a:br>
            <a:rPr lang="de-DE" sz="2500" dirty="0"/>
          </a:br>
          <a:endParaRPr lang="de-DE" sz="2500" dirty="0"/>
        </a:p>
        <a:p>
          <a:br>
            <a:rPr lang="de-DE" sz="2500" dirty="0"/>
          </a:br>
          <a:r>
            <a:rPr lang="de-DE" sz="2500" dirty="0"/>
            <a:t>- Programm beendet sich automatisch</a:t>
          </a:r>
        </a:p>
        <a:p>
          <a:r>
            <a:rPr lang="de-DE" sz="2500" dirty="0"/>
            <a:t>- Keine Möglichkeit für Fehlerkorrektur </a:t>
          </a:r>
        </a:p>
        <a:p>
          <a:r>
            <a:rPr lang="de-DE" sz="2500" dirty="0"/>
            <a:t>- Wenig Zusatzfunktionen</a:t>
          </a:r>
          <a:endParaRPr lang="de-DE" sz="2000" dirty="0"/>
        </a:p>
      </dgm:t>
    </dgm:pt>
    <dgm:pt modelId="{4FAAF3E7-F967-4695-9843-D836CE6DC7E1}" type="parTrans" cxnId="{3DC29AC9-F591-4BAE-BE18-2ACE497A249F}">
      <dgm:prSet/>
      <dgm:spPr/>
      <dgm:t>
        <a:bodyPr/>
        <a:lstStyle/>
        <a:p>
          <a:endParaRPr lang="de-DE"/>
        </a:p>
      </dgm:t>
    </dgm:pt>
    <dgm:pt modelId="{C206801D-718B-4793-8B27-E4520855BFC6}" type="sibTrans" cxnId="{3DC29AC9-F591-4BAE-BE18-2ACE497A249F}">
      <dgm:prSet/>
      <dgm:spPr/>
      <dgm:t>
        <a:bodyPr/>
        <a:lstStyle/>
        <a:p>
          <a:endParaRPr lang="de-DE"/>
        </a:p>
      </dgm:t>
    </dgm:pt>
    <dgm:pt modelId="{14B21554-21E6-4C59-B117-CA409266A551}">
      <dgm:prSet phldrT="[Text]" custT="1"/>
      <dgm:spPr/>
      <dgm:t>
        <a:bodyPr/>
        <a:lstStyle/>
        <a:p>
          <a:r>
            <a:rPr lang="de-DE" sz="3000" dirty="0"/>
            <a:t>Lösungsvorschlag</a:t>
          </a:r>
        </a:p>
        <a:p>
          <a:endParaRPr lang="de-DE" sz="3000" dirty="0"/>
        </a:p>
        <a:p>
          <a:r>
            <a:rPr lang="de-DE" sz="2000" dirty="0"/>
            <a:t>Intuitive Bedienung bei möglichst großer Flexibilität</a:t>
          </a:r>
        </a:p>
      </dgm:t>
    </dgm:pt>
    <dgm:pt modelId="{D243DB82-18F6-4BCD-B746-A49F49CEE295}" type="parTrans" cxnId="{E54AAE6F-A4B6-450F-B9E3-2AD0199A8B0A}">
      <dgm:prSet/>
      <dgm:spPr/>
      <dgm:t>
        <a:bodyPr/>
        <a:lstStyle/>
        <a:p>
          <a:endParaRPr lang="de-DE"/>
        </a:p>
      </dgm:t>
    </dgm:pt>
    <dgm:pt modelId="{83C0E634-EA53-4515-A352-F44A2A71BC79}" type="sibTrans" cxnId="{E54AAE6F-A4B6-450F-B9E3-2AD0199A8B0A}">
      <dgm:prSet/>
      <dgm:spPr/>
      <dgm:t>
        <a:bodyPr/>
        <a:lstStyle/>
        <a:p>
          <a:endParaRPr lang="de-DE"/>
        </a:p>
      </dgm:t>
    </dgm:pt>
    <dgm:pt modelId="{9EFEE0B8-E824-410E-BE62-57C445611AE2}" type="pres">
      <dgm:prSet presAssocID="{F7BC26B5-65CC-4C6D-A073-E106AD1821C2}" presName="Name0" presStyleCnt="0">
        <dgm:presLayoutVars>
          <dgm:dir/>
          <dgm:resizeHandles val="exact"/>
        </dgm:presLayoutVars>
      </dgm:prSet>
      <dgm:spPr/>
    </dgm:pt>
    <dgm:pt modelId="{BCF3F7DD-95D4-4BE6-AF84-06203F72029E}" type="pres">
      <dgm:prSet presAssocID="{55EEA2D3-C095-4309-A86C-7CDF1F60AF9D}" presName="node" presStyleLbl="node1" presStyleIdx="0" presStyleCnt="2" custScaleX="127914" custScaleY="160075">
        <dgm:presLayoutVars>
          <dgm:bulletEnabled val="1"/>
        </dgm:presLayoutVars>
      </dgm:prSet>
      <dgm:spPr/>
    </dgm:pt>
    <dgm:pt modelId="{8912F108-2246-4CED-BB09-D8702CED0304}" type="pres">
      <dgm:prSet presAssocID="{C206801D-718B-4793-8B27-E4520855BFC6}" presName="sibTrans" presStyleLbl="sibTrans2D1" presStyleIdx="0" presStyleCnt="1"/>
      <dgm:spPr/>
    </dgm:pt>
    <dgm:pt modelId="{DC6B16BF-0E7E-464E-B504-FB87DED79525}" type="pres">
      <dgm:prSet presAssocID="{C206801D-718B-4793-8B27-E4520855BFC6}" presName="connectorText" presStyleLbl="sibTrans2D1" presStyleIdx="0" presStyleCnt="1"/>
      <dgm:spPr/>
    </dgm:pt>
    <dgm:pt modelId="{E5D00D18-8E72-4B0E-BA69-B421B612AB26}" type="pres">
      <dgm:prSet presAssocID="{14B21554-21E6-4C59-B117-CA409266A551}" presName="node" presStyleLbl="node1" presStyleIdx="1" presStyleCnt="2" custScaleX="128060" custScaleY="163624">
        <dgm:presLayoutVars>
          <dgm:bulletEnabled val="1"/>
        </dgm:presLayoutVars>
      </dgm:prSet>
      <dgm:spPr/>
    </dgm:pt>
  </dgm:ptLst>
  <dgm:cxnLst>
    <dgm:cxn modelId="{78571C07-B9F2-4BB3-8CB2-712D3B84E8C0}" type="presOf" srcId="{C206801D-718B-4793-8B27-E4520855BFC6}" destId="{8912F108-2246-4CED-BB09-D8702CED0304}" srcOrd="0" destOrd="0" presId="urn:microsoft.com/office/officeart/2005/8/layout/process1"/>
    <dgm:cxn modelId="{B01A8608-F2C9-47F9-A6D1-3430E8DCE03C}" type="presOf" srcId="{F7BC26B5-65CC-4C6D-A073-E106AD1821C2}" destId="{9EFEE0B8-E824-410E-BE62-57C445611AE2}" srcOrd="0" destOrd="0" presId="urn:microsoft.com/office/officeart/2005/8/layout/process1"/>
    <dgm:cxn modelId="{F8784369-35A7-42C8-84DB-4D6F49669A4A}" type="presOf" srcId="{55EEA2D3-C095-4309-A86C-7CDF1F60AF9D}" destId="{BCF3F7DD-95D4-4BE6-AF84-06203F72029E}" srcOrd="0" destOrd="0" presId="urn:microsoft.com/office/officeart/2005/8/layout/process1"/>
    <dgm:cxn modelId="{E8D2846C-2375-4C9B-81D7-921110E2A1B1}" type="presOf" srcId="{C206801D-718B-4793-8B27-E4520855BFC6}" destId="{DC6B16BF-0E7E-464E-B504-FB87DED79525}" srcOrd="1" destOrd="0" presId="urn:microsoft.com/office/officeart/2005/8/layout/process1"/>
    <dgm:cxn modelId="{E54AAE6F-A4B6-450F-B9E3-2AD0199A8B0A}" srcId="{F7BC26B5-65CC-4C6D-A073-E106AD1821C2}" destId="{14B21554-21E6-4C59-B117-CA409266A551}" srcOrd="1" destOrd="0" parTransId="{D243DB82-18F6-4BCD-B746-A49F49CEE295}" sibTransId="{83C0E634-EA53-4515-A352-F44A2A71BC79}"/>
    <dgm:cxn modelId="{3DC29AC9-F591-4BAE-BE18-2ACE497A249F}" srcId="{F7BC26B5-65CC-4C6D-A073-E106AD1821C2}" destId="{55EEA2D3-C095-4309-A86C-7CDF1F60AF9D}" srcOrd="0" destOrd="0" parTransId="{4FAAF3E7-F967-4695-9843-D836CE6DC7E1}" sibTransId="{C206801D-718B-4793-8B27-E4520855BFC6}"/>
    <dgm:cxn modelId="{013A39D7-1AF8-4809-9976-F9F07F75446E}" type="presOf" srcId="{14B21554-21E6-4C59-B117-CA409266A551}" destId="{E5D00D18-8E72-4B0E-BA69-B421B612AB26}" srcOrd="0" destOrd="0" presId="urn:microsoft.com/office/officeart/2005/8/layout/process1"/>
    <dgm:cxn modelId="{AD4C34D2-4CBE-45EC-99C8-688E1EEA3077}" type="presParOf" srcId="{9EFEE0B8-E824-410E-BE62-57C445611AE2}" destId="{BCF3F7DD-95D4-4BE6-AF84-06203F72029E}" srcOrd="0" destOrd="0" presId="urn:microsoft.com/office/officeart/2005/8/layout/process1"/>
    <dgm:cxn modelId="{1FDE69B3-D833-488B-9B3D-87336C6BA28F}" type="presParOf" srcId="{9EFEE0B8-E824-410E-BE62-57C445611AE2}" destId="{8912F108-2246-4CED-BB09-D8702CED0304}" srcOrd="1" destOrd="0" presId="urn:microsoft.com/office/officeart/2005/8/layout/process1"/>
    <dgm:cxn modelId="{DAAB130D-B158-4E17-BBBA-E04D16B33563}" type="presParOf" srcId="{8912F108-2246-4CED-BB09-D8702CED0304}" destId="{DC6B16BF-0E7E-464E-B504-FB87DED79525}" srcOrd="0" destOrd="0" presId="urn:microsoft.com/office/officeart/2005/8/layout/process1"/>
    <dgm:cxn modelId="{067D1B8B-2BCC-4809-A84D-031685A4210C}" type="presParOf" srcId="{9EFEE0B8-E824-410E-BE62-57C445611AE2}" destId="{E5D00D18-8E72-4B0E-BA69-B421B612AB2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3F7DD-95D4-4BE6-AF84-06203F72029E}">
      <dsp:nvSpPr>
        <dsp:cNvPr id="0" name=""/>
        <dsp:cNvSpPr/>
      </dsp:nvSpPr>
      <dsp:spPr>
        <a:xfrm>
          <a:off x="12366" y="47190"/>
          <a:ext cx="4533941" cy="425695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Fehler Sprint 1</a:t>
          </a:r>
          <a:br>
            <a:rPr lang="de-DE" sz="2500" kern="1200" dirty="0"/>
          </a:br>
          <a:endParaRPr lang="de-DE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2500" kern="1200" dirty="0"/>
          </a:br>
          <a:r>
            <a:rPr lang="de-DE" sz="2500" kern="1200" dirty="0"/>
            <a:t>- Programm beendet sich automatisch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- Keine Möglichkeit für Fehlerkorrektur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- Wenig Zusatzfunktionen</a:t>
          </a:r>
          <a:endParaRPr lang="de-DE" sz="2000" kern="1200" dirty="0"/>
        </a:p>
      </dsp:txBody>
      <dsp:txXfrm>
        <a:off x="137048" y="171872"/>
        <a:ext cx="4284577" cy="4007593"/>
      </dsp:txXfrm>
    </dsp:sp>
    <dsp:sp modelId="{8912F108-2246-4CED-BB09-D8702CED0304}">
      <dsp:nvSpPr>
        <dsp:cNvPr id="0" name=""/>
        <dsp:cNvSpPr/>
      </dsp:nvSpPr>
      <dsp:spPr>
        <a:xfrm>
          <a:off x="4900760" y="1736148"/>
          <a:ext cx="751438" cy="879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700" kern="1200"/>
        </a:p>
      </dsp:txBody>
      <dsp:txXfrm>
        <a:off x="4900760" y="1911956"/>
        <a:ext cx="526007" cy="527425"/>
      </dsp:txXfrm>
    </dsp:sp>
    <dsp:sp modelId="{E5D00D18-8E72-4B0E-BA69-B421B612AB26}">
      <dsp:nvSpPr>
        <dsp:cNvPr id="0" name=""/>
        <dsp:cNvSpPr/>
      </dsp:nvSpPr>
      <dsp:spPr>
        <a:xfrm>
          <a:off x="5964117" y="0"/>
          <a:ext cx="4539116" cy="4351338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Lösungsvorschlag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Intuitive Bedienung bei möglichst großer Flexibilität</a:t>
          </a:r>
        </a:p>
      </dsp:txBody>
      <dsp:txXfrm>
        <a:off x="6091563" y="127446"/>
        <a:ext cx="4284224" cy="4096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file:///C:\Users\mauri\Documents\GitHub\HSP-Sprint-1\1\HSP-Sprint-1\Zahnraddimensionierungsprogramm.GruppeJ\User%20Interface_HSP\bin\Debug\User%20Interface_HSP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file:///C:\Users\mauri\Documents\GitHub\HSP-Sprint-1\1\HSP-Sprint-1\Zahnraddimensionierungsprogramm.GruppeJ\User%20Interface_HSP\bin\Debug\User%20Interface_HSP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dehochschule-my.sharepoint.com/personal/c48c749b4051323f0cc4_jadehochschule_onmicrosoft_com/Documents/HSP/HSP-Sprint-1/Zahnraddimensionierungsprogramm.GruppeJ/Zahnraddimensionierungsprogramm.GruppeJ/bin/Debug/Zahnraddimensionierungsprogramm.GruppeJ.ex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FFA16C-E4EE-4CE3-9B85-40EA0A1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Die </a:t>
            </a:r>
            <a:r>
              <a:rPr lang="en-US" sz="4800" dirty="0" err="1">
                <a:solidFill>
                  <a:srgbClr val="FFFFFF"/>
                </a:solidFill>
              </a:rPr>
              <a:t>Klasse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Zahnrad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CD75D6-13F9-425B-BDD3-656FAE83A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" y="753569"/>
            <a:ext cx="11548872" cy="35952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1A46E44A-BB6F-4ED3-9976-8F1BE9A0F5EA}"/>
              </a:ext>
            </a:extLst>
          </p:cNvPr>
          <p:cNvSpPr/>
          <p:nvPr/>
        </p:nvSpPr>
        <p:spPr>
          <a:xfrm rot="448854">
            <a:off x="4134282" y="916852"/>
            <a:ext cx="978408" cy="23345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6EB7C6-0A41-436E-AEE5-2178899BC60A}"/>
              </a:ext>
            </a:extLst>
          </p:cNvPr>
          <p:cNvSpPr txBox="1"/>
          <p:nvPr/>
        </p:nvSpPr>
        <p:spPr>
          <a:xfrm>
            <a:off x="5123724" y="976772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Klasse Zahnrad</a:t>
            </a:r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6DFE3AFE-770D-437A-81DF-1FAF9B4A4529}"/>
              </a:ext>
            </a:extLst>
          </p:cNvPr>
          <p:cNvSpPr/>
          <p:nvPr/>
        </p:nvSpPr>
        <p:spPr>
          <a:xfrm rot="448854">
            <a:off x="4634520" y="3772696"/>
            <a:ext cx="978408" cy="23345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354E027-216A-48DD-B6E4-F6E614372959}"/>
              </a:ext>
            </a:extLst>
          </p:cNvPr>
          <p:cNvSpPr txBox="1"/>
          <p:nvPr/>
        </p:nvSpPr>
        <p:spPr>
          <a:xfrm>
            <a:off x="5618669" y="3843099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Implementierung Objekt Zahnrad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84E7DCD-E5AA-4A59-ACC3-1A5B122F1278}"/>
              </a:ext>
            </a:extLst>
          </p:cNvPr>
          <p:cNvSpPr/>
          <p:nvPr/>
        </p:nvSpPr>
        <p:spPr>
          <a:xfrm>
            <a:off x="11530496" y="7921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039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teraktive Schaltfläche: Leer 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66619C44-7943-48F7-BC9B-5AA2A668540A}"/>
              </a:ext>
            </a:extLst>
          </p:cNvPr>
          <p:cNvSpPr/>
          <p:nvPr/>
        </p:nvSpPr>
        <p:spPr>
          <a:xfrm>
            <a:off x="651308" y="723971"/>
            <a:ext cx="3114090" cy="1482334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0081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teraktive Schaltfläche: Leer 2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66619C44-7943-48F7-BC9B-5AA2A668540A}"/>
              </a:ext>
            </a:extLst>
          </p:cNvPr>
          <p:cNvSpPr/>
          <p:nvPr/>
        </p:nvSpPr>
        <p:spPr>
          <a:xfrm>
            <a:off x="651308" y="723971"/>
            <a:ext cx="3114090" cy="1482334"/>
          </a:xfrm>
          <a:prstGeom prst="actionButtonBlan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0081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582E5A1-D738-4754-9773-F1CB2A1BE96E}"/>
              </a:ext>
            </a:extLst>
          </p:cNvPr>
          <p:cNvSpPr txBox="1"/>
          <p:nvPr/>
        </p:nvSpPr>
        <p:spPr>
          <a:xfrm>
            <a:off x="651309" y="2762496"/>
            <a:ext cx="3114090" cy="31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hlinkClick r:id="rId4"/>
              </a:rPr>
              <a:t>https://jadehochschule-my.sharepoint.com/personal/c48c749b4051323f0cc4_jadehochschule_onmicrosoft_com/Documents/HSP/HSP-Sprint-1/Zahnraddimensionierungsprogramm.GruppeJ/Zahnraddimensionierungsprogramm.GruppeJ/bin/Debug/Zahnraddimensionierungsprogramm.GruppeJ.exe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1D270987-C5AD-4E33-8A2D-E89A29D15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548297"/>
              </p:ext>
            </p:extLst>
          </p:nvPr>
        </p:nvGraphicFramePr>
        <p:xfrm>
          <a:off x="838200" y="18918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8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Sprint 2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690BC3-B603-40F9-84A2-E1F5CB2F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71" y="704850"/>
            <a:ext cx="4761908" cy="5251450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Der Code</a:t>
            </a:r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FFA16C-E4EE-4CE3-9B85-40EA0A1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Die </a:t>
            </a:r>
            <a:r>
              <a:rPr lang="en-US" sz="4800" dirty="0" err="1">
                <a:solidFill>
                  <a:srgbClr val="FFFFFF"/>
                </a:solidFill>
              </a:rPr>
              <a:t>Eingabe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CD75D6-13F9-425B-BDD3-656FAE83A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495C2F18-6EEB-4679-AA1A-518069D1CE90}"/>
              </a:ext>
            </a:extLst>
          </p:cNvPr>
          <p:cNvSpPr/>
          <p:nvPr/>
        </p:nvSpPr>
        <p:spPr>
          <a:xfrm rot="20382366">
            <a:off x="5577661" y="2359786"/>
            <a:ext cx="978408" cy="23345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A472CE52-3F10-4613-AE38-AACA32450222}"/>
              </a:ext>
            </a:extLst>
          </p:cNvPr>
          <p:cNvSpPr/>
          <p:nvPr/>
        </p:nvSpPr>
        <p:spPr>
          <a:xfrm>
            <a:off x="5474379" y="1970904"/>
            <a:ext cx="978408" cy="23345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148FAB89-1416-47B0-98DE-8EFC61FBCCA4}"/>
              </a:ext>
            </a:extLst>
          </p:cNvPr>
          <p:cNvSpPr/>
          <p:nvPr/>
        </p:nvSpPr>
        <p:spPr>
          <a:xfrm>
            <a:off x="5605272" y="956609"/>
            <a:ext cx="978408" cy="233451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7D7A582-4CEB-42CA-BCA5-5A4F04134A53}"/>
              </a:ext>
            </a:extLst>
          </p:cNvPr>
          <p:cNvSpPr txBox="1"/>
          <p:nvPr/>
        </p:nvSpPr>
        <p:spPr>
          <a:xfrm>
            <a:off x="6943929" y="888668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Methode Zahlenprüfung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E94F2F5-0905-49C3-B954-75E86145D520}"/>
              </a:ext>
            </a:extLst>
          </p:cNvPr>
          <p:cNvSpPr txBox="1"/>
          <p:nvPr/>
        </p:nvSpPr>
        <p:spPr>
          <a:xfrm>
            <a:off x="6943929" y="1970904"/>
            <a:ext cx="19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Kontrollstrukturen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ADB77C-8206-404F-A959-47F1E0B5B033}"/>
              </a:ext>
            </a:extLst>
          </p:cNvPr>
          <p:cNvSpPr txBox="1"/>
          <p:nvPr/>
        </p:nvSpPr>
        <p:spPr>
          <a:xfrm>
            <a:off x="11567226" y="320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746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FFA16C-E4EE-4CE3-9B85-40EA0A1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Methode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Zahlenprüfung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CD75D6-13F9-425B-BDD3-656FAE83A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481" y="8246"/>
            <a:ext cx="10043990" cy="47839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65D0A68D-45CD-44A5-827E-94F6E901860F}"/>
              </a:ext>
            </a:extLst>
          </p:cNvPr>
          <p:cNvSpPr/>
          <p:nvPr/>
        </p:nvSpPr>
        <p:spPr>
          <a:xfrm>
            <a:off x="6586708" y="3181044"/>
            <a:ext cx="369735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D77913-0DAF-461E-98DD-907C577914EE}"/>
              </a:ext>
            </a:extLst>
          </p:cNvPr>
          <p:cNvSpPr txBox="1"/>
          <p:nvPr/>
        </p:nvSpPr>
        <p:spPr>
          <a:xfrm>
            <a:off x="6586708" y="3305675"/>
            <a:ext cx="36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Prüfen ob die Eingabe dem richtigen Format entspricht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693118-CC83-49FC-862D-8CE262E66FFA}"/>
              </a:ext>
            </a:extLst>
          </p:cNvPr>
          <p:cNvSpPr/>
          <p:nvPr/>
        </p:nvSpPr>
        <p:spPr>
          <a:xfrm>
            <a:off x="10814785" y="1353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864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Hochsprachenprogrammierung  Sprint 2</vt:lpstr>
      <vt:lpstr>Zielsetzung Sprint 1</vt:lpstr>
      <vt:lpstr>Prozessübersicht</vt:lpstr>
      <vt:lpstr>Zielsetzung Sprint 2</vt:lpstr>
      <vt:lpstr>Intuitive Bedienung und ansprechende Optische Gestaltung</vt:lpstr>
      <vt:lpstr>Zusatzfunktionen</vt:lpstr>
      <vt:lpstr>Der Code</vt:lpstr>
      <vt:lpstr>Die Eingabe</vt:lpstr>
      <vt:lpstr>Methode Zahlenprüfung</vt:lpstr>
      <vt:lpstr>Die Klasse Zahnrad</vt:lpstr>
      <vt:lpstr>Das Programm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2</dc:title>
  <dc:creator>Maurice Janssen</dc:creator>
  <cp:lastModifiedBy>Maximilian Euken</cp:lastModifiedBy>
  <cp:revision>9</cp:revision>
  <dcterms:created xsi:type="dcterms:W3CDTF">2020-11-26T09:30:27Z</dcterms:created>
  <dcterms:modified xsi:type="dcterms:W3CDTF">2020-11-26T12:29:59Z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0x010100E0E604A83750BD41B33C919C81FDCE48</vt:lpwstr>
  </property>
</Properties>
</file>