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9" r:id="rId7"/>
    <p:sldId id="270" r:id="rId8"/>
    <p:sldId id="259" r:id="rId9"/>
    <p:sldId id="260" r:id="rId10"/>
    <p:sldId id="261" r:id="rId11"/>
    <p:sldId id="271" r:id="rId12"/>
    <p:sldId id="272" r:id="rId13"/>
    <p:sldId id="273" r:id="rId14"/>
    <p:sldId id="26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B53285-B469-4742-9D8A-86E1F9CE51DE}" v="6" dt="2020-11-26T12:29:48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a2a12b69-c000-4e13-a4ce-bb3db32c9b34" providerId="ADAL" clId="{DEB53285-B469-4742-9D8A-86E1F9CE51DE}"/>
    <pc:docChg chg="addSld delSld modSld">
      <pc:chgData name=" " userId="a2a12b69-c000-4e13-a4ce-bb3db32c9b34" providerId="ADAL" clId="{DEB53285-B469-4742-9D8A-86E1F9CE51DE}" dt="2020-11-26T12:27:33.627" v="15" actId="14100"/>
      <pc:docMkLst>
        <pc:docMk/>
      </pc:docMkLst>
      <pc:sldChg chg="addSp delSp modSp">
        <pc:chgData name=" " userId="a2a12b69-c000-4e13-a4ce-bb3db32c9b34" providerId="ADAL" clId="{DEB53285-B469-4742-9D8A-86E1F9CE51DE}" dt="2020-11-26T12:26:38.244" v="9"/>
        <pc:sldMkLst>
          <pc:docMk/>
          <pc:sldMk cId="3480582470" sldId="266"/>
        </pc:sldMkLst>
        <pc:spChg chg="mod">
          <ac:chgData name=" " userId="a2a12b69-c000-4e13-a4ce-bb3db32c9b34" providerId="ADAL" clId="{DEB53285-B469-4742-9D8A-86E1F9CE51DE}" dt="2020-11-26T12:25:04.649" v="0" actId="14100"/>
          <ac:spMkLst>
            <pc:docMk/>
            <pc:sldMk cId="3480582470" sldId="266"/>
            <ac:spMk id="2" creationId="{40462A1B-E28B-49F6-8D93-3A24054299BB}"/>
          </ac:spMkLst>
        </pc:spChg>
        <pc:spChg chg="mod">
          <ac:chgData name=" " userId="a2a12b69-c000-4e13-a4ce-bb3db32c9b34" providerId="ADAL" clId="{DEB53285-B469-4742-9D8A-86E1F9CE51DE}" dt="2020-11-26T12:25:19.008" v="3" actId="14100"/>
          <ac:spMkLst>
            <pc:docMk/>
            <pc:sldMk cId="3480582470" sldId="266"/>
            <ac:spMk id="3" creationId="{66619C44-7943-48F7-BC9B-5AA2A668540A}"/>
          </ac:spMkLst>
        </pc:spChg>
        <pc:spChg chg="add del mod">
          <ac:chgData name=" " userId="a2a12b69-c000-4e13-a4ce-bb3db32c9b34" providerId="ADAL" clId="{DEB53285-B469-4742-9D8A-86E1F9CE51DE}" dt="2020-11-26T12:26:38.244" v="9"/>
          <ac:spMkLst>
            <pc:docMk/>
            <pc:sldMk cId="3480582470" sldId="266"/>
            <ac:spMk id="4" creationId="{E97FF5F8-9F3D-4982-BF0D-E41B5231DC48}"/>
          </ac:spMkLst>
        </pc:spChg>
      </pc:sldChg>
      <pc:sldChg chg="add del modTransition">
        <pc:chgData name=" " userId="a2a12b69-c000-4e13-a4ce-bb3db32c9b34" providerId="ADAL" clId="{DEB53285-B469-4742-9D8A-86E1F9CE51DE}" dt="2020-11-26T12:27:21.858" v="13" actId="2696"/>
        <pc:sldMkLst>
          <pc:docMk/>
          <pc:sldMk cId="2496465655" sldId="267"/>
        </pc:sldMkLst>
      </pc:sldChg>
      <pc:sldChg chg="addSp modSp add">
        <pc:chgData name=" " userId="a2a12b69-c000-4e13-a4ce-bb3db32c9b34" providerId="ADAL" clId="{DEB53285-B469-4742-9D8A-86E1F9CE51DE}" dt="2020-11-26T12:27:33.627" v="15" actId="14100"/>
        <pc:sldMkLst>
          <pc:docMk/>
          <pc:sldMk cId="277569622" sldId="268"/>
        </pc:sldMkLst>
        <pc:spChg chg="add mod">
          <ac:chgData name=" " userId="a2a12b69-c000-4e13-a4ce-bb3db32c9b34" providerId="ADAL" clId="{DEB53285-B469-4742-9D8A-86E1F9CE51DE}" dt="2020-11-26T12:27:33.627" v="15" actId="14100"/>
          <ac:spMkLst>
            <pc:docMk/>
            <pc:sldMk cId="277569622" sldId="268"/>
            <ac:spMk id="4" creationId="{A582E5A1-D738-4754-9773-F1CB2A1BE96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865F7C-18D1-46BB-A68D-8A061F1D9F2E}" type="doc">
      <dgm:prSet loTypeId="urn:microsoft.com/office/officeart/2005/8/layout/process1" loCatId="process" qsTypeId="urn:microsoft.com/office/officeart/2005/8/quickstyle/simple3" qsCatId="simple" csTypeId="urn:microsoft.com/office/officeart/2005/8/colors/accent3_4" csCatId="accent3" phldr="1"/>
      <dgm:spPr/>
    </dgm:pt>
    <dgm:pt modelId="{0F8127BE-4001-410A-A20F-E00C9F125F62}">
      <dgm:prSet phldrT="[Text]"/>
      <dgm:spPr/>
      <dgm:t>
        <a:bodyPr/>
        <a:lstStyle/>
        <a:p>
          <a:r>
            <a:rPr lang="de-DE" dirty="0"/>
            <a:t>Verbesserungspotenzial Sprint 1</a:t>
          </a:r>
          <a:br>
            <a:rPr lang="de-DE" dirty="0"/>
          </a:br>
          <a:endParaRPr lang="de-DE" dirty="0"/>
        </a:p>
        <a:p>
          <a:r>
            <a:rPr lang="de-DE" dirty="0"/>
            <a:t>- Programm beendet sich automatisch</a:t>
          </a:r>
        </a:p>
        <a:p>
          <a:r>
            <a:rPr lang="de-DE" dirty="0"/>
            <a:t>- Keine Möglichkeit für Fehlerkorrektur </a:t>
          </a:r>
        </a:p>
        <a:p>
          <a:r>
            <a:rPr lang="de-DE" dirty="0"/>
            <a:t>- Wenig Zusatzfunktionen</a:t>
          </a:r>
        </a:p>
      </dgm:t>
    </dgm:pt>
    <dgm:pt modelId="{D5892BA9-CBEA-42BE-A923-283CAE4997E5}" type="parTrans" cxnId="{2DB9061B-48DA-40EC-8BB6-D0C1690B365B}">
      <dgm:prSet/>
      <dgm:spPr/>
      <dgm:t>
        <a:bodyPr/>
        <a:lstStyle/>
        <a:p>
          <a:endParaRPr lang="de-DE"/>
        </a:p>
      </dgm:t>
    </dgm:pt>
    <dgm:pt modelId="{2EE9B719-201F-4043-8BA4-FFAE034B3039}" type="sibTrans" cxnId="{2DB9061B-48DA-40EC-8BB6-D0C1690B365B}">
      <dgm:prSet/>
      <dgm:spPr/>
      <dgm:t>
        <a:bodyPr/>
        <a:lstStyle/>
        <a:p>
          <a:endParaRPr lang="de-DE"/>
        </a:p>
      </dgm:t>
    </dgm:pt>
    <dgm:pt modelId="{47F3F691-B974-407E-85CF-EB7E25A322E4}">
      <dgm:prSet phldrT="[Text]"/>
      <dgm:spPr/>
      <dgm:t>
        <a:bodyPr/>
        <a:lstStyle/>
        <a:p>
          <a:r>
            <a:rPr lang="de-DE" dirty="0"/>
            <a:t>Verbesserungspotenzial Sprint 2</a:t>
          </a:r>
        </a:p>
        <a:p>
          <a:endParaRPr lang="de-DE" dirty="0"/>
        </a:p>
        <a:p>
          <a:r>
            <a:rPr lang="de-DE" dirty="0"/>
            <a:t>-Optimierbare Teamarbeit</a:t>
          </a:r>
        </a:p>
      </dgm:t>
    </dgm:pt>
    <dgm:pt modelId="{962D4A8F-6ABC-4E7C-94DA-3A30C0DBF9FE}" type="parTrans" cxnId="{FF29D029-59B1-41CB-8A8D-7F1CF922D05C}">
      <dgm:prSet/>
      <dgm:spPr/>
      <dgm:t>
        <a:bodyPr/>
        <a:lstStyle/>
        <a:p>
          <a:endParaRPr lang="de-DE"/>
        </a:p>
      </dgm:t>
    </dgm:pt>
    <dgm:pt modelId="{E20C07C0-820F-4FBA-B58C-6C410510A30D}" type="sibTrans" cxnId="{FF29D029-59B1-41CB-8A8D-7F1CF922D05C}">
      <dgm:prSet/>
      <dgm:spPr/>
      <dgm:t>
        <a:bodyPr/>
        <a:lstStyle/>
        <a:p>
          <a:endParaRPr lang="de-DE"/>
        </a:p>
      </dgm:t>
    </dgm:pt>
    <dgm:pt modelId="{11373089-2F8B-4BF6-A638-9D3E81162D67}">
      <dgm:prSet phldrT="[Text]"/>
      <dgm:spPr/>
      <dgm:t>
        <a:bodyPr/>
        <a:lstStyle/>
        <a:p>
          <a:r>
            <a:rPr lang="de-DE" dirty="0"/>
            <a:t>Lösungsvorschlag</a:t>
          </a:r>
        </a:p>
        <a:p>
          <a:endParaRPr lang="de-DE" dirty="0"/>
        </a:p>
        <a:p>
          <a:r>
            <a:rPr lang="de-DE" dirty="0"/>
            <a:t>Direkte Zusammenarbeit über Videochat</a:t>
          </a:r>
        </a:p>
      </dgm:t>
    </dgm:pt>
    <dgm:pt modelId="{160E85D0-374D-4023-B05D-88F0554C03A1}" type="parTrans" cxnId="{EEA4C6AF-8967-4EDD-B1B2-E68B0AD1FF97}">
      <dgm:prSet/>
      <dgm:spPr/>
      <dgm:t>
        <a:bodyPr/>
        <a:lstStyle/>
        <a:p>
          <a:endParaRPr lang="de-DE"/>
        </a:p>
      </dgm:t>
    </dgm:pt>
    <dgm:pt modelId="{CFBD7757-5661-4EC0-97C0-41ABE3D43B68}" type="sibTrans" cxnId="{EEA4C6AF-8967-4EDD-B1B2-E68B0AD1FF97}">
      <dgm:prSet/>
      <dgm:spPr/>
      <dgm:t>
        <a:bodyPr/>
        <a:lstStyle/>
        <a:p>
          <a:endParaRPr lang="de-DE"/>
        </a:p>
      </dgm:t>
    </dgm:pt>
    <dgm:pt modelId="{470D1EC7-99B9-43E5-BF2C-643573BCCA0D}" type="pres">
      <dgm:prSet presAssocID="{D6865F7C-18D1-46BB-A68D-8A061F1D9F2E}" presName="Name0" presStyleCnt="0">
        <dgm:presLayoutVars>
          <dgm:dir/>
          <dgm:resizeHandles val="exact"/>
        </dgm:presLayoutVars>
      </dgm:prSet>
      <dgm:spPr/>
    </dgm:pt>
    <dgm:pt modelId="{F0C58B44-DFCA-4FB2-BD6A-719F67F3A419}" type="pres">
      <dgm:prSet presAssocID="{0F8127BE-4001-410A-A20F-E00C9F125F62}" presName="node" presStyleLbl="node1" presStyleIdx="0" presStyleCnt="3">
        <dgm:presLayoutVars>
          <dgm:bulletEnabled val="1"/>
        </dgm:presLayoutVars>
      </dgm:prSet>
      <dgm:spPr/>
    </dgm:pt>
    <dgm:pt modelId="{96F3EB98-06E7-4C41-AC7C-C511BD7FF12D}" type="pres">
      <dgm:prSet presAssocID="{2EE9B719-201F-4043-8BA4-FFAE034B3039}" presName="sibTrans" presStyleLbl="sibTrans2D1" presStyleIdx="0" presStyleCnt="2"/>
      <dgm:spPr/>
    </dgm:pt>
    <dgm:pt modelId="{5A73BFAB-AD21-4911-A721-9D36F35216E2}" type="pres">
      <dgm:prSet presAssocID="{2EE9B719-201F-4043-8BA4-FFAE034B3039}" presName="connectorText" presStyleLbl="sibTrans2D1" presStyleIdx="0" presStyleCnt="2"/>
      <dgm:spPr/>
    </dgm:pt>
    <dgm:pt modelId="{84C73178-6479-4BA5-9527-280922D3FF2A}" type="pres">
      <dgm:prSet presAssocID="{47F3F691-B974-407E-85CF-EB7E25A322E4}" presName="node" presStyleLbl="node1" presStyleIdx="1" presStyleCnt="3">
        <dgm:presLayoutVars>
          <dgm:bulletEnabled val="1"/>
        </dgm:presLayoutVars>
      </dgm:prSet>
      <dgm:spPr/>
    </dgm:pt>
    <dgm:pt modelId="{85443B90-AB1F-4B99-B628-A2E3EC02A784}" type="pres">
      <dgm:prSet presAssocID="{E20C07C0-820F-4FBA-B58C-6C410510A30D}" presName="sibTrans" presStyleLbl="sibTrans2D1" presStyleIdx="1" presStyleCnt="2"/>
      <dgm:spPr/>
    </dgm:pt>
    <dgm:pt modelId="{58EA289D-D969-4536-9FC8-137CF482F11A}" type="pres">
      <dgm:prSet presAssocID="{E20C07C0-820F-4FBA-B58C-6C410510A30D}" presName="connectorText" presStyleLbl="sibTrans2D1" presStyleIdx="1" presStyleCnt="2"/>
      <dgm:spPr/>
    </dgm:pt>
    <dgm:pt modelId="{48E13FD4-3CE9-4776-B450-03B102BFBC50}" type="pres">
      <dgm:prSet presAssocID="{11373089-2F8B-4BF6-A638-9D3E81162D67}" presName="node" presStyleLbl="node1" presStyleIdx="2" presStyleCnt="3">
        <dgm:presLayoutVars>
          <dgm:bulletEnabled val="1"/>
        </dgm:presLayoutVars>
      </dgm:prSet>
      <dgm:spPr/>
    </dgm:pt>
  </dgm:ptLst>
  <dgm:cxnLst>
    <dgm:cxn modelId="{2DB9061B-48DA-40EC-8BB6-D0C1690B365B}" srcId="{D6865F7C-18D1-46BB-A68D-8A061F1D9F2E}" destId="{0F8127BE-4001-410A-A20F-E00C9F125F62}" srcOrd="0" destOrd="0" parTransId="{D5892BA9-CBEA-42BE-A923-283CAE4997E5}" sibTransId="{2EE9B719-201F-4043-8BA4-FFAE034B3039}"/>
    <dgm:cxn modelId="{FF29D029-59B1-41CB-8A8D-7F1CF922D05C}" srcId="{D6865F7C-18D1-46BB-A68D-8A061F1D9F2E}" destId="{47F3F691-B974-407E-85CF-EB7E25A322E4}" srcOrd="1" destOrd="0" parTransId="{962D4A8F-6ABC-4E7C-94DA-3A30C0DBF9FE}" sibTransId="{E20C07C0-820F-4FBA-B58C-6C410510A30D}"/>
    <dgm:cxn modelId="{F267D92D-F5F3-4F7F-B9B9-F4B0A202D6E9}" type="presOf" srcId="{E20C07C0-820F-4FBA-B58C-6C410510A30D}" destId="{58EA289D-D969-4536-9FC8-137CF482F11A}" srcOrd="1" destOrd="0" presId="urn:microsoft.com/office/officeart/2005/8/layout/process1"/>
    <dgm:cxn modelId="{A1B6EF41-F504-4D09-AA9C-68EF5FA6DC9E}" type="presOf" srcId="{11373089-2F8B-4BF6-A638-9D3E81162D67}" destId="{48E13FD4-3CE9-4776-B450-03B102BFBC50}" srcOrd="0" destOrd="0" presId="urn:microsoft.com/office/officeart/2005/8/layout/process1"/>
    <dgm:cxn modelId="{4424FE70-7B84-4498-B686-F233048F7B6A}" type="presOf" srcId="{2EE9B719-201F-4043-8BA4-FFAE034B3039}" destId="{5A73BFAB-AD21-4911-A721-9D36F35216E2}" srcOrd="1" destOrd="0" presId="urn:microsoft.com/office/officeart/2005/8/layout/process1"/>
    <dgm:cxn modelId="{22D46A55-7CFB-410A-86A5-2DE7B7B4CD87}" type="presOf" srcId="{47F3F691-B974-407E-85CF-EB7E25A322E4}" destId="{84C73178-6479-4BA5-9527-280922D3FF2A}" srcOrd="0" destOrd="0" presId="urn:microsoft.com/office/officeart/2005/8/layout/process1"/>
    <dgm:cxn modelId="{E7C9E97C-EBB9-489F-9E58-21727D88942C}" type="presOf" srcId="{2EE9B719-201F-4043-8BA4-FFAE034B3039}" destId="{96F3EB98-06E7-4C41-AC7C-C511BD7FF12D}" srcOrd="0" destOrd="0" presId="urn:microsoft.com/office/officeart/2005/8/layout/process1"/>
    <dgm:cxn modelId="{4B0200A9-7138-42E3-8065-1F4AA7E67ED2}" type="presOf" srcId="{E20C07C0-820F-4FBA-B58C-6C410510A30D}" destId="{85443B90-AB1F-4B99-B628-A2E3EC02A784}" srcOrd="0" destOrd="0" presId="urn:microsoft.com/office/officeart/2005/8/layout/process1"/>
    <dgm:cxn modelId="{6A6227A9-91BE-4A32-B4F3-A97C1513E767}" type="presOf" srcId="{D6865F7C-18D1-46BB-A68D-8A061F1D9F2E}" destId="{470D1EC7-99B9-43E5-BF2C-643573BCCA0D}" srcOrd="0" destOrd="0" presId="urn:microsoft.com/office/officeart/2005/8/layout/process1"/>
    <dgm:cxn modelId="{EEA4C6AF-8967-4EDD-B1B2-E68B0AD1FF97}" srcId="{D6865F7C-18D1-46BB-A68D-8A061F1D9F2E}" destId="{11373089-2F8B-4BF6-A638-9D3E81162D67}" srcOrd="2" destOrd="0" parTransId="{160E85D0-374D-4023-B05D-88F0554C03A1}" sibTransId="{CFBD7757-5661-4EC0-97C0-41ABE3D43B68}"/>
    <dgm:cxn modelId="{6275F6B6-3613-487A-8227-45925B4CED0B}" type="presOf" srcId="{0F8127BE-4001-410A-A20F-E00C9F125F62}" destId="{F0C58B44-DFCA-4FB2-BD6A-719F67F3A419}" srcOrd="0" destOrd="0" presId="urn:microsoft.com/office/officeart/2005/8/layout/process1"/>
    <dgm:cxn modelId="{807FB87A-44A3-4635-86DB-89B01C6FE99C}" type="presParOf" srcId="{470D1EC7-99B9-43E5-BF2C-643573BCCA0D}" destId="{F0C58B44-DFCA-4FB2-BD6A-719F67F3A419}" srcOrd="0" destOrd="0" presId="urn:microsoft.com/office/officeart/2005/8/layout/process1"/>
    <dgm:cxn modelId="{A0464F3D-C578-4202-994F-5FC93CEDEAD4}" type="presParOf" srcId="{470D1EC7-99B9-43E5-BF2C-643573BCCA0D}" destId="{96F3EB98-06E7-4C41-AC7C-C511BD7FF12D}" srcOrd="1" destOrd="0" presId="urn:microsoft.com/office/officeart/2005/8/layout/process1"/>
    <dgm:cxn modelId="{155D4712-4872-40F8-B953-477E474B4A17}" type="presParOf" srcId="{96F3EB98-06E7-4C41-AC7C-C511BD7FF12D}" destId="{5A73BFAB-AD21-4911-A721-9D36F35216E2}" srcOrd="0" destOrd="0" presId="urn:microsoft.com/office/officeart/2005/8/layout/process1"/>
    <dgm:cxn modelId="{42FB955E-B94F-4B67-8563-F78C02181250}" type="presParOf" srcId="{470D1EC7-99B9-43E5-BF2C-643573BCCA0D}" destId="{84C73178-6479-4BA5-9527-280922D3FF2A}" srcOrd="2" destOrd="0" presId="urn:microsoft.com/office/officeart/2005/8/layout/process1"/>
    <dgm:cxn modelId="{FDAC555A-D03A-486C-929D-9F326B127493}" type="presParOf" srcId="{470D1EC7-99B9-43E5-BF2C-643573BCCA0D}" destId="{85443B90-AB1F-4B99-B628-A2E3EC02A784}" srcOrd="3" destOrd="0" presId="urn:microsoft.com/office/officeart/2005/8/layout/process1"/>
    <dgm:cxn modelId="{4BD1CD01-8C53-4BFB-ADC4-E1904B2D67EA}" type="presParOf" srcId="{85443B90-AB1F-4B99-B628-A2E3EC02A784}" destId="{58EA289D-D969-4536-9FC8-137CF482F11A}" srcOrd="0" destOrd="0" presId="urn:microsoft.com/office/officeart/2005/8/layout/process1"/>
    <dgm:cxn modelId="{6204FEE0-783D-4F89-BD2E-AC97DA6D8C9B}" type="presParOf" srcId="{470D1EC7-99B9-43E5-BF2C-643573BCCA0D}" destId="{48E13FD4-3CE9-4776-B450-03B102BFBC5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975339-4906-4AAE-AA50-1A2FEC3725C8}" type="doc">
      <dgm:prSet loTypeId="urn:microsoft.com/office/officeart/2005/8/layout/process4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FEBDC853-D53F-44B0-85F5-755B787F792E}">
      <dgm:prSet phldrT="[Text]"/>
      <dgm:spPr/>
      <dgm:t>
        <a:bodyPr/>
        <a:lstStyle/>
        <a:p>
          <a:r>
            <a:rPr lang="de-DE" dirty="0"/>
            <a:t>Kundenzufriedenheit</a:t>
          </a:r>
        </a:p>
      </dgm:t>
    </dgm:pt>
    <dgm:pt modelId="{B4A65B76-5245-47A5-8D9B-C9CD16D69D53}" type="parTrans" cxnId="{C9D673AB-28D2-480E-8ADC-366F370D67B4}">
      <dgm:prSet/>
      <dgm:spPr/>
      <dgm:t>
        <a:bodyPr/>
        <a:lstStyle/>
        <a:p>
          <a:endParaRPr lang="de-DE"/>
        </a:p>
      </dgm:t>
    </dgm:pt>
    <dgm:pt modelId="{BDAE9A06-9A08-4A3E-8C52-CA8CC979D662}" type="sibTrans" cxnId="{C9D673AB-28D2-480E-8ADC-366F370D67B4}">
      <dgm:prSet/>
      <dgm:spPr/>
      <dgm:t>
        <a:bodyPr/>
        <a:lstStyle/>
        <a:p>
          <a:endParaRPr lang="de-DE"/>
        </a:p>
      </dgm:t>
    </dgm:pt>
    <dgm:pt modelId="{5877BAA1-C33D-4144-AD0D-1298ADE71DA7}">
      <dgm:prSet phldrT="[Text]"/>
      <dgm:spPr/>
      <dgm:t>
        <a:bodyPr/>
        <a:lstStyle/>
        <a:p>
          <a:r>
            <a:rPr lang="de-DE" dirty="0"/>
            <a:t>Technische Realisierbarkeit</a:t>
          </a:r>
        </a:p>
      </dgm:t>
    </dgm:pt>
    <dgm:pt modelId="{87272DAC-9642-44B2-8FB8-D45C908612CB}" type="parTrans" cxnId="{F8E967A6-2311-46E7-94CA-59F58790572F}">
      <dgm:prSet/>
      <dgm:spPr/>
      <dgm:t>
        <a:bodyPr/>
        <a:lstStyle/>
        <a:p>
          <a:endParaRPr lang="de-DE"/>
        </a:p>
      </dgm:t>
    </dgm:pt>
    <dgm:pt modelId="{31404342-746E-436F-846E-F243CE8D599F}" type="sibTrans" cxnId="{F8E967A6-2311-46E7-94CA-59F58790572F}">
      <dgm:prSet/>
      <dgm:spPr/>
      <dgm:t>
        <a:bodyPr/>
        <a:lstStyle/>
        <a:p>
          <a:endParaRPr lang="de-DE"/>
        </a:p>
      </dgm:t>
    </dgm:pt>
    <dgm:pt modelId="{CB8E9BD8-1FAD-41D3-83C4-137404EAD3FB}">
      <dgm:prSet phldrT="[Text]"/>
      <dgm:spPr/>
      <dgm:t>
        <a:bodyPr/>
        <a:lstStyle/>
        <a:p>
          <a:r>
            <a:rPr lang="de-DE" dirty="0"/>
            <a:t>Einfluss von Verbesserungsvorschlägen</a:t>
          </a:r>
        </a:p>
      </dgm:t>
    </dgm:pt>
    <dgm:pt modelId="{22D842DC-171C-44A5-9E8B-AF0DC9C4F73F}" type="parTrans" cxnId="{E6639CFB-B59B-463B-83E2-F9CF3CD72774}">
      <dgm:prSet/>
      <dgm:spPr/>
      <dgm:t>
        <a:bodyPr/>
        <a:lstStyle/>
        <a:p>
          <a:endParaRPr lang="de-DE"/>
        </a:p>
      </dgm:t>
    </dgm:pt>
    <dgm:pt modelId="{E2BF9DCA-E9CB-4B57-BC70-03B439A437C5}" type="sibTrans" cxnId="{E6639CFB-B59B-463B-83E2-F9CF3CD72774}">
      <dgm:prSet/>
      <dgm:spPr/>
      <dgm:t>
        <a:bodyPr/>
        <a:lstStyle/>
        <a:p>
          <a:endParaRPr lang="de-DE"/>
        </a:p>
      </dgm:t>
    </dgm:pt>
    <dgm:pt modelId="{15EF99F3-FA27-4CE9-B2E5-42CEC42BC649}">
      <dgm:prSet phldrT="[Text]"/>
      <dgm:spPr/>
      <dgm:t>
        <a:bodyPr/>
        <a:lstStyle/>
        <a:p>
          <a:r>
            <a:rPr lang="de-DE" dirty="0"/>
            <a:t>Fortschritt</a:t>
          </a:r>
        </a:p>
      </dgm:t>
    </dgm:pt>
    <dgm:pt modelId="{479B6654-C96A-4A11-87C4-BBCDCE7AEB6F}" type="sibTrans" cxnId="{AB717148-0822-442F-90EC-5423645769F8}">
      <dgm:prSet/>
      <dgm:spPr/>
      <dgm:t>
        <a:bodyPr/>
        <a:lstStyle/>
        <a:p>
          <a:endParaRPr lang="de-DE"/>
        </a:p>
      </dgm:t>
    </dgm:pt>
    <dgm:pt modelId="{F36E532E-F52D-4DD3-AFD2-928BB9930A56}" type="parTrans" cxnId="{AB717148-0822-442F-90EC-5423645769F8}">
      <dgm:prSet/>
      <dgm:spPr/>
      <dgm:t>
        <a:bodyPr/>
        <a:lstStyle/>
        <a:p>
          <a:endParaRPr lang="de-DE"/>
        </a:p>
      </dgm:t>
    </dgm:pt>
    <dgm:pt modelId="{AE2286FB-8BB0-446D-916F-B0F960604773}">
      <dgm:prSet phldrT="[Text]"/>
      <dgm:spPr/>
      <dgm:t>
        <a:bodyPr/>
        <a:lstStyle/>
        <a:p>
          <a:r>
            <a:rPr lang="de-DE" dirty="0"/>
            <a:t>Kundenkontakt</a:t>
          </a:r>
        </a:p>
      </dgm:t>
    </dgm:pt>
    <dgm:pt modelId="{048747F7-566D-499F-B9CC-CF15C30242D3}" type="sibTrans" cxnId="{3C49142B-DB9E-40B9-9EA1-40ABD1AD5781}">
      <dgm:prSet/>
      <dgm:spPr/>
      <dgm:t>
        <a:bodyPr/>
        <a:lstStyle/>
        <a:p>
          <a:endParaRPr lang="de-DE"/>
        </a:p>
      </dgm:t>
    </dgm:pt>
    <dgm:pt modelId="{2AB997CF-4B47-42CC-8541-581C094C1291}" type="parTrans" cxnId="{3C49142B-DB9E-40B9-9EA1-40ABD1AD5781}">
      <dgm:prSet/>
      <dgm:spPr/>
      <dgm:t>
        <a:bodyPr/>
        <a:lstStyle/>
        <a:p>
          <a:endParaRPr lang="de-DE"/>
        </a:p>
      </dgm:t>
    </dgm:pt>
    <dgm:pt modelId="{F38B9371-B00F-4E78-BBCC-9C01FE8F190C}">
      <dgm:prSet phldrT="[Text]"/>
      <dgm:spPr/>
      <dgm:t>
        <a:bodyPr/>
        <a:lstStyle/>
        <a:p>
          <a:r>
            <a:rPr lang="de-DE" dirty="0"/>
            <a:t>Zeitfaktor</a:t>
          </a:r>
        </a:p>
      </dgm:t>
    </dgm:pt>
    <dgm:pt modelId="{0522666D-6D67-4066-B7F7-D0F38E04685C}" type="sibTrans" cxnId="{A4F6A736-7BA7-4F06-AEB3-C2A750A3E4BE}">
      <dgm:prSet/>
      <dgm:spPr/>
      <dgm:t>
        <a:bodyPr/>
        <a:lstStyle/>
        <a:p>
          <a:endParaRPr lang="de-DE"/>
        </a:p>
      </dgm:t>
    </dgm:pt>
    <dgm:pt modelId="{8D01BB30-B770-42C7-9D02-D0A46F700E52}" type="parTrans" cxnId="{A4F6A736-7BA7-4F06-AEB3-C2A750A3E4BE}">
      <dgm:prSet/>
      <dgm:spPr/>
      <dgm:t>
        <a:bodyPr/>
        <a:lstStyle/>
        <a:p>
          <a:endParaRPr lang="de-DE"/>
        </a:p>
      </dgm:t>
    </dgm:pt>
    <dgm:pt modelId="{92398285-EE62-4C59-AE09-83646F723A11}">
      <dgm:prSet phldrT="[Text]"/>
      <dgm:spPr/>
      <dgm:t>
        <a:bodyPr/>
        <a:lstStyle/>
        <a:p>
          <a:r>
            <a:rPr lang="de-DE" dirty="0"/>
            <a:t>Realisierbarkeit</a:t>
          </a:r>
        </a:p>
      </dgm:t>
    </dgm:pt>
    <dgm:pt modelId="{EF1F13FF-DCE7-4F13-94E4-7935BC510A52}" type="sibTrans" cxnId="{F7B4A5A0-293C-4965-BFBE-0A61A93E0D95}">
      <dgm:prSet/>
      <dgm:spPr/>
      <dgm:t>
        <a:bodyPr/>
        <a:lstStyle/>
        <a:p>
          <a:endParaRPr lang="de-DE"/>
        </a:p>
      </dgm:t>
    </dgm:pt>
    <dgm:pt modelId="{4221241D-B501-4F0D-9033-5611D812CD83}" type="parTrans" cxnId="{F7B4A5A0-293C-4965-BFBE-0A61A93E0D95}">
      <dgm:prSet/>
      <dgm:spPr/>
      <dgm:t>
        <a:bodyPr/>
        <a:lstStyle/>
        <a:p>
          <a:endParaRPr lang="de-DE"/>
        </a:p>
      </dgm:t>
    </dgm:pt>
    <dgm:pt modelId="{39318447-D07C-49AE-B148-73CEBC7A083E}">
      <dgm:prSet phldrT="[Text]"/>
      <dgm:spPr/>
      <dgm:t>
        <a:bodyPr/>
        <a:lstStyle/>
        <a:p>
          <a:r>
            <a:rPr lang="de-DE" dirty="0"/>
            <a:t>Umfangreiche Funktionen</a:t>
          </a:r>
        </a:p>
      </dgm:t>
    </dgm:pt>
    <dgm:pt modelId="{D25C3F32-7C6D-4C8A-9D9B-1522615AF7AD}" type="sibTrans" cxnId="{94866DF9-48E7-429F-AC00-5545DE69ACD5}">
      <dgm:prSet/>
      <dgm:spPr/>
      <dgm:t>
        <a:bodyPr/>
        <a:lstStyle/>
        <a:p>
          <a:endParaRPr lang="de-DE"/>
        </a:p>
      </dgm:t>
    </dgm:pt>
    <dgm:pt modelId="{7AA28EEC-57E4-4C40-9B90-B49435811B0B}" type="parTrans" cxnId="{94866DF9-48E7-429F-AC00-5545DE69ACD5}">
      <dgm:prSet/>
      <dgm:spPr/>
      <dgm:t>
        <a:bodyPr/>
        <a:lstStyle/>
        <a:p>
          <a:endParaRPr lang="de-DE"/>
        </a:p>
      </dgm:t>
    </dgm:pt>
    <dgm:pt modelId="{9AEA1AB9-42CC-41C3-819C-F1D32BB9512E}">
      <dgm:prSet phldrT="[Text]"/>
      <dgm:spPr/>
      <dgm:t>
        <a:bodyPr/>
        <a:lstStyle/>
        <a:p>
          <a:r>
            <a:rPr lang="de-DE" dirty="0"/>
            <a:t>Intuitive Bedienbarkeit</a:t>
          </a:r>
        </a:p>
      </dgm:t>
    </dgm:pt>
    <dgm:pt modelId="{72183D19-B7FE-4966-BA1C-317C71BBEB70}" type="sibTrans" cxnId="{3F0D6C51-C080-4943-BDB9-96245CB3FDAA}">
      <dgm:prSet/>
      <dgm:spPr/>
      <dgm:t>
        <a:bodyPr/>
        <a:lstStyle/>
        <a:p>
          <a:endParaRPr lang="de-DE"/>
        </a:p>
      </dgm:t>
    </dgm:pt>
    <dgm:pt modelId="{FD5F7255-D7C5-4193-91D2-BA6A363AC29C}" type="parTrans" cxnId="{3F0D6C51-C080-4943-BDB9-96245CB3FDAA}">
      <dgm:prSet/>
      <dgm:spPr/>
      <dgm:t>
        <a:bodyPr/>
        <a:lstStyle/>
        <a:p>
          <a:endParaRPr lang="de-DE"/>
        </a:p>
      </dgm:t>
    </dgm:pt>
    <dgm:pt modelId="{68CD8EA0-919C-4196-B3D4-71CFBBBDD96D}" type="pres">
      <dgm:prSet presAssocID="{02975339-4906-4AAE-AA50-1A2FEC3725C8}" presName="Name0" presStyleCnt="0">
        <dgm:presLayoutVars>
          <dgm:dir/>
          <dgm:animLvl val="lvl"/>
          <dgm:resizeHandles val="exact"/>
        </dgm:presLayoutVars>
      </dgm:prSet>
      <dgm:spPr/>
    </dgm:pt>
    <dgm:pt modelId="{1C8FF752-7B70-43FA-ABBB-F7C557D5D316}" type="pres">
      <dgm:prSet presAssocID="{CB8E9BD8-1FAD-41D3-83C4-137404EAD3FB}" presName="boxAndChildren" presStyleCnt="0"/>
      <dgm:spPr/>
    </dgm:pt>
    <dgm:pt modelId="{980C09E1-6D88-4498-928F-7836B827294B}" type="pres">
      <dgm:prSet presAssocID="{CB8E9BD8-1FAD-41D3-83C4-137404EAD3FB}" presName="parentTextBox" presStyleLbl="node1" presStyleIdx="0" presStyleCnt="3"/>
      <dgm:spPr/>
    </dgm:pt>
    <dgm:pt modelId="{DB3612EC-F232-4E91-B7E8-F86D12301DAA}" type="pres">
      <dgm:prSet presAssocID="{CB8E9BD8-1FAD-41D3-83C4-137404EAD3FB}" presName="entireBox" presStyleLbl="node1" presStyleIdx="0" presStyleCnt="3"/>
      <dgm:spPr/>
    </dgm:pt>
    <dgm:pt modelId="{4A4C72B3-1AB2-4D27-9EBC-0F0F5683750D}" type="pres">
      <dgm:prSet presAssocID="{CB8E9BD8-1FAD-41D3-83C4-137404EAD3FB}" presName="descendantBox" presStyleCnt="0"/>
      <dgm:spPr/>
    </dgm:pt>
    <dgm:pt modelId="{627C1782-FAC3-46FE-846D-CF0D7057B163}" type="pres">
      <dgm:prSet presAssocID="{15EF99F3-FA27-4CE9-B2E5-42CEC42BC649}" presName="childTextBox" presStyleLbl="fgAccFollowNode1" presStyleIdx="0" presStyleCnt="6">
        <dgm:presLayoutVars>
          <dgm:bulletEnabled val="1"/>
        </dgm:presLayoutVars>
      </dgm:prSet>
      <dgm:spPr/>
    </dgm:pt>
    <dgm:pt modelId="{02B41838-1E75-435F-B0E1-0BA6A202D4D9}" type="pres">
      <dgm:prSet presAssocID="{AE2286FB-8BB0-446D-916F-B0F960604773}" presName="childTextBox" presStyleLbl="fgAccFollowNode1" presStyleIdx="1" presStyleCnt="6">
        <dgm:presLayoutVars>
          <dgm:bulletEnabled val="1"/>
        </dgm:presLayoutVars>
      </dgm:prSet>
      <dgm:spPr/>
    </dgm:pt>
    <dgm:pt modelId="{9D63188E-6FDE-49BC-ABB6-A21632664280}" type="pres">
      <dgm:prSet presAssocID="{31404342-746E-436F-846E-F243CE8D599F}" presName="sp" presStyleCnt="0"/>
      <dgm:spPr/>
    </dgm:pt>
    <dgm:pt modelId="{0E1D9CE3-EE92-4033-97D2-4FCBC8CA638A}" type="pres">
      <dgm:prSet presAssocID="{5877BAA1-C33D-4144-AD0D-1298ADE71DA7}" presName="arrowAndChildren" presStyleCnt="0"/>
      <dgm:spPr/>
    </dgm:pt>
    <dgm:pt modelId="{1482837A-3034-4AE4-882C-824FB18C0014}" type="pres">
      <dgm:prSet presAssocID="{5877BAA1-C33D-4144-AD0D-1298ADE71DA7}" presName="parentTextArrow" presStyleLbl="node1" presStyleIdx="0" presStyleCnt="3"/>
      <dgm:spPr/>
    </dgm:pt>
    <dgm:pt modelId="{7459655F-A9F4-489F-BAFF-9B94189C07A6}" type="pres">
      <dgm:prSet presAssocID="{5877BAA1-C33D-4144-AD0D-1298ADE71DA7}" presName="arrow" presStyleLbl="node1" presStyleIdx="1" presStyleCnt="3"/>
      <dgm:spPr/>
    </dgm:pt>
    <dgm:pt modelId="{86061355-078B-4C34-9F01-1BCAAA2A7EA1}" type="pres">
      <dgm:prSet presAssocID="{5877BAA1-C33D-4144-AD0D-1298ADE71DA7}" presName="descendantArrow" presStyleCnt="0"/>
      <dgm:spPr/>
    </dgm:pt>
    <dgm:pt modelId="{AD9D421C-B30B-44E2-A9E6-5C95455EE550}" type="pres">
      <dgm:prSet presAssocID="{92398285-EE62-4C59-AE09-83646F723A11}" presName="childTextArrow" presStyleLbl="fgAccFollowNode1" presStyleIdx="2" presStyleCnt="6">
        <dgm:presLayoutVars>
          <dgm:bulletEnabled val="1"/>
        </dgm:presLayoutVars>
      </dgm:prSet>
      <dgm:spPr/>
    </dgm:pt>
    <dgm:pt modelId="{AE21A5D5-F15D-4D9D-A032-548C7D8E3AEB}" type="pres">
      <dgm:prSet presAssocID="{F38B9371-B00F-4E78-BBCC-9C01FE8F190C}" presName="childTextArrow" presStyleLbl="fgAccFollowNode1" presStyleIdx="3" presStyleCnt="6">
        <dgm:presLayoutVars>
          <dgm:bulletEnabled val="1"/>
        </dgm:presLayoutVars>
      </dgm:prSet>
      <dgm:spPr/>
    </dgm:pt>
    <dgm:pt modelId="{0B098605-6F23-40D4-8A24-7B90831B4AC9}" type="pres">
      <dgm:prSet presAssocID="{BDAE9A06-9A08-4A3E-8C52-CA8CC979D662}" presName="sp" presStyleCnt="0"/>
      <dgm:spPr/>
    </dgm:pt>
    <dgm:pt modelId="{3E335536-28CA-4018-9979-6109542E265E}" type="pres">
      <dgm:prSet presAssocID="{FEBDC853-D53F-44B0-85F5-755B787F792E}" presName="arrowAndChildren" presStyleCnt="0"/>
      <dgm:spPr/>
    </dgm:pt>
    <dgm:pt modelId="{06487434-E562-41DA-909A-DD3D1AD024F7}" type="pres">
      <dgm:prSet presAssocID="{FEBDC853-D53F-44B0-85F5-755B787F792E}" presName="parentTextArrow" presStyleLbl="node1" presStyleIdx="1" presStyleCnt="3"/>
      <dgm:spPr/>
    </dgm:pt>
    <dgm:pt modelId="{74AC8F9A-1B89-4CFF-8B59-8300D18CD4D0}" type="pres">
      <dgm:prSet presAssocID="{FEBDC853-D53F-44B0-85F5-755B787F792E}" presName="arrow" presStyleLbl="node1" presStyleIdx="2" presStyleCnt="3" custScaleY="90450"/>
      <dgm:spPr/>
    </dgm:pt>
    <dgm:pt modelId="{8C45679B-35CD-4393-A56E-18F92AEB993C}" type="pres">
      <dgm:prSet presAssocID="{FEBDC853-D53F-44B0-85F5-755B787F792E}" presName="descendantArrow" presStyleCnt="0"/>
      <dgm:spPr/>
    </dgm:pt>
    <dgm:pt modelId="{2D2F2BD7-4EFB-46DA-8152-396A3D680717}" type="pres">
      <dgm:prSet presAssocID="{9AEA1AB9-42CC-41C3-819C-F1D32BB9512E}" presName="childTextArrow" presStyleLbl="fgAccFollowNode1" presStyleIdx="4" presStyleCnt="6">
        <dgm:presLayoutVars>
          <dgm:bulletEnabled val="1"/>
        </dgm:presLayoutVars>
      </dgm:prSet>
      <dgm:spPr/>
    </dgm:pt>
    <dgm:pt modelId="{46AFD4F4-EAEF-4129-82F4-3840DFA2E1B6}" type="pres">
      <dgm:prSet presAssocID="{39318447-D07C-49AE-B148-73CEBC7A083E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D1A67C06-D292-477B-BD27-BB07352F7E09}" type="presOf" srcId="{02975339-4906-4AAE-AA50-1A2FEC3725C8}" destId="{68CD8EA0-919C-4196-B3D4-71CFBBBDD96D}" srcOrd="0" destOrd="0" presId="urn:microsoft.com/office/officeart/2005/8/layout/process4"/>
    <dgm:cxn modelId="{DBDDA61A-6F98-41A7-A3ED-B820FF387DF1}" type="presOf" srcId="{AE2286FB-8BB0-446D-916F-B0F960604773}" destId="{02B41838-1E75-435F-B0E1-0BA6A202D4D9}" srcOrd="0" destOrd="0" presId="urn:microsoft.com/office/officeart/2005/8/layout/process4"/>
    <dgm:cxn modelId="{3C49142B-DB9E-40B9-9EA1-40ABD1AD5781}" srcId="{CB8E9BD8-1FAD-41D3-83C4-137404EAD3FB}" destId="{AE2286FB-8BB0-446D-916F-B0F960604773}" srcOrd="1" destOrd="0" parTransId="{2AB997CF-4B47-42CC-8541-581C094C1291}" sibTransId="{048747F7-566D-499F-B9CC-CF15C30242D3}"/>
    <dgm:cxn modelId="{A4F6A736-7BA7-4F06-AEB3-C2A750A3E4BE}" srcId="{5877BAA1-C33D-4144-AD0D-1298ADE71DA7}" destId="{F38B9371-B00F-4E78-BBCC-9C01FE8F190C}" srcOrd="1" destOrd="0" parTransId="{8D01BB30-B770-42C7-9D02-D0A46F700E52}" sibTransId="{0522666D-6D67-4066-B7F7-D0F38E04685C}"/>
    <dgm:cxn modelId="{51596C47-2FE5-4D78-98EE-AA2A8F2469C9}" type="presOf" srcId="{5877BAA1-C33D-4144-AD0D-1298ADE71DA7}" destId="{1482837A-3034-4AE4-882C-824FB18C0014}" srcOrd="0" destOrd="0" presId="urn:microsoft.com/office/officeart/2005/8/layout/process4"/>
    <dgm:cxn modelId="{AB717148-0822-442F-90EC-5423645769F8}" srcId="{CB8E9BD8-1FAD-41D3-83C4-137404EAD3FB}" destId="{15EF99F3-FA27-4CE9-B2E5-42CEC42BC649}" srcOrd="0" destOrd="0" parTransId="{F36E532E-F52D-4DD3-AFD2-928BB9930A56}" sibTransId="{479B6654-C96A-4A11-87C4-BBCDCE7AEB6F}"/>
    <dgm:cxn modelId="{91FA4A6E-0F5F-4F16-898C-D5C49B324F7D}" type="presOf" srcId="{FEBDC853-D53F-44B0-85F5-755B787F792E}" destId="{74AC8F9A-1B89-4CFF-8B59-8300D18CD4D0}" srcOrd="1" destOrd="0" presId="urn:microsoft.com/office/officeart/2005/8/layout/process4"/>
    <dgm:cxn modelId="{3F0D6C51-C080-4943-BDB9-96245CB3FDAA}" srcId="{FEBDC853-D53F-44B0-85F5-755B787F792E}" destId="{9AEA1AB9-42CC-41C3-819C-F1D32BB9512E}" srcOrd="0" destOrd="0" parTransId="{FD5F7255-D7C5-4193-91D2-BA6A363AC29C}" sibTransId="{72183D19-B7FE-4966-BA1C-317C71BBEB70}"/>
    <dgm:cxn modelId="{6AEF4072-2F01-4AAA-966E-1A3978B750C1}" type="presOf" srcId="{F38B9371-B00F-4E78-BBCC-9C01FE8F190C}" destId="{AE21A5D5-F15D-4D9D-A032-548C7D8E3AEB}" srcOrd="0" destOrd="0" presId="urn:microsoft.com/office/officeart/2005/8/layout/process4"/>
    <dgm:cxn modelId="{F8224B7D-1C81-449D-B3B4-21A91C7DEB78}" type="presOf" srcId="{15EF99F3-FA27-4CE9-B2E5-42CEC42BC649}" destId="{627C1782-FAC3-46FE-846D-CF0D7057B163}" srcOrd="0" destOrd="0" presId="urn:microsoft.com/office/officeart/2005/8/layout/process4"/>
    <dgm:cxn modelId="{DB63A080-C67C-41AC-A591-E5D8B777B4BB}" type="presOf" srcId="{5877BAA1-C33D-4144-AD0D-1298ADE71DA7}" destId="{7459655F-A9F4-489F-BAFF-9B94189C07A6}" srcOrd="1" destOrd="0" presId="urn:microsoft.com/office/officeart/2005/8/layout/process4"/>
    <dgm:cxn modelId="{F7B4A5A0-293C-4965-BFBE-0A61A93E0D95}" srcId="{5877BAA1-C33D-4144-AD0D-1298ADE71DA7}" destId="{92398285-EE62-4C59-AE09-83646F723A11}" srcOrd="0" destOrd="0" parTransId="{4221241D-B501-4F0D-9033-5611D812CD83}" sibTransId="{EF1F13FF-DCE7-4F13-94E4-7935BC510A52}"/>
    <dgm:cxn modelId="{D434AFA2-E9A9-4540-8F23-6FC34C3B25AD}" type="presOf" srcId="{CB8E9BD8-1FAD-41D3-83C4-137404EAD3FB}" destId="{DB3612EC-F232-4E91-B7E8-F86D12301DAA}" srcOrd="1" destOrd="0" presId="urn:microsoft.com/office/officeart/2005/8/layout/process4"/>
    <dgm:cxn modelId="{F8E967A6-2311-46E7-94CA-59F58790572F}" srcId="{02975339-4906-4AAE-AA50-1A2FEC3725C8}" destId="{5877BAA1-C33D-4144-AD0D-1298ADE71DA7}" srcOrd="1" destOrd="0" parTransId="{87272DAC-9642-44B2-8FB8-D45C908612CB}" sibTransId="{31404342-746E-436F-846E-F243CE8D599F}"/>
    <dgm:cxn modelId="{C9D673AB-28D2-480E-8ADC-366F370D67B4}" srcId="{02975339-4906-4AAE-AA50-1A2FEC3725C8}" destId="{FEBDC853-D53F-44B0-85F5-755B787F792E}" srcOrd="0" destOrd="0" parTransId="{B4A65B76-5245-47A5-8D9B-C9CD16D69D53}" sibTransId="{BDAE9A06-9A08-4A3E-8C52-CA8CC979D662}"/>
    <dgm:cxn modelId="{D15514B4-57FA-481B-AB78-137281EF777B}" type="presOf" srcId="{9AEA1AB9-42CC-41C3-819C-F1D32BB9512E}" destId="{2D2F2BD7-4EFB-46DA-8152-396A3D680717}" srcOrd="0" destOrd="0" presId="urn:microsoft.com/office/officeart/2005/8/layout/process4"/>
    <dgm:cxn modelId="{0A8C57B7-819A-46AE-A56A-CB27C18D0744}" type="presOf" srcId="{FEBDC853-D53F-44B0-85F5-755B787F792E}" destId="{06487434-E562-41DA-909A-DD3D1AD024F7}" srcOrd="0" destOrd="0" presId="urn:microsoft.com/office/officeart/2005/8/layout/process4"/>
    <dgm:cxn modelId="{E9374BE0-489C-425E-A971-432F78170273}" type="presOf" srcId="{CB8E9BD8-1FAD-41D3-83C4-137404EAD3FB}" destId="{980C09E1-6D88-4498-928F-7836B827294B}" srcOrd="0" destOrd="0" presId="urn:microsoft.com/office/officeart/2005/8/layout/process4"/>
    <dgm:cxn modelId="{796BE9E6-0478-401A-8A1C-10B26840EC6D}" type="presOf" srcId="{92398285-EE62-4C59-AE09-83646F723A11}" destId="{AD9D421C-B30B-44E2-A9E6-5C95455EE550}" srcOrd="0" destOrd="0" presId="urn:microsoft.com/office/officeart/2005/8/layout/process4"/>
    <dgm:cxn modelId="{1A5DBCF3-6DA1-4FE8-AA3E-0F06F5E0214C}" type="presOf" srcId="{39318447-D07C-49AE-B148-73CEBC7A083E}" destId="{46AFD4F4-EAEF-4129-82F4-3840DFA2E1B6}" srcOrd="0" destOrd="0" presId="urn:microsoft.com/office/officeart/2005/8/layout/process4"/>
    <dgm:cxn modelId="{94866DF9-48E7-429F-AC00-5545DE69ACD5}" srcId="{FEBDC853-D53F-44B0-85F5-755B787F792E}" destId="{39318447-D07C-49AE-B148-73CEBC7A083E}" srcOrd="1" destOrd="0" parTransId="{7AA28EEC-57E4-4C40-9B90-B49435811B0B}" sibTransId="{D25C3F32-7C6D-4C8A-9D9B-1522615AF7AD}"/>
    <dgm:cxn modelId="{E6639CFB-B59B-463B-83E2-F9CF3CD72774}" srcId="{02975339-4906-4AAE-AA50-1A2FEC3725C8}" destId="{CB8E9BD8-1FAD-41D3-83C4-137404EAD3FB}" srcOrd="2" destOrd="0" parTransId="{22D842DC-171C-44A5-9E8B-AF0DC9C4F73F}" sibTransId="{E2BF9DCA-E9CB-4B57-BC70-03B439A437C5}"/>
    <dgm:cxn modelId="{B00F8F4F-1FB6-4A69-92C8-BB2E2923D42A}" type="presParOf" srcId="{68CD8EA0-919C-4196-B3D4-71CFBBBDD96D}" destId="{1C8FF752-7B70-43FA-ABBB-F7C557D5D316}" srcOrd="0" destOrd="0" presId="urn:microsoft.com/office/officeart/2005/8/layout/process4"/>
    <dgm:cxn modelId="{BC56D3DE-1B91-4258-A27C-DE3C0F93B3BF}" type="presParOf" srcId="{1C8FF752-7B70-43FA-ABBB-F7C557D5D316}" destId="{980C09E1-6D88-4498-928F-7836B827294B}" srcOrd="0" destOrd="0" presId="urn:microsoft.com/office/officeart/2005/8/layout/process4"/>
    <dgm:cxn modelId="{89C3A7A7-BFC2-4A61-B226-D3DBE93DFBCD}" type="presParOf" srcId="{1C8FF752-7B70-43FA-ABBB-F7C557D5D316}" destId="{DB3612EC-F232-4E91-B7E8-F86D12301DAA}" srcOrd="1" destOrd="0" presId="urn:microsoft.com/office/officeart/2005/8/layout/process4"/>
    <dgm:cxn modelId="{394ABF85-7C94-4AA2-A468-4733335E8B5D}" type="presParOf" srcId="{1C8FF752-7B70-43FA-ABBB-F7C557D5D316}" destId="{4A4C72B3-1AB2-4D27-9EBC-0F0F5683750D}" srcOrd="2" destOrd="0" presId="urn:microsoft.com/office/officeart/2005/8/layout/process4"/>
    <dgm:cxn modelId="{7409599E-B39E-49CD-BBA5-4E8AA3B20ACD}" type="presParOf" srcId="{4A4C72B3-1AB2-4D27-9EBC-0F0F5683750D}" destId="{627C1782-FAC3-46FE-846D-CF0D7057B163}" srcOrd="0" destOrd="0" presId="urn:microsoft.com/office/officeart/2005/8/layout/process4"/>
    <dgm:cxn modelId="{86C37943-D3A7-4FDE-842E-46560AF07EB1}" type="presParOf" srcId="{4A4C72B3-1AB2-4D27-9EBC-0F0F5683750D}" destId="{02B41838-1E75-435F-B0E1-0BA6A202D4D9}" srcOrd="1" destOrd="0" presId="urn:microsoft.com/office/officeart/2005/8/layout/process4"/>
    <dgm:cxn modelId="{EB5C6F66-38E4-49CF-8C22-A04A2D576D1D}" type="presParOf" srcId="{68CD8EA0-919C-4196-B3D4-71CFBBBDD96D}" destId="{9D63188E-6FDE-49BC-ABB6-A21632664280}" srcOrd="1" destOrd="0" presId="urn:microsoft.com/office/officeart/2005/8/layout/process4"/>
    <dgm:cxn modelId="{367343BE-1416-4C47-AEA6-46D0C56CE2A9}" type="presParOf" srcId="{68CD8EA0-919C-4196-B3D4-71CFBBBDD96D}" destId="{0E1D9CE3-EE92-4033-97D2-4FCBC8CA638A}" srcOrd="2" destOrd="0" presId="urn:microsoft.com/office/officeart/2005/8/layout/process4"/>
    <dgm:cxn modelId="{DA13AFC9-71CB-4A1D-A164-7CDA987A8A1C}" type="presParOf" srcId="{0E1D9CE3-EE92-4033-97D2-4FCBC8CA638A}" destId="{1482837A-3034-4AE4-882C-824FB18C0014}" srcOrd="0" destOrd="0" presId="urn:microsoft.com/office/officeart/2005/8/layout/process4"/>
    <dgm:cxn modelId="{BA14DA61-1CFF-4C12-A843-D856502FB021}" type="presParOf" srcId="{0E1D9CE3-EE92-4033-97D2-4FCBC8CA638A}" destId="{7459655F-A9F4-489F-BAFF-9B94189C07A6}" srcOrd="1" destOrd="0" presId="urn:microsoft.com/office/officeart/2005/8/layout/process4"/>
    <dgm:cxn modelId="{B110CE3B-602C-457B-993C-B70DD2D8BBED}" type="presParOf" srcId="{0E1D9CE3-EE92-4033-97D2-4FCBC8CA638A}" destId="{86061355-078B-4C34-9F01-1BCAAA2A7EA1}" srcOrd="2" destOrd="0" presId="urn:microsoft.com/office/officeart/2005/8/layout/process4"/>
    <dgm:cxn modelId="{9BE4C198-F0DE-4740-9F38-63ACFF141A7E}" type="presParOf" srcId="{86061355-078B-4C34-9F01-1BCAAA2A7EA1}" destId="{AD9D421C-B30B-44E2-A9E6-5C95455EE550}" srcOrd="0" destOrd="0" presId="urn:microsoft.com/office/officeart/2005/8/layout/process4"/>
    <dgm:cxn modelId="{BED37630-9B50-4829-8899-924036033F73}" type="presParOf" srcId="{86061355-078B-4C34-9F01-1BCAAA2A7EA1}" destId="{AE21A5D5-F15D-4D9D-A032-548C7D8E3AEB}" srcOrd="1" destOrd="0" presId="urn:microsoft.com/office/officeart/2005/8/layout/process4"/>
    <dgm:cxn modelId="{003E283C-C3FD-44F5-B6A6-720AA03E6CF1}" type="presParOf" srcId="{68CD8EA0-919C-4196-B3D4-71CFBBBDD96D}" destId="{0B098605-6F23-40D4-8A24-7B90831B4AC9}" srcOrd="3" destOrd="0" presId="urn:microsoft.com/office/officeart/2005/8/layout/process4"/>
    <dgm:cxn modelId="{84F2C256-89CD-4597-8229-2B369387D937}" type="presParOf" srcId="{68CD8EA0-919C-4196-B3D4-71CFBBBDD96D}" destId="{3E335536-28CA-4018-9979-6109542E265E}" srcOrd="4" destOrd="0" presId="urn:microsoft.com/office/officeart/2005/8/layout/process4"/>
    <dgm:cxn modelId="{6E7CBC1D-5E68-492E-8CE1-13ADBE1699EA}" type="presParOf" srcId="{3E335536-28CA-4018-9979-6109542E265E}" destId="{06487434-E562-41DA-909A-DD3D1AD024F7}" srcOrd="0" destOrd="0" presId="urn:microsoft.com/office/officeart/2005/8/layout/process4"/>
    <dgm:cxn modelId="{26F18586-EBBC-4544-9CE0-F916DF798820}" type="presParOf" srcId="{3E335536-28CA-4018-9979-6109542E265E}" destId="{74AC8F9A-1B89-4CFF-8B59-8300D18CD4D0}" srcOrd="1" destOrd="0" presId="urn:microsoft.com/office/officeart/2005/8/layout/process4"/>
    <dgm:cxn modelId="{9DF62158-72C4-4B8B-B715-A0A33E6D8DFB}" type="presParOf" srcId="{3E335536-28CA-4018-9979-6109542E265E}" destId="{8C45679B-35CD-4393-A56E-18F92AEB993C}" srcOrd="2" destOrd="0" presId="urn:microsoft.com/office/officeart/2005/8/layout/process4"/>
    <dgm:cxn modelId="{E7872D1D-6DA4-4CCE-B612-74C15AAC1156}" type="presParOf" srcId="{8C45679B-35CD-4393-A56E-18F92AEB993C}" destId="{2D2F2BD7-4EFB-46DA-8152-396A3D680717}" srcOrd="0" destOrd="0" presId="urn:microsoft.com/office/officeart/2005/8/layout/process4"/>
    <dgm:cxn modelId="{59175E4E-297F-4200-B922-6FD1922CF3F3}" type="presParOf" srcId="{8C45679B-35CD-4393-A56E-18F92AEB993C}" destId="{46AFD4F4-EAEF-4129-82F4-3840DFA2E1B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58B44-DFCA-4FB2-BD6A-719F67F3A419}">
      <dsp:nvSpPr>
        <dsp:cNvPr id="0" name=""/>
        <dsp:cNvSpPr/>
      </dsp:nvSpPr>
      <dsp:spPr>
        <a:xfrm>
          <a:off x="7143" y="1498281"/>
          <a:ext cx="2135187" cy="2422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Verbesserungspotenzial Sprint 1</a:t>
          </a:r>
          <a:br>
            <a:rPr lang="de-DE" sz="1500" kern="1200" dirty="0"/>
          </a:br>
          <a:endParaRPr lang="de-DE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- Programm beendet sich automatisch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- Keine Möglichkeit für Fehlerkorrektur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- Wenig Zusatzfunktionen</a:t>
          </a:r>
        </a:p>
      </dsp:txBody>
      <dsp:txXfrm>
        <a:off x="69680" y="1560818"/>
        <a:ext cx="2010113" cy="2297029"/>
      </dsp:txXfrm>
    </dsp:sp>
    <dsp:sp modelId="{96F3EB98-06E7-4C41-AC7C-C511BD7FF12D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2355850" y="2550475"/>
        <a:ext cx="316861" cy="317716"/>
      </dsp:txXfrm>
    </dsp:sp>
    <dsp:sp modelId="{84C73178-6479-4BA5-9527-280922D3FF2A}">
      <dsp:nvSpPr>
        <dsp:cNvPr id="0" name=""/>
        <dsp:cNvSpPr/>
      </dsp:nvSpPr>
      <dsp:spPr>
        <a:xfrm>
          <a:off x="2996406" y="1498281"/>
          <a:ext cx="2135187" cy="2422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2397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0"/>
                <a:satOff val="0"/>
                <a:lumOff val="2397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0"/>
                <a:satOff val="0"/>
                <a:lumOff val="2397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Verbesserungspotenzial Sprint 2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-Optimierbare Teamarbeit</a:t>
          </a:r>
        </a:p>
      </dsp:txBody>
      <dsp:txXfrm>
        <a:off x="3058943" y="1560818"/>
        <a:ext cx="2010113" cy="2297029"/>
      </dsp:txXfrm>
    </dsp:sp>
    <dsp:sp modelId="{85443B90-AB1F-4B99-B628-A2E3EC02A784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2309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90000"/>
                <a:hueOff val="0"/>
                <a:satOff val="0"/>
                <a:lumOff val="2309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90000"/>
                <a:hueOff val="0"/>
                <a:satOff val="0"/>
                <a:lumOff val="2309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5345112" y="2550475"/>
        <a:ext cx="316861" cy="317716"/>
      </dsp:txXfrm>
    </dsp:sp>
    <dsp:sp modelId="{48E13FD4-3CE9-4776-B450-03B102BFBC50}">
      <dsp:nvSpPr>
        <dsp:cNvPr id="0" name=""/>
        <dsp:cNvSpPr/>
      </dsp:nvSpPr>
      <dsp:spPr>
        <a:xfrm>
          <a:off x="5985668" y="1498281"/>
          <a:ext cx="2135187" cy="2422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2397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0"/>
                <a:satOff val="0"/>
                <a:lumOff val="2397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0"/>
                <a:satOff val="0"/>
                <a:lumOff val="2397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Lösungsvorschlag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Direkte Zusammenarbeit über Videochat</a:t>
          </a:r>
        </a:p>
      </dsp:txBody>
      <dsp:txXfrm>
        <a:off x="6048205" y="1560818"/>
        <a:ext cx="2010113" cy="2297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612EC-F232-4E91-B7E8-F86D12301DAA}">
      <dsp:nvSpPr>
        <dsp:cNvPr id="0" name=""/>
        <dsp:cNvSpPr/>
      </dsp:nvSpPr>
      <dsp:spPr>
        <a:xfrm>
          <a:off x="0" y="4040356"/>
          <a:ext cx="6461651" cy="13932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Einfluss von Verbesserungsvorschlägen</a:t>
          </a:r>
        </a:p>
      </dsp:txBody>
      <dsp:txXfrm>
        <a:off x="0" y="4040356"/>
        <a:ext cx="6461651" cy="752332"/>
      </dsp:txXfrm>
    </dsp:sp>
    <dsp:sp modelId="{627C1782-FAC3-46FE-846D-CF0D7057B163}">
      <dsp:nvSpPr>
        <dsp:cNvPr id="0" name=""/>
        <dsp:cNvSpPr/>
      </dsp:nvSpPr>
      <dsp:spPr>
        <a:xfrm>
          <a:off x="0" y="4764825"/>
          <a:ext cx="3230825" cy="64087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Fortschritt</a:t>
          </a:r>
        </a:p>
      </dsp:txBody>
      <dsp:txXfrm>
        <a:off x="0" y="4764825"/>
        <a:ext cx="3230825" cy="640876"/>
      </dsp:txXfrm>
    </dsp:sp>
    <dsp:sp modelId="{02B41838-1E75-435F-B0E1-0BA6A202D4D9}">
      <dsp:nvSpPr>
        <dsp:cNvPr id="0" name=""/>
        <dsp:cNvSpPr/>
      </dsp:nvSpPr>
      <dsp:spPr>
        <a:xfrm>
          <a:off x="3230825" y="4764825"/>
          <a:ext cx="3230825" cy="64087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Kundenkontakt</a:t>
          </a:r>
        </a:p>
      </dsp:txBody>
      <dsp:txXfrm>
        <a:off x="3230825" y="4764825"/>
        <a:ext cx="3230825" cy="640876"/>
      </dsp:txXfrm>
    </dsp:sp>
    <dsp:sp modelId="{7459655F-A9F4-489F-BAFF-9B94189C07A6}">
      <dsp:nvSpPr>
        <dsp:cNvPr id="0" name=""/>
        <dsp:cNvSpPr/>
      </dsp:nvSpPr>
      <dsp:spPr>
        <a:xfrm rot="10800000">
          <a:off x="0" y="1918499"/>
          <a:ext cx="6461651" cy="2142755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Technische Realisierbarkeit</a:t>
          </a:r>
        </a:p>
      </dsp:txBody>
      <dsp:txXfrm rot="-10800000">
        <a:off x="0" y="1918499"/>
        <a:ext cx="6461651" cy="752107"/>
      </dsp:txXfrm>
    </dsp:sp>
    <dsp:sp modelId="{AD9D421C-B30B-44E2-A9E6-5C95455EE550}">
      <dsp:nvSpPr>
        <dsp:cNvPr id="0" name=""/>
        <dsp:cNvSpPr/>
      </dsp:nvSpPr>
      <dsp:spPr>
        <a:xfrm>
          <a:off x="0" y="2670606"/>
          <a:ext cx="3230825" cy="64068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Realisierbarkeit</a:t>
          </a:r>
        </a:p>
      </dsp:txBody>
      <dsp:txXfrm>
        <a:off x="0" y="2670606"/>
        <a:ext cx="3230825" cy="640683"/>
      </dsp:txXfrm>
    </dsp:sp>
    <dsp:sp modelId="{AE21A5D5-F15D-4D9D-A032-548C7D8E3AEB}">
      <dsp:nvSpPr>
        <dsp:cNvPr id="0" name=""/>
        <dsp:cNvSpPr/>
      </dsp:nvSpPr>
      <dsp:spPr>
        <a:xfrm>
          <a:off x="3230825" y="2670606"/>
          <a:ext cx="3230825" cy="64068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Zeitfaktor</a:t>
          </a:r>
        </a:p>
      </dsp:txBody>
      <dsp:txXfrm>
        <a:off x="3230825" y="2670606"/>
        <a:ext cx="3230825" cy="640683"/>
      </dsp:txXfrm>
    </dsp:sp>
    <dsp:sp modelId="{74AC8F9A-1B89-4CFF-8B59-8300D18CD4D0}">
      <dsp:nvSpPr>
        <dsp:cNvPr id="0" name=""/>
        <dsp:cNvSpPr/>
      </dsp:nvSpPr>
      <dsp:spPr>
        <a:xfrm rot="10800000">
          <a:off x="0" y="1275"/>
          <a:ext cx="6461651" cy="193812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Kundenzufriedenheit</a:t>
          </a:r>
        </a:p>
      </dsp:txBody>
      <dsp:txXfrm rot="-10800000">
        <a:off x="0" y="1275"/>
        <a:ext cx="6461651" cy="680280"/>
      </dsp:txXfrm>
    </dsp:sp>
    <dsp:sp modelId="{2D2F2BD7-4EFB-46DA-8152-396A3D680717}">
      <dsp:nvSpPr>
        <dsp:cNvPr id="0" name=""/>
        <dsp:cNvSpPr/>
      </dsp:nvSpPr>
      <dsp:spPr>
        <a:xfrm>
          <a:off x="0" y="651066"/>
          <a:ext cx="3230825" cy="64068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Intuitive Bedienbarkeit</a:t>
          </a:r>
        </a:p>
      </dsp:txBody>
      <dsp:txXfrm>
        <a:off x="0" y="651066"/>
        <a:ext cx="3230825" cy="640683"/>
      </dsp:txXfrm>
    </dsp:sp>
    <dsp:sp modelId="{46AFD4F4-EAEF-4129-82F4-3840DFA2E1B6}">
      <dsp:nvSpPr>
        <dsp:cNvPr id="0" name=""/>
        <dsp:cNvSpPr/>
      </dsp:nvSpPr>
      <dsp:spPr>
        <a:xfrm>
          <a:off x="3230825" y="651066"/>
          <a:ext cx="3230825" cy="64068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Umfangreiche Funktionen</a:t>
          </a:r>
        </a:p>
      </dsp:txBody>
      <dsp:txXfrm>
        <a:off x="3230825" y="651066"/>
        <a:ext cx="3230825" cy="640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2D3D2-E459-4BEE-9BDD-F37667F9F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E08698-3A34-4364-9218-B69496C91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B042B8-72BB-4924-BB7B-A48CB43D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F77A13-2A89-49A5-B885-F1BD16EB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E44AAA-2C30-4934-96B5-2109AA75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72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D4852-F93B-47CD-A8AE-4EEE5D5D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B2ECD5-8A8D-4A1E-9080-F8CB00A67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630FC3-EDC9-4E0A-A9FE-905B881C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EC539C-553C-4120-A444-77A93EDA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3EA6FA-78B1-4F43-B980-0E9FDC38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80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30648C-2AA2-47A4-ADCC-248D0C442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471DDF-D532-43C6-9C69-DA2CE67A8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3EA529-E7C9-4635-9054-441FF355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CA81DC-6EC1-42B4-9CA8-11510B11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EA70DD-E680-4D3E-B368-701ABFF7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83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17302-C871-418F-83CF-7BB5BD6F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E8E99-613E-49FD-B49D-1923AA8C6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D41058-EC6B-4342-B8A0-C5D6EB987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51FB2B-E2D9-4465-A06D-BE4376AA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D339BD-E48C-4C26-AB6E-DAFB896E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06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34371-D199-45D5-94C3-B69C9795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E6437E-2159-4B3C-A6F2-327B293F2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2C2C45-B60C-4EAC-B558-2522C359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08FA16-8FD7-47B9-B824-FAB747B7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76D2E8-761C-43B9-9468-077A2B21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7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6391F-8371-4DE1-A304-52DDA4B2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6F7642-6A40-49BE-9751-D9C7EB4C7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DF0B45-6335-4574-8F04-3BE9182D8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5DAAB2-4907-424E-8542-034AB234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F9D0CA-5E0E-434C-9A22-C8F19935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472FF0-F74A-4CB9-9B01-213A866D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65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C59B6-7719-4E2B-ACB4-4D4A5D5A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6BEE74-09CE-415B-8CA0-5FB5FCBE4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20C348-768C-4D7A-BF35-6DB77C52C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70B118-6917-45F6-BFFA-EA6910597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BCBC11-7F7A-4F45-B348-B62403008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D2DB3E3-22A4-460A-A182-EC901AC2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D77C4A-07B4-4952-938E-4709751E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C08B87-DA38-4170-98E2-77B130EC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44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B1611-4D2E-4A44-96A9-339459BE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E323E-8D7C-4EB0-8955-0633235C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F3CB8B-1ADD-49A8-8844-5C2C2E40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60F082-0E73-435A-BD38-E6C5F8A0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63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4241E1-77B0-4023-8A83-61C90798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0A21D2-1296-44C8-97F7-CABCB0F0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37A31D-B82B-491D-B5F1-C2425A77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31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4288C-75EB-416B-AB2A-E432A037B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9F8F64-7AE8-4586-8CB0-EB3745290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C5C1B9-9805-45D2-84E7-7B672C507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26A9D-2A83-43E7-913D-A34FD7E4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EAD395-1CA8-48E3-932A-960F5E34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3A467B-0D66-4B53-8489-D808A28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26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A6907-D890-4CC2-8A37-AB9F5E0CF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7B8661-252F-42CC-806E-9DA2104CE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E8788D-C4FC-4E79-AEE2-89777341C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BF878C-B3A2-4E84-9796-164B17C9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316919-0B3E-4CEA-A8BA-A364AE49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4F5FCB-AA6B-4BEB-9F20-C4958CBE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16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47000">
              <a:schemeClr val="accent3">
                <a:lumMod val="75000"/>
              </a:schemeClr>
            </a:gs>
            <a:gs pos="77000">
              <a:schemeClr val="accent3">
                <a:lumMod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F96143-C17C-4901-A6EB-AC5933D6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2C0E59-E526-4C5D-B459-C687512B7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EC2F6B-8D09-43D9-A570-E3702841A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9EB15D-1194-4443-8D16-33009A005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0A3943-40A4-4510-95AB-849ACF482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6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uri\Documents\GitHub\HSP-Sprint-1\1\HSP-Sprint-1\API.Zahnraddimensionierungsprogramm.GruppeJ\API.Zahnraddimensionierungsprogramm.GruppeJ\bin\Debug\API.Zahnraddimensionierungsprogramm.GruppeJ.exe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7A019-58C8-4393-B9E4-107EB06DD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939" y="957193"/>
            <a:ext cx="8902037" cy="2611967"/>
          </a:xfrm>
        </p:spPr>
        <p:txBody>
          <a:bodyPr anchor="b">
            <a:normAutofit/>
          </a:bodyPr>
          <a:lstStyle/>
          <a:p>
            <a:pPr algn="l"/>
            <a:r>
              <a:rPr lang="de-DE" sz="5400" dirty="0"/>
              <a:t>Hochsprachenprogrammierung </a:t>
            </a:r>
            <a:br>
              <a:rPr lang="de-DE" sz="5400" dirty="0"/>
            </a:br>
            <a:r>
              <a:rPr lang="de-DE" sz="5400" dirty="0"/>
              <a:t>Sprint 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B09625-32C5-44C4-8B75-FA00DCAC7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111" y="4526832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de-DE" sz="2000" dirty="0"/>
              <a:t>Maurice Janssen</a:t>
            </a:r>
            <a:br>
              <a:rPr lang="de-DE" sz="2000" dirty="0"/>
            </a:br>
            <a:r>
              <a:rPr lang="de-DE" sz="2000" dirty="0"/>
              <a:t>Maximilian </a:t>
            </a:r>
            <a:r>
              <a:rPr lang="de-DE" sz="2000" dirty="0" err="1"/>
              <a:t>Euken</a:t>
            </a:r>
            <a:br>
              <a:rPr lang="de-DE" sz="2000" dirty="0"/>
            </a:br>
            <a:r>
              <a:rPr lang="de-DE" sz="2000" dirty="0" err="1"/>
              <a:t>Huating</a:t>
            </a:r>
            <a:r>
              <a:rPr lang="de-DE" sz="2000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4099823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53E6EFE9-0D67-4297-B2B3-34BAD329C6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286905"/>
              </p:ext>
            </p:extLst>
          </p:nvPr>
        </p:nvGraphicFramePr>
        <p:xfrm>
          <a:off x="3392556" y="2002"/>
          <a:ext cx="4845199" cy="6855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r:id="rId3" imgW="5667037" imgH="8019809" progId="AcroExch.Document.DC">
                  <p:embed/>
                </p:oleObj>
              </mc:Choice>
              <mc:Fallback>
                <p:oleObj name="Acrobat Document" r:id="rId3" imgW="5667037" imgH="801980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2556" y="2002"/>
                        <a:ext cx="4845199" cy="6855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558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59D8A8F8-F034-4611-A03C-AC17870EA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3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462A1B-E28B-49F6-8D93-3A240542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252" y="2575143"/>
            <a:ext cx="3114090" cy="148233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Das </a:t>
            </a:r>
            <a:r>
              <a:rPr lang="en-US" dirty="0" err="1">
                <a:solidFill>
                  <a:schemeClr val="bg1"/>
                </a:solidFill>
              </a:rPr>
              <a:t>Programm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Interaktive Schaltfläche: Nächste(r) oder Weiter 5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31498DD7-EC07-4C85-A20D-AEEEFACD8DF3}"/>
              </a:ext>
            </a:extLst>
          </p:cNvPr>
          <p:cNvSpPr/>
          <p:nvPr/>
        </p:nvSpPr>
        <p:spPr>
          <a:xfrm>
            <a:off x="1444487" y="4664765"/>
            <a:ext cx="1537252" cy="1252237"/>
          </a:xfrm>
          <a:prstGeom prst="actionButtonForwardNex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6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68806-2226-4995-9705-64EA6BF5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latin typeface="+mj-lt"/>
                <a:ea typeface="+mj-ea"/>
                <a:cs typeface="+mj-cs"/>
              </a:rPr>
              <a:t>Zielsetzung</a:t>
            </a:r>
            <a:r>
              <a:rPr lang="en-US" kern="1200" dirty="0">
                <a:latin typeface="+mj-lt"/>
                <a:ea typeface="+mj-ea"/>
                <a:cs typeface="+mj-cs"/>
              </a:rPr>
              <a:t> Sprint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E6E634-FB67-4EF2-89D6-E9D4F3754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820780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Was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ist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unsere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Aufgabe?</a:t>
            </a:r>
            <a:br>
              <a:rPr lang="en-US" sz="1800" kern="1200" dirty="0">
                <a:latin typeface="+mn-lt"/>
                <a:ea typeface="+mn-ea"/>
                <a:cs typeface="+mn-cs"/>
              </a:rPr>
            </a:br>
            <a:r>
              <a:rPr lang="en-US" sz="1800" kern="1200" dirty="0">
                <a:latin typeface="+mn-lt"/>
                <a:ea typeface="+mn-ea"/>
                <a:cs typeface="+mn-cs"/>
              </a:rPr>
              <a:t>	</a:t>
            </a:r>
            <a:br>
              <a:rPr lang="en-US" sz="1800" kern="1200" dirty="0">
                <a:latin typeface="+mn-lt"/>
                <a:ea typeface="+mn-ea"/>
                <a:cs typeface="+mn-cs"/>
              </a:rPr>
            </a:br>
            <a:r>
              <a:rPr lang="en-US" sz="18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Programm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entwickeln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für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automatische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	 	 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Zahnraderstellung</a:t>
            </a:r>
            <a:br>
              <a:rPr lang="en-US" sz="1800" kern="1200" dirty="0">
                <a:latin typeface="+mn-lt"/>
                <a:ea typeface="+mn-ea"/>
                <a:cs typeface="+mn-cs"/>
              </a:rPr>
            </a:br>
            <a:br>
              <a:rPr lang="en-US" sz="1800" kern="1200" dirty="0">
                <a:latin typeface="+mn-lt"/>
                <a:ea typeface="+mn-ea"/>
                <a:cs typeface="+mn-cs"/>
              </a:rPr>
            </a:br>
            <a:r>
              <a:rPr lang="en-US" sz="1800" kern="1200" dirty="0">
                <a:latin typeface="+mn-lt"/>
                <a:ea typeface="+mn-ea"/>
                <a:cs typeface="+mn-cs"/>
              </a:rPr>
              <a:t>Wie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kann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die Aufgabe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zerlegt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werden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?</a:t>
            </a:r>
            <a:br>
              <a:rPr lang="en-US" sz="1800" kern="1200" dirty="0">
                <a:latin typeface="+mn-lt"/>
                <a:ea typeface="+mn-ea"/>
                <a:cs typeface="+mn-cs"/>
              </a:rPr>
            </a:br>
            <a:br>
              <a:rPr lang="en-US" sz="1800" kern="1200" dirty="0">
                <a:latin typeface="+mn-lt"/>
                <a:ea typeface="+mn-ea"/>
                <a:cs typeface="+mn-cs"/>
              </a:rPr>
            </a:br>
            <a:r>
              <a:rPr lang="en-US" sz="18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Programm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zur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Auswertung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und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Berechnung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der 	 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Eingangsparameter</a:t>
            </a:r>
            <a:br>
              <a:rPr lang="en-US" sz="1800" kern="1200" dirty="0">
                <a:latin typeface="+mn-lt"/>
                <a:ea typeface="+mn-ea"/>
                <a:cs typeface="+mn-cs"/>
              </a:rPr>
            </a:br>
            <a:r>
              <a:rPr lang="en-US" sz="18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Grafische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Darstellung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über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/>
              <a:t>ein</a:t>
            </a:r>
            <a:r>
              <a:rPr lang="en-US" sz="1800" dirty="0"/>
              <a:t> Catia Part</a:t>
            </a:r>
            <a:br>
              <a:rPr lang="en-US" sz="1800" dirty="0"/>
            </a:br>
            <a:r>
              <a:rPr lang="en-US" sz="1800" dirty="0"/>
              <a:t>	- </a:t>
            </a:r>
            <a:r>
              <a:rPr lang="en-US" sz="1800" dirty="0" err="1"/>
              <a:t>Einbinden</a:t>
            </a:r>
            <a:r>
              <a:rPr lang="en-US" sz="1800" dirty="0"/>
              <a:t> und </a:t>
            </a:r>
            <a:r>
              <a:rPr lang="en-US" sz="1800" dirty="0" err="1"/>
              <a:t>Zusammenführen</a:t>
            </a:r>
            <a:r>
              <a:rPr lang="en-US" sz="1800" dirty="0"/>
              <a:t> </a:t>
            </a:r>
            <a:r>
              <a:rPr lang="en-US" sz="1800" dirty="0" err="1"/>
              <a:t>aller</a:t>
            </a:r>
            <a:r>
              <a:rPr lang="en-US" sz="1800" dirty="0"/>
              <a:t> 		  </a:t>
            </a:r>
            <a:r>
              <a:rPr lang="en-US" sz="1800" dirty="0" err="1"/>
              <a:t>produktrelevanten</a:t>
            </a:r>
            <a:r>
              <a:rPr lang="en-US" sz="1800" dirty="0"/>
              <a:t> </a:t>
            </a:r>
            <a:r>
              <a:rPr lang="en-US" sz="1800" dirty="0" err="1"/>
              <a:t>Erzeugnisse</a:t>
            </a:r>
            <a:br>
              <a:rPr lang="en-US" sz="1800" dirty="0"/>
            </a:br>
            <a:r>
              <a:rPr lang="en-US" sz="1800" dirty="0"/>
              <a:t>	- </a:t>
            </a:r>
            <a:r>
              <a:rPr lang="en-US" sz="1800" dirty="0" err="1"/>
              <a:t>Funktionsüberprüfung</a:t>
            </a:r>
            <a:endParaRPr lang="en-US" sz="1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Graphic 21" descr="Programmierer">
            <a:extLst>
              <a:ext uri="{FF2B5EF4-FFF2-40B4-BE49-F238E27FC236}">
                <a16:creationId xmlns:a16="http://schemas.microsoft.com/office/drawing/2014/main" id="{192A4C8F-71C0-44BF-8779-DD7BF202A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66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A68806-2226-4995-9705-64EA6BF5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latin typeface="+mj-lt"/>
                <a:ea typeface="+mj-ea"/>
                <a:cs typeface="+mj-cs"/>
              </a:rPr>
              <a:t>Zielsetzung</a:t>
            </a:r>
            <a:r>
              <a:rPr lang="en-US" kern="1200" dirty="0">
                <a:latin typeface="+mj-lt"/>
                <a:ea typeface="+mj-ea"/>
                <a:cs typeface="+mj-cs"/>
              </a:rPr>
              <a:t> Sprint 2</a:t>
            </a:r>
          </a:p>
        </p:txBody>
      </p:sp>
      <p:pic>
        <p:nvPicPr>
          <p:cNvPr id="22" name="Graphic 21" descr="Programmierer">
            <a:extLst>
              <a:ext uri="{FF2B5EF4-FFF2-40B4-BE49-F238E27FC236}">
                <a16:creationId xmlns:a16="http://schemas.microsoft.com/office/drawing/2014/main" id="{192A4C8F-71C0-44BF-8779-DD7BF202A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52986" y="2751005"/>
            <a:ext cx="3425957" cy="342595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E6E634-FB67-4EF2-89D6-E9D4F3754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Was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ist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unsere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Aufgabe?</a:t>
            </a:r>
            <a:br>
              <a:rPr lang="en-US" sz="2000" kern="1200" dirty="0">
                <a:latin typeface="+mn-lt"/>
                <a:ea typeface="+mn-ea"/>
                <a:cs typeface="+mn-cs"/>
              </a:rPr>
            </a:br>
            <a:r>
              <a:rPr lang="en-US" sz="2000" kern="1200" dirty="0">
                <a:latin typeface="+mn-lt"/>
                <a:ea typeface="+mn-ea"/>
                <a:cs typeface="+mn-cs"/>
              </a:rPr>
              <a:t>	</a:t>
            </a:r>
            <a:br>
              <a:rPr lang="en-US" sz="2000" kern="1200" dirty="0">
                <a:latin typeface="+mn-lt"/>
                <a:ea typeface="+mn-ea"/>
                <a:cs typeface="+mn-cs"/>
              </a:rPr>
            </a:br>
            <a:r>
              <a:rPr lang="en-US" sz="20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Benutzeroberfläche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für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Programm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entwickeln</a:t>
            </a:r>
            <a:br>
              <a:rPr lang="en-US" sz="2000" kern="1200" dirty="0">
                <a:latin typeface="+mn-lt"/>
                <a:ea typeface="+mn-ea"/>
                <a:cs typeface="+mn-cs"/>
              </a:rPr>
            </a:br>
            <a:br>
              <a:rPr lang="en-US" sz="2000" kern="1200" dirty="0">
                <a:latin typeface="+mn-lt"/>
                <a:ea typeface="+mn-ea"/>
                <a:cs typeface="+mn-cs"/>
              </a:rPr>
            </a:br>
            <a:r>
              <a:rPr lang="en-US" sz="2000" kern="1200" dirty="0">
                <a:latin typeface="+mn-lt"/>
                <a:ea typeface="+mn-ea"/>
                <a:cs typeface="+mn-cs"/>
              </a:rPr>
              <a:t>Was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sind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Bemessungsparameter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für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ein</a:t>
            </a:r>
            <a:r>
              <a:rPr lang="en-US" sz="2000" dirty="0" err="1"/>
              <a:t>e</a:t>
            </a:r>
            <a:r>
              <a:rPr lang="en-US" sz="2000" dirty="0"/>
              <a:t> </a:t>
            </a:r>
            <a:r>
              <a:rPr lang="en-US" sz="2000" dirty="0" err="1"/>
              <a:t>gute</a:t>
            </a:r>
            <a:r>
              <a:rPr lang="en-US" sz="2000" dirty="0"/>
              <a:t> </a:t>
            </a:r>
            <a:r>
              <a:rPr lang="en-US" sz="2000" dirty="0" err="1"/>
              <a:t>Benutzeroberfläche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?</a:t>
            </a:r>
            <a:br>
              <a:rPr lang="en-US" sz="2000" kern="1200" dirty="0">
                <a:latin typeface="+mn-lt"/>
                <a:ea typeface="+mn-ea"/>
                <a:cs typeface="+mn-cs"/>
              </a:rPr>
            </a:br>
            <a:br>
              <a:rPr lang="en-US" sz="2000" kern="1200" dirty="0">
                <a:latin typeface="+mn-lt"/>
                <a:ea typeface="+mn-ea"/>
                <a:cs typeface="+mn-cs"/>
              </a:rPr>
            </a:br>
            <a:r>
              <a:rPr lang="en-US" sz="20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Leicht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zugänglich</a:t>
            </a:r>
            <a:br>
              <a:rPr lang="en-US" sz="2000" kern="1200" dirty="0">
                <a:latin typeface="+mn-lt"/>
                <a:ea typeface="+mn-ea"/>
                <a:cs typeface="+mn-cs"/>
              </a:rPr>
            </a:br>
            <a:r>
              <a:rPr lang="en-US" sz="20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Ansprechende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Optik</a:t>
            </a:r>
            <a:br>
              <a:rPr lang="en-US" sz="2000" dirty="0"/>
            </a:br>
            <a:r>
              <a:rPr lang="en-US" sz="2000" dirty="0"/>
              <a:t>	- </a:t>
            </a:r>
            <a:r>
              <a:rPr lang="en-US" sz="2000" dirty="0" err="1"/>
              <a:t>Führung</a:t>
            </a:r>
            <a:r>
              <a:rPr lang="en-US" sz="2000" dirty="0"/>
              <a:t> des </a:t>
            </a:r>
            <a:r>
              <a:rPr lang="en-US" sz="2000" dirty="0" err="1"/>
              <a:t>Benutzers</a:t>
            </a:r>
            <a:br>
              <a:rPr lang="en-US" sz="2000" dirty="0"/>
            </a:br>
            <a:r>
              <a:rPr lang="en-US" sz="2000" dirty="0"/>
              <a:t>	- </a:t>
            </a:r>
            <a:r>
              <a:rPr lang="en-US" sz="2000" dirty="0" err="1"/>
              <a:t>Funktion</a:t>
            </a: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68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3ADCB-EFDA-4417-8FA5-666380CE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Prozessübersicht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36E5A276-994A-4BB4-9A13-287D83BDDB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072837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9377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2E54F0-9428-44B1-9AD2-A8FD337C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640263"/>
            <a:ext cx="3691437" cy="5254510"/>
          </a:xfrm>
        </p:spPr>
        <p:txBody>
          <a:bodyPr>
            <a:normAutofit/>
          </a:bodyPr>
          <a:lstStyle/>
          <a:p>
            <a:r>
              <a:rPr lang="de-DE" dirty="0"/>
              <a:t>Zielsetzung Gesamtprojekt</a:t>
            </a:r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DF1482A1-A3F0-4552-A47C-3E0274E5B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998234"/>
              </p:ext>
            </p:extLst>
          </p:nvPr>
        </p:nvGraphicFramePr>
        <p:xfrm>
          <a:off x="4892148" y="742122"/>
          <a:ext cx="6461651" cy="543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2274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E1BE03-798F-445A-AD31-6A041EE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 fontScale="90000"/>
          </a:bodyPr>
          <a:lstStyle/>
          <a:p>
            <a:r>
              <a:rPr lang="de-DE" dirty="0"/>
              <a:t>Intuitive Bedienung und ansprechende Optische Gestaltung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B2E3EDB-85CA-47AE-A4DA-43B5FA5E8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4147"/>
            <a:ext cx="5383237" cy="5960014"/>
          </a:xfrm>
        </p:spPr>
      </p:pic>
    </p:spTree>
    <p:extLst>
      <p:ext uri="{BB962C8B-B14F-4D97-AF65-F5344CB8AC3E}">
        <p14:creationId xmlns:p14="http://schemas.microsoft.com/office/powerpoint/2010/main" val="2104550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4DB708-17FA-4CC7-A44F-881C508F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chemeClr val="bg1"/>
                </a:solidFill>
              </a:rPr>
              <a:t>Zusatzfunktionen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E4A3C61-20B8-4882-B9BE-FA1E3D7CF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68832" y="328162"/>
            <a:ext cx="9454334" cy="394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8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DEBBE-9E1D-424F-8151-DF641736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4498848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Erzeugbare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Strukturen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nhaltsplatzhalter 4" descr="Ein Bild, das Rad, Zahnrad enthält.&#10;&#10;Automatisch generierte Beschreibung">
            <a:extLst>
              <a:ext uri="{FF2B5EF4-FFF2-40B4-BE49-F238E27FC236}">
                <a16:creationId xmlns:a16="http://schemas.microsoft.com/office/drawing/2014/main" id="{84C07571-6521-492A-B627-F2FCE8512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0" r="1" b="4922"/>
          <a:stretch/>
        </p:blipFill>
        <p:spPr>
          <a:xfrm>
            <a:off x="609600" y="320749"/>
            <a:ext cx="5212080" cy="385694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375111-306C-49EA-9DD1-79A2ED7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1845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134BA720-68A2-4CE8-9A89-235B340225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9" b="2"/>
          <a:stretch/>
        </p:blipFill>
        <p:spPr>
          <a:xfrm>
            <a:off x="6370320" y="320109"/>
            <a:ext cx="5212080" cy="385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18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438D9C5-1E09-405F-93D4-392B52B72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2" b="1"/>
          <a:stretch/>
        </p:blipFill>
        <p:spPr>
          <a:xfrm>
            <a:off x="6015107" y="-1"/>
            <a:ext cx="6176895" cy="293795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F2A518E-9378-4D59-8C70-9CA7B622ED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" r="8955" b="1"/>
          <a:stretch/>
        </p:blipFill>
        <p:spPr>
          <a:xfrm>
            <a:off x="4203638" y="2937953"/>
            <a:ext cx="7988360" cy="3920047"/>
          </a:xfrm>
          <a:prstGeom prst="rect">
            <a:avLst/>
          </a:prstGeom>
        </p:spPr>
      </p:pic>
      <p:sp>
        <p:nvSpPr>
          <p:cNvPr id="37" name="Freeform: Shape 13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15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452BB7-A293-46B9-BE03-70D3C42B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39" y="2275171"/>
            <a:ext cx="5662864" cy="1325563"/>
          </a:xfrm>
        </p:spPr>
        <p:txBody>
          <a:bodyPr>
            <a:normAutofit/>
          </a:bodyPr>
          <a:lstStyle/>
          <a:p>
            <a:r>
              <a:rPr lang="de-DE" dirty="0"/>
              <a:t>Verzahnungsgeometrie</a:t>
            </a:r>
          </a:p>
        </p:txBody>
      </p:sp>
    </p:spTree>
    <p:extLst>
      <p:ext uri="{BB962C8B-B14F-4D97-AF65-F5344CB8AC3E}">
        <p14:creationId xmlns:p14="http://schemas.microsoft.com/office/powerpoint/2010/main" val="3253895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0E604A83750BD41B33C919C81FDCE48" ma:contentTypeVersion="10" ma:contentTypeDescription="Ein neues Dokument erstellen." ma:contentTypeScope="" ma:versionID="a2b81c5eebc7227e20d88cb3ac751de1">
  <xsd:schema xmlns:xsd="http://www.w3.org/2001/XMLSchema" xmlns:xs="http://www.w3.org/2001/XMLSchema" xmlns:p="http://schemas.microsoft.com/office/2006/metadata/properties" xmlns:ns3="4a1d76ed-6e6f-4e86-8acb-4c46bfe047e7" targetNamespace="http://schemas.microsoft.com/office/2006/metadata/properties" ma:root="true" ma:fieldsID="519afdd3a32b2ca8f46d636d846142d4" ns3:_="">
    <xsd:import namespace="4a1d76ed-6e6f-4e86-8acb-4c46bfe047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1d76ed-6e6f-4e86-8acb-4c46bfe047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4596F8-0375-4C1F-BD89-D3268C3F41D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5B203D6-C497-4C80-8637-7C15E4638D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1d76ed-6e6f-4e86-8acb-4c46bfe047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1E62A8-13F2-4124-9FF6-4ACC69361B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Breitbild</PresentationFormat>
  <Paragraphs>32</Paragraphs>
  <Slides>11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Adobe Acrobat Document</vt:lpstr>
      <vt:lpstr>Hochsprachenprogrammierung  Sprint 3</vt:lpstr>
      <vt:lpstr>Zielsetzung Sprint 1</vt:lpstr>
      <vt:lpstr>Zielsetzung Sprint 2</vt:lpstr>
      <vt:lpstr>Prozessübersicht</vt:lpstr>
      <vt:lpstr>Zielsetzung Gesamtprojekt</vt:lpstr>
      <vt:lpstr>Intuitive Bedienung und ansprechende Optische Gestaltung</vt:lpstr>
      <vt:lpstr>Zusatzfunktionen</vt:lpstr>
      <vt:lpstr>Erzeugbare Strukturen</vt:lpstr>
      <vt:lpstr>Verzahnungsgeometrie</vt:lpstr>
      <vt:lpstr>PowerPoint-Präsentation</vt:lpstr>
      <vt:lpstr>Das Programm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Hochsprachenprogrammierung  Sprint 3</dc:title>
  <dc:creator>Maurice Janssen</dc:creator>
  <cp:lastModifiedBy>Maurice Janssen</cp:lastModifiedBy>
  <cp:revision>5</cp:revision>
  <dcterms:created xsi:type="dcterms:W3CDTF">2020-12-17T10:14:26Z</dcterms:created>
  <dcterms:modified xsi:type="dcterms:W3CDTF">2020-12-17T11:46:19Z</dcterms:modified>
</cp:coreProperties>
</file>