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>
        <p:scale>
          <a:sx n="109" d="100"/>
          <a:sy n="109" d="100"/>
        </p:scale>
        <p:origin x="6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14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95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46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5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9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61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5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Three important </a:t>
            </a:r>
            <a:r>
              <a:rPr kumimoji="1" lang="en-US" altLang="zh-CN" dirty="0" err="1" smtClean="0"/>
              <a:t>NetWorks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AlexNet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Alex</a:t>
            </a:r>
            <a:r>
              <a:rPr kumimoji="1" lang="zh-CN" altLang="en-US" dirty="0" smtClean="0"/>
              <a:t>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ResNet</a:t>
            </a:r>
            <a:r>
              <a:rPr kumimoji="1" lang="en-US" altLang="zh-CN" dirty="0" smtClean="0"/>
              <a:t> </a:t>
            </a:r>
            <a:r>
              <a:rPr lang="zh-CN" altLang="en-US" dirty="0" smtClean="0"/>
              <a:t>深度</a:t>
            </a:r>
            <a:r>
              <a:rPr lang="zh-CN" altLang="en-US" dirty="0"/>
              <a:t>残差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en-US" altLang="zh-CN" dirty="0" smtClean="0"/>
              <a:t>Long Short-Term Memory networks </a:t>
            </a:r>
            <a:r>
              <a:rPr lang="zh-CN" altLang="en-US" dirty="0" smtClean="0"/>
              <a:t>长短期记忆网络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3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AlexNet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Alex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网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First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The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8-layer Net---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AlexNet,It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Came out from ILSVRC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ImageNet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的图像识别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竞赛）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2012 and win the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champion,because,it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reduce the error rate to 16.4%,Which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 huge progress.</a:t>
            </a:r>
            <a:endParaRPr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It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very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important because it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roved that CNN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can be use in a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deep,wide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Net and is very powerful in Computer Vision. it also advance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the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usage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of CNN in Speech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Recognition,Nature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Language process and many other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field.It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also use GPU to make Calculate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faster,which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has become popular today.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ResNet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深度残差网络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4969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Next one is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ResNet,ResNet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won the first place in both ILSVRC 2015 and COCO 2015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（也是一个图像识别比赛）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,In ILSVRC 2015,the MSRA team use a 152-layers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ResNet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and reduce the error rate to 3.57%.It is a simple and clear framework to train a very deep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nets.it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have lower training error , lower test error and also ,lower time complexity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（时间复杂度）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This success advance the Revolution of Net Depth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because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if you just simple stacking layers ,you will get higher training error and test error ,but in this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solution,you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can actually benefit from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the increased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number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of the layer. </a:t>
            </a:r>
          </a:p>
        </p:txBody>
      </p:sp>
    </p:spTree>
    <p:extLst>
      <p:ext uri="{BB962C8B-B14F-4D97-AF65-F5344CB8AC3E}">
        <p14:creationId xmlns:p14="http://schemas.microsoft.com/office/powerpoint/2010/main" val="8056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Long Short-Term Memory Networks </a:t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长短期记忆网络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We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had Introduced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two Net ,their main test is both Computer Vision .Last one is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Long Short-Term Memory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Networks .This Network is very powerful in Nature language process . It is based on RNN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（递归神经网络）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,but it’s better than RNN.RNN have a gradient Vanishing/Exploding problem ,but LSTM fixed it by using Memory Cell instead of normal RNN cell .So ,LSTM make RNN more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practical .It has being used on many </a:t>
            </a: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tesks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,Such as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Handwriting recognition ,Semantic analysis and etc.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9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318</Words>
  <Application>Microsoft Macintosh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Microsoft YaHei Light</vt:lpstr>
      <vt:lpstr>Arial</vt:lpstr>
      <vt:lpstr>Office 主题</vt:lpstr>
      <vt:lpstr>Three important NetWorks</vt:lpstr>
      <vt:lpstr>AlexNet  Alex网</vt:lpstr>
      <vt:lpstr>ResNet  深度残差网络</vt:lpstr>
      <vt:lpstr>Long Short-Term Memory Networks  长短期记忆网络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important NetWork base on CNN</dc:title>
  <dc:creator>Microsoft Office 用户</dc:creator>
  <cp:lastModifiedBy>Microsoft Office 用户</cp:lastModifiedBy>
  <cp:revision>16</cp:revision>
  <dcterms:created xsi:type="dcterms:W3CDTF">2017-08-22T17:25:32Z</dcterms:created>
  <dcterms:modified xsi:type="dcterms:W3CDTF">2017-08-23T00:06:09Z</dcterms:modified>
</cp:coreProperties>
</file>