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0"/>
    <p:restoredTop sz="94580"/>
  </p:normalViewPr>
  <p:slideViewPr>
    <p:cSldViewPr snapToGrid="0" snapToObjects="1">
      <p:cViewPr>
        <p:scale>
          <a:sx n="109" d="100"/>
          <a:sy n="109" d="100"/>
        </p:scale>
        <p:origin x="106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14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63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95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27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46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95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19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61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5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E795A-DF46-4A41-8FEB-87614B27FB13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5181-A154-8D49-BDD6-F2A8A0E5E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32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AlexNet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/>
            </a:r>
            <a:b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Alex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网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257669"/>
            <a:ext cx="9398000" cy="3022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16923" y="5342059"/>
            <a:ext cx="5158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ILSVRC---ImageNet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图像</a:t>
            </a:r>
            <a:r>
              <a:rPr kumimoji="1"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识别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竞赛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ctr"/>
            <a:r>
              <a:rPr lang="en-US" altLang="zh-CN" dirty="0"/>
              <a:t>Computer </a:t>
            </a:r>
            <a:r>
              <a:rPr lang="en-US" altLang="zh-CN" dirty="0" smtClean="0"/>
              <a:t>Vision---</a:t>
            </a:r>
            <a:r>
              <a:rPr lang="zh-CN" altLang="en-US" dirty="0" smtClean="0"/>
              <a:t>计算机视觉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endParaRPr kumimoji="1"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ctr"/>
            <a:r>
              <a:rPr lang="en-US" altLang="zh-CN" dirty="0" smtClean="0"/>
              <a:t>Speech Recognition---</a:t>
            </a:r>
            <a:r>
              <a:rPr lang="zh-CN" altLang="en-US" dirty="0" smtClean="0"/>
              <a:t>语音识别</a:t>
            </a:r>
            <a:endParaRPr lang="en-US" altLang="zh-CN" dirty="0"/>
          </a:p>
          <a:p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0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ResNet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b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深度残差网络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53487"/>
            <a:ext cx="5563507" cy="30413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89" y="1575005"/>
            <a:ext cx="6376611" cy="36198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15329" y="5364594"/>
            <a:ext cx="3961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COCO </a:t>
            </a:r>
            <a:r>
              <a:rPr lang="en-US" altLang="zh-CN" dirty="0" smtClean="0"/>
              <a:t>2015---</a:t>
            </a:r>
            <a:r>
              <a:rPr lang="zh-CN" altLang="en-US" dirty="0" smtClean="0"/>
              <a:t>另一</a:t>
            </a:r>
            <a:r>
              <a:rPr lang="zh-CN" altLang="en-US" dirty="0"/>
              <a:t>个图像识别</a:t>
            </a:r>
            <a:r>
              <a:rPr lang="zh-CN" altLang="en-US" dirty="0" smtClean="0"/>
              <a:t>比赛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Lower </a:t>
            </a:r>
            <a:r>
              <a:rPr lang="en-US" altLang="zh-CN" dirty="0"/>
              <a:t>T</a:t>
            </a:r>
            <a:r>
              <a:rPr lang="en-US" altLang="zh-CN" dirty="0" smtClean="0"/>
              <a:t>ime </a:t>
            </a:r>
            <a:r>
              <a:rPr lang="en-US" altLang="zh-CN" dirty="0"/>
              <a:t>C</a:t>
            </a:r>
            <a:r>
              <a:rPr lang="en-US" altLang="zh-CN" dirty="0" smtClean="0"/>
              <a:t>omplexity---</a:t>
            </a:r>
            <a:r>
              <a:rPr lang="zh-CN" altLang="en-US" dirty="0" smtClean="0"/>
              <a:t>时间复杂度</a:t>
            </a: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6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Long Short-Term Memory Networks </a:t>
            </a:r>
            <a:b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长短期记忆网络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150" y="1880882"/>
            <a:ext cx="6235700" cy="3162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5424" y="5233376"/>
            <a:ext cx="51411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RNN---</a:t>
            </a:r>
            <a:r>
              <a:rPr lang="zh-CN" altLang="en-US" dirty="0" smtClean="0"/>
              <a:t>递归</a:t>
            </a:r>
            <a:r>
              <a:rPr lang="zh-CN" altLang="en-US" dirty="0"/>
              <a:t>神经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pPr algn="ctr"/>
            <a:r>
              <a:rPr lang="en-US" altLang="zh-CN" dirty="0"/>
              <a:t>G</a:t>
            </a:r>
            <a:r>
              <a:rPr lang="en-US" altLang="zh-CN" dirty="0" smtClean="0"/>
              <a:t>radient Vanishing/Exploding---</a:t>
            </a:r>
            <a:r>
              <a:rPr lang="zh-CN" altLang="en-US" dirty="0" smtClean="0"/>
              <a:t>梯度消失／膨胀</a:t>
            </a:r>
            <a:endParaRPr lang="en-US" altLang="zh-CN" dirty="0" smtClean="0"/>
          </a:p>
          <a:p>
            <a:pPr algn="ctr"/>
            <a:r>
              <a:rPr lang="en-US" altLang="zh-CN" dirty="0"/>
              <a:t>Memory </a:t>
            </a:r>
            <a:r>
              <a:rPr lang="en-US" altLang="zh-CN" dirty="0" smtClean="0"/>
              <a:t>Cell---</a:t>
            </a:r>
            <a:r>
              <a:rPr lang="zh-CN" altLang="en-US" dirty="0" smtClean="0"/>
              <a:t>记忆细胞</a:t>
            </a:r>
            <a:endParaRPr lang="en-US" altLang="zh-CN" dirty="0" smtClean="0"/>
          </a:p>
          <a:p>
            <a:pPr algn="ctr"/>
            <a:r>
              <a:rPr lang="en-US" altLang="zh-CN" dirty="0"/>
              <a:t>Semantic </a:t>
            </a:r>
            <a:r>
              <a:rPr lang="en-US" altLang="zh-CN" dirty="0" smtClean="0"/>
              <a:t>Analysis---</a:t>
            </a:r>
            <a:r>
              <a:rPr lang="zh-CN" altLang="en-US" dirty="0" smtClean="0"/>
              <a:t>语义分析</a:t>
            </a:r>
            <a:endParaRPr lang="en-US" altLang="zh-CN" dirty="0"/>
          </a:p>
          <a:p>
            <a:pPr algn="ctr"/>
            <a:endParaRPr lang="en-US" altLang="zh-CN" b="1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9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59</Words>
  <Application>Microsoft Macintosh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Microsoft YaHei Light</vt:lpstr>
      <vt:lpstr>Arial</vt:lpstr>
      <vt:lpstr>Office 主题</vt:lpstr>
      <vt:lpstr>AlexNet  Alex网</vt:lpstr>
      <vt:lpstr>ResNet  深度残差网络</vt:lpstr>
      <vt:lpstr>Long Short-Term Memory Networks  长短期记忆网络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important NetWork base on CNN</dc:title>
  <dc:creator>Microsoft Office 用户</dc:creator>
  <cp:lastModifiedBy>Microsoft Office 用户</cp:lastModifiedBy>
  <cp:revision>20</cp:revision>
  <dcterms:created xsi:type="dcterms:W3CDTF">2017-08-22T17:25:32Z</dcterms:created>
  <dcterms:modified xsi:type="dcterms:W3CDTF">2017-08-23T02:29:24Z</dcterms:modified>
</cp:coreProperties>
</file>