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580"/>
  </p:normalViewPr>
  <p:slideViewPr>
    <p:cSldViewPr snapToGrid="0" snapToObjects="1">
      <p:cViewPr>
        <p:scale>
          <a:sx n="109" d="100"/>
          <a:sy n="109" d="100"/>
        </p:scale>
        <p:origin x="124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795A-DF46-4A41-8FEB-87614B27FB13}" type="datetimeFigureOut">
              <a:rPr kumimoji="1" lang="zh-CN" altLang="en-US" smtClean="0"/>
              <a:t>2017/8/22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5181-A154-8D49-BDD6-F2A8A0E5EF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114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795A-DF46-4A41-8FEB-87614B27FB13}" type="datetimeFigureOut">
              <a:rPr kumimoji="1" lang="zh-CN" altLang="en-US" smtClean="0"/>
              <a:t>2017/8/22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5181-A154-8D49-BDD6-F2A8A0E5EF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763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795A-DF46-4A41-8FEB-87614B27FB13}" type="datetimeFigureOut">
              <a:rPr kumimoji="1" lang="zh-CN" altLang="en-US" smtClean="0"/>
              <a:t>2017/8/22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5181-A154-8D49-BDD6-F2A8A0E5EF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47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795A-DF46-4A41-8FEB-87614B27FB13}" type="datetimeFigureOut">
              <a:rPr kumimoji="1" lang="zh-CN" altLang="en-US" smtClean="0"/>
              <a:t>2017/8/22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5181-A154-8D49-BDD6-F2A8A0E5EF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695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795A-DF46-4A41-8FEB-87614B27FB13}" type="datetimeFigureOut">
              <a:rPr kumimoji="1" lang="zh-CN" altLang="en-US" smtClean="0"/>
              <a:t>2017/8/22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5181-A154-8D49-BDD6-F2A8A0E5EF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24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795A-DF46-4A41-8FEB-87614B27FB13}" type="datetimeFigureOut">
              <a:rPr kumimoji="1" lang="zh-CN" altLang="en-US" smtClean="0"/>
              <a:t>2017/8/22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5181-A154-8D49-BDD6-F2A8A0E5EF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7279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795A-DF46-4A41-8FEB-87614B27FB13}" type="datetimeFigureOut">
              <a:rPr kumimoji="1" lang="zh-CN" altLang="en-US" smtClean="0"/>
              <a:t>2017/8/22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5181-A154-8D49-BDD6-F2A8A0E5EF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946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795A-DF46-4A41-8FEB-87614B27FB13}" type="datetimeFigureOut">
              <a:rPr kumimoji="1" lang="zh-CN" altLang="en-US" smtClean="0"/>
              <a:t>2017/8/22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5181-A154-8D49-BDD6-F2A8A0E5EF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95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795A-DF46-4A41-8FEB-87614B27FB13}" type="datetimeFigureOut">
              <a:rPr kumimoji="1" lang="zh-CN" altLang="en-US" smtClean="0"/>
              <a:t>2017/8/22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5181-A154-8D49-BDD6-F2A8A0E5EF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19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795A-DF46-4A41-8FEB-87614B27FB13}" type="datetimeFigureOut">
              <a:rPr kumimoji="1" lang="zh-CN" altLang="en-US" smtClean="0"/>
              <a:t>2017/8/22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5181-A154-8D49-BDD6-F2A8A0E5EF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4611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795A-DF46-4A41-8FEB-87614B27FB13}" type="datetimeFigureOut">
              <a:rPr kumimoji="1" lang="zh-CN" altLang="en-US" smtClean="0"/>
              <a:t>2017/8/22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5181-A154-8D49-BDD6-F2A8A0E5EF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955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E795A-DF46-4A41-8FEB-87614B27FB13}" type="datetimeFigureOut">
              <a:rPr kumimoji="1" lang="zh-CN" altLang="en-US" smtClean="0"/>
              <a:t>2017/8/22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F5181-A154-8D49-BDD6-F2A8A0E5EF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032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AlexNet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/>
            </a:r>
            <a:b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</a:b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Alex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网</a:t>
            </a:r>
            <a:endParaRPr kumimoji="1" lang="zh-CN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343" y="1690688"/>
            <a:ext cx="9355550" cy="300894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585041" y="4943474"/>
            <a:ext cx="5158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ILSVRC---ImageNet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图像</a:t>
            </a:r>
            <a:r>
              <a:rPr kumimoji="1"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识别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竞赛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ctr"/>
            <a:r>
              <a:rPr lang="en-US" altLang="zh-CN" dirty="0"/>
              <a:t>Computer </a:t>
            </a:r>
            <a:r>
              <a:rPr lang="en-US" altLang="zh-CN" dirty="0" smtClean="0"/>
              <a:t>Vision---</a:t>
            </a:r>
            <a:r>
              <a:rPr lang="zh-CN" altLang="en-US" dirty="0" smtClean="0"/>
              <a:t>计算机视觉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ctr"/>
            <a:r>
              <a:rPr lang="en-US" altLang="zh-CN" dirty="0" smtClean="0"/>
              <a:t>Speech Recognition---</a:t>
            </a:r>
            <a:r>
              <a:rPr lang="zh-CN" altLang="en-US" dirty="0" smtClean="0"/>
              <a:t>语音识别</a:t>
            </a:r>
            <a:endParaRPr lang="en-US" altLang="zh-CN" dirty="0"/>
          </a:p>
          <a:p>
            <a:endParaRPr kumimoji="1" lang="zh-CN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01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ResNet</a:t>
            </a: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b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</a:b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深度残差网络</a:t>
            </a:r>
            <a:endParaRPr kumimoji="1" lang="zh-CN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53487"/>
            <a:ext cx="5563507" cy="30413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389" y="1575005"/>
            <a:ext cx="6376611" cy="361986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15329" y="5364594"/>
            <a:ext cx="3961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COCO </a:t>
            </a:r>
            <a:r>
              <a:rPr lang="en-US" altLang="zh-CN" dirty="0" smtClean="0"/>
              <a:t>2015---</a:t>
            </a:r>
            <a:r>
              <a:rPr lang="zh-CN" altLang="en-US" dirty="0" smtClean="0"/>
              <a:t>另一</a:t>
            </a:r>
            <a:r>
              <a:rPr lang="zh-CN" altLang="en-US" dirty="0"/>
              <a:t>个图像识别</a:t>
            </a:r>
            <a:r>
              <a:rPr lang="zh-CN" altLang="en-US" dirty="0" smtClean="0"/>
              <a:t>比赛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Lower </a:t>
            </a:r>
            <a:r>
              <a:rPr lang="en-US" altLang="zh-CN" dirty="0"/>
              <a:t>T</a:t>
            </a:r>
            <a:r>
              <a:rPr lang="en-US" altLang="zh-CN" dirty="0" smtClean="0"/>
              <a:t>ime </a:t>
            </a:r>
            <a:r>
              <a:rPr lang="en-US" altLang="zh-CN" dirty="0"/>
              <a:t>C</a:t>
            </a:r>
            <a:r>
              <a:rPr lang="en-US" altLang="zh-CN" dirty="0" smtClean="0"/>
              <a:t>omplexity---</a:t>
            </a:r>
            <a:r>
              <a:rPr lang="zh-CN" altLang="en-US" dirty="0" smtClean="0"/>
              <a:t>时间复杂度</a:t>
            </a:r>
            <a:endParaRPr lang="zh-CN" altLang="en-US" dirty="0"/>
          </a:p>
          <a:p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64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Long Short-Term Memory Networks </a:t>
            </a:r>
            <a:b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</a:b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长短期记忆网络</a:t>
            </a:r>
            <a:endParaRPr kumimoji="1" lang="zh-CN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8150" y="1880882"/>
            <a:ext cx="6235700" cy="3162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25424" y="5233376"/>
            <a:ext cx="51411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RNN---</a:t>
            </a:r>
            <a:r>
              <a:rPr lang="zh-CN" altLang="en-US" dirty="0" smtClean="0"/>
              <a:t>递归</a:t>
            </a:r>
            <a:r>
              <a:rPr lang="zh-CN" altLang="en-US" dirty="0"/>
              <a:t>神经</a:t>
            </a:r>
            <a:r>
              <a:rPr lang="zh-CN" altLang="en-US" dirty="0" smtClean="0"/>
              <a:t>网络</a:t>
            </a:r>
            <a:endParaRPr lang="en-US" altLang="zh-CN" dirty="0" smtClean="0"/>
          </a:p>
          <a:p>
            <a:pPr algn="ctr"/>
            <a:r>
              <a:rPr lang="en-US" altLang="zh-CN" dirty="0"/>
              <a:t>G</a:t>
            </a:r>
            <a:r>
              <a:rPr lang="en-US" altLang="zh-CN" dirty="0" smtClean="0"/>
              <a:t>radient Vanishing/Exploding---</a:t>
            </a:r>
            <a:r>
              <a:rPr lang="zh-CN" altLang="en-US" dirty="0" smtClean="0"/>
              <a:t>梯度消失／膨胀</a:t>
            </a:r>
            <a:endParaRPr lang="en-US" altLang="zh-CN" dirty="0" smtClean="0"/>
          </a:p>
          <a:p>
            <a:pPr algn="ctr"/>
            <a:r>
              <a:rPr lang="en-US" altLang="zh-CN" dirty="0"/>
              <a:t>Memory </a:t>
            </a:r>
            <a:r>
              <a:rPr lang="en-US" altLang="zh-CN" dirty="0" smtClean="0"/>
              <a:t>Cell---</a:t>
            </a:r>
            <a:r>
              <a:rPr lang="zh-CN" altLang="en-US" dirty="0" smtClean="0"/>
              <a:t>记忆细胞</a:t>
            </a:r>
            <a:endParaRPr lang="en-US" altLang="zh-CN" dirty="0" smtClean="0"/>
          </a:p>
          <a:p>
            <a:pPr algn="ctr"/>
            <a:r>
              <a:rPr lang="en-US" altLang="zh-CN" dirty="0"/>
              <a:t>Semantic </a:t>
            </a:r>
            <a:r>
              <a:rPr lang="en-US" altLang="zh-CN" dirty="0" smtClean="0"/>
              <a:t>Analysis---</a:t>
            </a:r>
            <a:r>
              <a:rPr lang="zh-CN" altLang="en-US" dirty="0" smtClean="0"/>
              <a:t>语义分析</a:t>
            </a:r>
            <a:endParaRPr lang="en-US" altLang="zh-CN" dirty="0"/>
          </a:p>
          <a:p>
            <a:pPr algn="ctr"/>
            <a:endParaRPr lang="en-US" altLang="zh-CN" b="1" dirty="0"/>
          </a:p>
          <a:p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98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59</Words>
  <Application>Microsoft Macintosh PowerPoint</Application>
  <PresentationFormat>宽屏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DengXian</vt:lpstr>
      <vt:lpstr>DengXian Light</vt:lpstr>
      <vt:lpstr>Microsoft YaHei Light</vt:lpstr>
      <vt:lpstr>Arial</vt:lpstr>
      <vt:lpstr>Office 主题</vt:lpstr>
      <vt:lpstr>AlexNet  Alex网</vt:lpstr>
      <vt:lpstr>ResNet  深度残差网络</vt:lpstr>
      <vt:lpstr>Long Short-Term Memory Networks  长短期记忆网络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 important NetWork base on CNN</dc:title>
  <dc:creator>Microsoft Office 用户</dc:creator>
  <cp:lastModifiedBy>Microsoft Office 用户</cp:lastModifiedBy>
  <cp:revision>22</cp:revision>
  <dcterms:created xsi:type="dcterms:W3CDTF">2017-08-22T17:25:32Z</dcterms:created>
  <dcterms:modified xsi:type="dcterms:W3CDTF">2017-08-23T04:27:25Z</dcterms:modified>
</cp:coreProperties>
</file>