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5"/>
  </p:normalViewPr>
  <p:slideViewPr>
    <p:cSldViewPr snapToGrid="0" snapToObjects="1">
      <p:cViewPr varScale="1">
        <p:scale>
          <a:sx n="85" d="100"/>
          <a:sy n="8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B8D9-38D6-0F48-9EF1-CDFF2FF71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842A2-BB15-7E49-BE4C-2F799E81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2F171-75A0-8140-980B-78084CE2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56D2-A692-8541-8F02-E6D8E95B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5E3B-B483-3440-853F-6A4DB043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640-DECE-2944-9370-C5205E0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88A0-0C45-6643-83CF-52E56294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EF3B-18FB-3B45-B3B9-8F9A11A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F034-0BA1-C048-920D-D2D33DC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864D-C6F5-C141-A2F1-8B768425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0E275-478D-9D4C-8BBC-A8B4BE5A3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8C7D1-2024-DA41-A325-55909D6CB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77C8-DBAD-4144-BD27-659E36CE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ED93-D6B7-7D4C-9996-935B66B5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451D-49F3-254F-9393-45510EA4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38AE-9C2D-AC4A-AC5B-F688333B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E446-93E8-214B-B9A0-153115D9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834B-BFCC-6149-98FD-C01C8127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1E98-3A10-9542-AE0C-FA01D0F5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5928-CEE4-8F4D-B476-7985F021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9B80-11D1-274F-83A0-BC6C00A6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A42A-9EAD-9744-8806-2FE0BC48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2F83-F096-354B-BA5A-D5560129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8CE7-E986-1549-902B-F6B33B80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740A-A1DF-E147-B233-51FD7786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349C-7BF4-074E-B9D0-C60DCC32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6119-5ADB-AD42-BBB7-6C427522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1B12-6B37-FD42-A308-011E636E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BB56-4530-E540-822B-B81E5950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7C13-724F-E545-AED0-079914F4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A6726-19B4-C142-B8F0-E56803A8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68F-6CA1-294D-831E-AD8FB31F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7073-DB0B-8847-AF3C-C9F7C5A2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3F7A-0C61-EF4E-A873-E07BC8985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78B8E-47F7-A244-BEE5-E68EAA61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3ADD-7B29-504B-95EF-82917A876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8CC99-F256-724D-AFE7-D88C84B7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E4353-CA18-4043-8102-7ECF7B23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B1455-5C41-2A42-8E99-799C487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89E7-5987-9A4C-A37E-C496C929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E4634-C2AB-8E4D-B98B-C36EC46F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13A63-6886-B041-816D-9062895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7F4E-7267-9946-999C-F2CF5EF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9290D-BFE5-A942-9547-A0D725D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82C3C-6459-454F-BF93-08B47440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FAFF-60F8-7544-9BE0-36152ED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2253-C6A3-1D42-8799-5ACEDF22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32BA-4EDD-A743-B6C5-D1925DC3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FB973-3FE7-014F-82BE-62172A07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2EBC2-543B-AB45-9F9A-83E2EDB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75F7-D379-4C4B-949A-56EE8A5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8FA1-450A-4B4D-A1F5-D23B9B52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ABC8-988D-E049-A977-CE2192ED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DC0B1-DAE5-D64B-8F4A-372FA319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2AE5-E53C-8E40-A389-186236FE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ED6E-078D-564A-AA8C-781353FD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DE603-3A98-D142-AC5E-3E0E0E20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7A1B-E112-E244-83FE-22DF5AD9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51E94-DD1E-DE46-8DBC-76E8A880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77EA-5E67-4D43-A5AF-4FD68AA0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8177-CCC9-394B-B585-7E91B84E8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150-BB35-EB43-92D4-94D35031125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6F97-D405-D240-BDCB-ED4670FA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3274-D24C-7C46-BFDD-8D6E90E27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B1CD-9F95-7349-93C5-CA1121FA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8C8AD6-0FD1-904A-80F7-ACFE83CC9206}"/>
              </a:ext>
            </a:extLst>
          </p:cNvPr>
          <p:cNvGrpSpPr/>
          <p:nvPr/>
        </p:nvGrpSpPr>
        <p:grpSpPr>
          <a:xfrm>
            <a:off x="4558351" y="723331"/>
            <a:ext cx="2606948" cy="3143537"/>
            <a:chOff x="4558351" y="723331"/>
            <a:chExt cx="2606948" cy="31435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78DCCB-DEEC-624A-9129-07E7AD144B2D}"/>
                </a:ext>
              </a:extLst>
            </p:cNvPr>
            <p:cNvSpPr/>
            <p:nvPr/>
          </p:nvSpPr>
          <p:spPr>
            <a:xfrm>
              <a:off x="4558352" y="723331"/>
              <a:ext cx="2606947" cy="11191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1 + 2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 of review scope, and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conceptualisation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topic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DC75F5-CA4E-4047-BE0B-850B71452032}"/>
                </a:ext>
              </a:extLst>
            </p:cNvPr>
            <p:cNvSpPr/>
            <p:nvPr/>
          </p:nvSpPr>
          <p:spPr>
            <a:xfrm>
              <a:off x="4558351" y="1735541"/>
              <a:ext cx="2606947" cy="11191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3  + 4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search and literature analysis and synthesis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85DC5C-BD00-734E-BC87-52FD61726DFD}"/>
                </a:ext>
              </a:extLst>
            </p:cNvPr>
            <p:cNvSpPr/>
            <p:nvPr/>
          </p:nvSpPr>
          <p:spPr>
            <a:xfrm>
              <a:off x="4558351" y="2747751"/>
              <a:ext cx="2606947" cy="11191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5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35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ocus Light - 16-HavelockBlue-Grey">
      <a:dk1>
        <a:srgbClr val="2E2E2E"/>
      </a:dk1>
      <a:lt1>
        <a:srgbClr val="FFFFFF"/>
      </a:lt1>
      <a:dk2>
        <a:srgbClr val="737373"/>
      </a:dk2>
      <a:lt2>
        <a:srgbClr val="D8D8D8"/>
      </a:lt2>
      <a:accent1>
        <a:srgbClr val="4F8AD9"/>
      </a:accent1>
      <a:accent2>
        <a:srgbClr val="536A89"/>
      </a:accent2>
      <a:accent3>
        <a:srgbClr val="5B5B5B"/>
      </a:accent3>
      <a:accent4>
        <a:srgbClr val="7B7B7B"/>
      </a:accent4>
      <a:accent5>
        <a:srgbClr val="9B9B9B"/>
      </a:accent5>
      <a:accent6>
        <a:srgbClr val="CBCBCB"/>
      </a:accent6>
      <a:hlink>
        <a:srgbClr val="4F8AD9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Franke</dc:creator>
  <cp:lastModifiedBy>Maximilian Franke</cp:lastModifiedBy>
  <cp:revision>2</cp:revision>
  <dcterms:created xsi:type="dcterms:W3CDTF">2020-03-18T17:00:58Z</dcterms:created>
  <dcterms:modified xsi:type="dcterms:W3CDTF">2020-03-20T15:23:24Z</dcterms:modified>
</cp:coreProperties>
</file>