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2"/>
    <p:restoredTop sz="94828"/>
  </p:normalViewPr>
  <p:slideViewPr>
    <p:cSldViewPr snapToGrid="0" snapToObjects="1">
      <p:cViewPr varScale="1">
        <p:scale>
          <a:sx n="94" d="100"/>
          <a:sy n="94" d="100"/>
        </p:scale>
        <p:origin x="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18EFD-504E-EA4E-9CA3-5577344EE1CB}" type="datetimeFigureOut">
              <a:rPr lang="de-DE" smtClean="0"/>
              <a:t>23.03.20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F7E94-0B80-4144-99CF-7E8D0D1D124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627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E4186-68AC-0E42-9BD2-7D3EF693C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CFCF5A-2910-B246-898C-9889717B2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A099A6-8A96-6E44-8844-7B4B8F9A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9130-7FD3-6F4A-A039-8501E9CE58D4}" type="datetimeFigureOut">
              <a:rPr lang="de-DE" smtClean="0"/>
              <a:t>23.03.20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F001D7-B792-FA45-9B6F-F783531E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1C1080-C44F-7840-A894-A8E1D59B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C2-C6C4-9844-9281-6921E85FC064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08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3DA6C-DC22-5940-9566-2B78EE79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3E5BD9-951F-3442-9C19-741C0B02A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35A15F-29F4-BD46-8F3E-08856EDB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9130-7FD3-6F4A-A039-8501E9CE58D4}" type="datetimeFigureOut">
              <a:rPr lang="de-DE" smtClean="0"/>
              <a:t>23.03.20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7F312E-7665-7C40-BA1A-90492520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14231F-8468-8746-A5D8-300A61DC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C2-C6C4-9844-9281-6921E85FC064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472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BC1449-9BE1-4B4D-B19E-C3ADB28A3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251FA5-A05A-4243-B81A-505D75186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ED231-1524-0341-8837-AEC25316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9130-7FD3-6F4A-A039-8501E9CE58D4}" type="datetimeFigureOut">
              <a:rPr lang="de-DE" smtClean="0"/>
              <a:t>23.03.20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2BA2D9-D6D0-D24C-956E-464D6D24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61FB8C-D20C-1543-AB5B-747879FC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C2-C6C4-9844-9281-6921E85FC064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998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A644D-0727-764E-A15B-81A5F01C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365272-9974-B74F-B25D-C1042479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AE2EF8-7273-8B4E-BB21-5BE6B9D9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9130-7FD3-6F4A-A039-8501E9CE58D4}" type="datetimeFigureOut">
              <a:rPr lang="de-DE" smtClean="0"/>
              <a:t>23.03.20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E18226-BEBA-3047-9F1A-BB176F11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2D1C91-4316-434E-A689-76DDAB51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C2-C6C4-9844-9281-6921E85FC064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10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28F6C-D065-904D-AFBF-57B0D12B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418895-803A-4C4F-9D08-53FDBC50D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8A22AD-F24A-2147-911E-A28848D9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9130-7FD3-6F4A-A039-8501E9CE58D4}" type="datetimeFigureOut">
              <a:rPr lang="de-DE" smtClean="0"/>
              <a:t>23.03.20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AFDDF-379D-DE4C-9909-3B488195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0457C4-1416-2048-B753-E255C472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C2-C6C4-9844-9281-6921E85FC064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706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4CB8D-00FB-6A4A-BF9B-2372B728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DEC52D-44DE-234F-8766-AC1E9BCCD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D2CC06-E321-764E-BB7D-82D413AA3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87C6F2-ADAC-8F4B-8032-85E74329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9130-7FD3-6F4A-A039-8501E9CE58D4}" type="datetimeFigureOut">
              <a:rPr lang="de-DE" smtClean="0"/>
              <a:t>23.03.20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912717-9CA5-EA43-8C96-D2CC4963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817B11-A9DB-3946-B085-9079FC69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C2-C6C4-9844-9281-6921E85FC064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360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7C169-06E0-C846-8E46-6B617C71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D7DC17-ED04-514D-8B67-10FD1F563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AA0005-C0AF-A440-AA95-A9D857059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E70FFA-1264-AC4C-8D66-CE5FE7378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D27E1C-27B3-AA47-B301-A9D5E0A78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23720CA-F4F3-F849-9B35-2CF5838D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9130-7FD3-6F4A-A039-8501E9CE58D4}" type="datetimeFigureOut">
              <a:rPr lang="de-DE" smtClean="0"/>
              <a:t>23.03.20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CA9083-82F0-754B-944A-D91D5897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E3D707-D701-8944-8FB5-EF3F94E7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C2-C6C4-9844-9281-6921E85FC064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93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9AE18-2866-AE45-B432-10D2640D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0283C9-C957-2242-AE7A-2D4769F3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9130-7FD3-6F4A-A039-8501E9CE58D4}" type="datetimeFigureOut">
              <a:rPr lang="de-DE" smtClean="0"/>
              <a:t>23.03.20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DD65A5-4C93-3E47-A0EE-81A2D1E6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D19692-0E01-F147-8D04-08CF00C2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C2-C6C4-9844-9281-6921E85FC064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195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1A86666-0D6E-2148-AA8A-3F965317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9130-7FD3-6F4A-A039-8501E9CE58D4}" type="datetimeFigureOut">
              <a:rPr lang="de-DE" smtClean="0"/>
              <a:t>23.03.20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DF70B5-2827-5D4C-A15A-D3FB2BD4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F48FEC-6256-FD42-ABDE-C8192F05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C2-C6C4-9844-9281-6921E85FC064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46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973CF-B1CF-A243-AE41-B9D687AE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E86A3B-BC90-D149-9ED5-96099909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DBB1AE-0418-0542-9EFD-5A3677485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056556-D5AA-3A4C-B651-4498A796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9130-7FD3-6F4A-A039-8501E9CE58D4}" type="datetimeFigureOut">
              <a:rPr lang="de-DE" smtClean="0"/>
              <a:t>23.03.20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1CA436-5154-0D47-9FA4-3535A3CC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BF892C-56D5-EA40-BD78-31762F30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C2-C6C4-9844-9281-6921E85FC064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20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EAE77-1E82-9545-98CB-8B756B698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530713-F5A4-B146-BC93-90B1E7D54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D04C4C-090D-A141-9FE3-B31C5A1EE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5F4032-CD64-0B48-8692-151D9BA9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9130-7FD3-6F4A-A039-8501E9CE58D4}" type="datetimeFigureOut">
              <a:rPr lang="de-DE" smtClean="0"/>
              <a:t>23.03.20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2E3EC1-1567-3047-9B80-AB905A12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9E97C9-258C-7A44-80C9-0407A181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C2-C6C4-9844-9281-6921E85FC064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972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B98C92-4DF7-094D-AD36-B2832F87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71AE85-07B6-0245-993E-2ECE06A80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84DE52-6B95-0B4C-824B-00C04F641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59130-7FD3-6F4A-A039-8501E9CE58D4}" type="datetimeFigureOut">
              <a:rPr lang="de-DE" smtClean="0"/>
              <a:t>23.03.20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44F320-69FE-1A42-9EAF-D88F9F53B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5B180-B1AF-8B49-B721-305F39869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584C2-C6C4-9844-9281-6921E85FC064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555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CC00E6A4-5DC6-7D49-9B1D-CB1BAA10B60E}"/>
              </a:ext>
            </a:extLst>
          </p:cNvPr>
          <p:cNvGrpSpPr/>
          <p:nvPr/>
        </p:nvGrpSpPr>
        <p:grpSpPr>
          <a:xfrm>
            <a:off x="1249575" y="67940"/>
            <a:ext cx="3226891" cy="2620669"/>
            <a:chOff x="1249575" y="67939"/>
            <a:chExt cx="5557400" cy="4754027"/>
          </a:xfrm>
        </p:grpSpPr>
        <p:sp>
          <p:nvSpPr>
            <p:cNvPr id="2" name="Abgerundetes Rechteck 1">
              <a:extLst>
                <a:ext uri="{FF2B5EF4-FFF2-40B4-BE49-F238E27FC236}">
                  <a16:creationId xmlns:a16="http://schemas.microsoft.com/office/drawing/2014/main" id="{8C3B8051-C332-E04C-8AD0-6CB804878EA5}"/>
                </a:ext>
              </a:extLst>
            </p:cNvPr>
            <p:cNvSpPr/>
            <p:nvPr/>
          </p:nvSpPr>
          <p:spPr>
            <a:xfrm>
              <a:off x="1508760" y="67939"/>
              <a:ext cx="4980623" cy="571500"/>
            </a:xfrm>
            <a:prstGeom prst="roundRect">
              <a:avLst/>
            </a:pr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Databases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" name="Abgerundetes Rechteck 3">
              <a:extLst>
                <a:ext uri="{FF2B5EF4-FFF2-40B4-BE49-F238E27FC236}">
                  <a16:creationId xmlns:a16="http://schemas.microsoft.com/office/drawing/2014/main" id="{9FD4B80D-3DC9-D740-A21D-C6CFD9DDAFD6}"/>
                </a:ext>
              </a:extLst>
            </p:cNvPr>
            <p:cNvSpPr/>
            <p:nvPr/>
          </p:nvSpPr>
          <p:spPr>
            <a:xfrm>
              <a:off x="1508760" y="748976"/>
              <a:ext cx="4980623" cy="571500"/>
            </a:xfrm>
            <a:prstGeom prst="roundRect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KVK, ScienceDirect, ScienceDirect, Web of Science 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" name="Vertikale Rolle 6">
              <a:extLst>
                <a:ext uri="{FF2B5EF4-FFF2-40B4-BE49-F238E27FC236}">
                  <a16:creationId xmlns:a16="http://schemas.microsoft.com/office/drawing/2014/main" id="{2F7397DD-9539-5C42-9D65-0639BD4BDEBB}"/>
                </a:ext>
              </a:extLst>
            </p:cNvPr>
            <p:cNvSpPr/>
            <p:nvPr/>
          </p:nvSpPr>
          <p:spPr>
            <a:xfrm>
              <a:off x="1508760" y="1398069"/>
              <a:ext cx="1638498" cy="554126"/>
            </a:xfrm>
            <a:prstGeom prst="verticalScroll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 = </a:t>
              </a:r>
              <a:r>
                <a:rPr 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34 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Vertikale Rolle 8">
              <a:extLst>
                <a:ext uri="{FF2B5EF4-FFF2-40B4-BE49-F238E27FC236}">
                  <a16:creationId xmlns:a16="http://schemas.microsoft.com/office/drawing/2014/main" id="{F19473D0-B9D5-344F-8968-E04621C6D0F8}"/>
                </a:ext>
              </a:extLst>
            </p:cNvPr>
            <p:cNvSpPr/>
            <p:nvPr/>
          </p:nvSpPr>
          <p:spPr>
            <a:xfrm>
              <a:off x="3207206" y="2071679"/>
              <a:ext cx="1638498" cy="554126"/>
            </a:xfrm>
            <a:prstGeom prst="verticalScroll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 = 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05 </a:t>
              </a:r>
            </a:p>
          </p:txBody>
        </p:sp>
        <p:cxnSp>
          <p:nvCxnSpPr>
            <p:cNvPr id="11" name="Gerade Verbindung 10">
              <a:extLst>
                <a:ext uri="{FF2B5EF4-FFF2-40B4-BE49-F238E27FC236}">
                  <a16:creationId xmlns:a16="http://schemas.microsoft.com/office/drawing/2014/main" id="{FF9AECF6-A7DD-E843-8791-165B5E3890E3}"/>
                </a:ext>
              </a:extLst>
            </p:cNvPr>
            <p:cNvCxnSpPr>
              <a:cxnSpLocks/>
              <a:stCxn id="7" idx="2"/>
              <a:endCxn id="9" idx="1"/>
            </p:cNvCxnSpPr>
            <p:nvPr/>
          </p:nvCxnSpPr>
          <p:spPr>
            <a:xfrm rot="16200000" flipH="1">
              <a:off x="2603967" y="1676236"/>
              <a:ext cx="396547" cy="948463"/>
            </a:xfrm>
            <a:prstGeom prst="bentConnector4">
              <a:avLst>
                <a:gd name="adj1" fmla="val 15066"/>
                <a:gd name="adj2" fmla="val 326"/>
              </a:avLst>
            </a:prstGeom>
            <a:ln w="285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Vertikale Rolle 22">
              <a:extLst>
                <a:ext uri="{FF2B5EF4-FFF2-40B4-BE49-F238E27FC236}">
                  <a16:creationId xmlns:a16="http://schemas.microsoft.com/office/drawing/2014/main" id="{E48DB5C6-40B2-AD44-B9E7-9216CCEEC521}"/>
                </a:ext>
              </a:extLst>
            </p:cNvPr>
            <p:cNvSpPr/>
            <p:nvPr/>
          </p:nvSpPr>
          <p:spPr>
            <a:xfrm>
              <a:off x="3207206" y="3188349"/>
              <a:ext cx="1638498" cy="554126"/>
            </a:xfrm>
            <a:prstGeom prst="verticalScroll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 = 60 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24" name="Gerade Verbindung 10">
              <a:extLst>
                <a:ext uri="{FF2B5EF4-FFF2-40B4-BE49-F238E27FC236}">
                  <a16:creationId xmlns:a16="http://schemas.microsoft.com/office/drawing/2014/main" id="{C545D26D-4B45-0B47-9583-D892086522AF}"/>
                </a:ext>
              </a:extLst>
            </p:cNvPr>
            <p:cNvCxnSpPr>
              <a:cxnSpLocks/>
              <a:stCxn id="23" idx="0"/>
              <a:endCxn id="9" idx="2"/>
            </p:cNvCxnSpPr>
            <p:nvPr/>
          </p:nvCxnSpPr>
          <p:spPr>
            <a:xfrm flipV="1">
              <a:off x="4026455" y="2625805"/>
              <a:ext cx="0" cy="562544"/>
            </a:xfrm>
            <a:prstGeom prst="straightConnector1">
              <a:avLst/>
            </a:prstGeom>
            <a:ln w="285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bgerundetes Rechteck 26">
              <a:extLst>
                <a:ext uri="{FF2B5EF4-FFF2-40B4-BE49-F238E27FC236}">
                  <a16:creationId xmlns:a16="http://schemas.microsoft.com/office/drawing/2014/main" id="{4A95F8F2-8674-A14E-90E5-8A4207DED881}"/>
                </a:ext>
              </a:extLst>
            </p:cNvPr>
            <p:cNvSpPr/>
            <p:nvPr/>
          </p:nvSpPr>
          <p:spPr>
            <a:xfrm>
              <a:off x="1249575" y="2715876"/>
              <a:ext cx="5553290" cy="412606"/>
            </a:xfrm>
            <a:prstGeom prst="roundRect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1st iteration step (abstract, title, keyword list)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Vertikale Rolle 30">
              <a:extLst>
                <a:ext uri="{FF2B5EF4-FFF2-40B4-BE49-F238E27FC236}">
                  <a16:creationId xmlns:a16="http://schemas.microsoft.com/office/drawing/2014/main" id="{688365E8-9A2C-194D-8343-EFF63986C484}"/>
                </a:ext>
              </a:extLst>
            </p:cNvPr>
            <p:cNvSpPr/>
            <p:nvPr/>
          </p:nvSpPr>
          <p:spPr>
            <a:xfrm>
              <a:off x="3207206" y="4267840"/>
              <a:ext cx="1638498" cy="554126"/>
            </a:xfrm>
            <a:prstGeom prst="verticalScroll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 = 9 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2" name="Gerade Verbindung 10">
              <a:extLst>
                <a:ext uri="{FF2B5EF4-FFF2-40B4-BE49-F238E27FC236}">
                  <a16:creationId xmlns:a16="http://schemas.microsoft.com/office/drawing/2014/main" id="{A98C6D78-0359-434A-97C6-7DE1EF52B849}"/>
                </a:ext>
              </a:extLst>
            </p:cNvPr>
            <p:cNvCxnSpPr>
              <a:cxnSpLocks/>
              <a:stCxn id="31" idx="0"/>
              <a:endCxn id="23" idx="2"/>
            </p:cNvCxnSpPr>
            <p:nvPr/>
          </p:nvCxnSpPr>
          <p:spPr>
            <a:xfrm flipV="1">
              <a:off x="4026455" y="3742475"/>
              <a:ext cx="0" cy="525365"/>
            </a:xfrm>
            <a:prstGeom prst="straightConnector1">
              <a:avLst/>
            </a:prstGeom>
            <a:ln w="285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bgerundetes Rechteck 32">
              <a:extLst>
                <a:ext uri="{FF2B5EF4-FFF2-40B4-BE49-F238E27FC236}">
                  <a16:creationId xmlns:a16="http://schemas.microsoft.com/office/drawing/2014/main" id="{9C422E34-D8DD-5741-87B0-B26DBAF28CC7}"/>
                </a:ext>
              </a:extLst>
            </p:cNvPr>
            <p:cNvSpPr/>
            <p:nvPr/>
          </p:nvSpPr>
          <p:spPr>
            <a:xfrm>
              <a:off x="1370975" y="3843286"/>
              <a:ext cx="5436000" cy="324073"/>
            </a:xfrm>
            <a:prstGeom prst="roundRect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2nd iteration step (full text analysis)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Vertikale Rolle 6">
              <a:extLst>
                <a:ext uri="{FF2B5EF4-FFF2-40B4-BE49-F238E27FC236}">
                  <a16:creationId xmlns:a16="http://schemas.microsoft.com/office/drawing/2014/main" id="{2F86B563-472A-8B48-A8BB-402BB94411ED}"/>
                </a:ext>
              </a:extLst>
            </p:cNvPr>
            <p:cNvSpPr/>
            <p:nvPr/>
          </p:nvSpPr>
          <p:spPr>
            <a:xfrm>
              <a:off x="3207206" y="1385749"/>
              <a:ext cx="1638498" cy="554126"/>
            </a:xfrm>
            <a:prstGeom prst="verticalScroll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 = 184 </a:t>
              </a:r>
            </a:p>
          </p:txBody>
        </p:sp>
        <p:sp>
          <p:nvSpPr>
            <p:cNvPr id="28" name="Vertikale Rolle 6">
              <a:extLst>
                <a:ext uri="{FF2B5EF4-FFF2-40B4-BE49-F238E27FC236}">
                  <a16:creationId xmlns:a16="http://schemas.microsoft.com/office/drawing/2014/main" id="{042EBCC0-098B-4347-AA04-F138403304FE}"/>
                </a:ext>
              </a:extLst>
            </p:cNvPr>
            <p:cNvSpPr/>
            <p:nvPr/>
          </p:nvSpPr>
          <p:spPr>
            <a:xfrm>
              <a:off x="4850885" y="1387363"/>
              <a:ext cx="1638498" cy="554126"/>
            </a:xfrm>
            <a:prstGeom prst="verticalScroll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 = 187 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4" name="Gerade Verbindung 10">
              <a:extLst>
                <a:ext uri="{FF2B5EF4-FFF2-40B4-BE49-F238E27FC236}">
                  <a16:creationId xmlns:a16="http://schemas.microsoft.com/office/drawing/2014/main" id="{D428E858-8333-7741-A68C-970FBB5107D3}"/>
                </a:ext>
              </a:extLst>
            </p:cNvPr>
            <p:cNvCxnSpPr>
              <a:cxnSpLocks/>
              <a:stCxn id="28" idx="2"/>
              <a:endCxn id="9" idx="3"/>
            </p:cNvCxnSpPr>
            <p:nvPr/>
          </p:nvCxnSpPr>
          <p:spPr>
            <a:xfrm rot="5400000">
              <a:off x="5019660" y="1698267"/>
              <a:ext cx="407253" cy="893696"/>
            </a:xfrm>
            <a:prstGeom prst="bentConnector4">
              <a:avLst>
                <a:gd name="adj1" fmla="val 15984"/>
                <a:gd name="adj2" fmla="val 355"/>
              </a:avLst>
            </a:prstGeom>
            <a:ln w="285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10">
              <a:extLst>
                <a:ext uri="{FF2B5EF4-FFF2-40B4-BE49-F238E27FC236}">
                  <a16:creationId xmlns:a16="http://schemas.microsoft.com/office/drawing/2014/main" id="{9EBB3501-42EC-E94D-9F6B-178488148137}"/>
                </a:ext>
              </a:extLst>
            </p:cNvPr>
            <p:cNvCxnSpPr>
              <a:cxnSpLocks/>
              <a:stCxn id="26" idx="2"/>
              <a:endCxn id="9" idx="0"/>
            </p:cNvCxnSpPr>
            <p:nvPr/>
          </p:nvCxnSpPr>
          <p:spPr>
            <a:xfrm>
              <a:off x="4026455" y="1939875"/>
              <a:ext cx="0" cy="131804"/>
            </a:xfrm>
            <a:prstGeom prst="straightConnector1">
              <a:avLst/>
            </a:prstGeom>
            <a:ln w="285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10">
              <a:extLst>
                <a:ext uri="{FF2B5EF4-FFF2-40B4-BE49-F238E27FC236}">
                  <a16:creationId xmlns:a16="http://schemas.microsoft.com/office/drawing/2014/main" id="{9AF8949D-7099-1F47-8904-B14A982742D4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4026455" y="2009247"/>
              <a:ext cx="4473" cy="62432"/>
            </a:xfrm>
            <a:prstGeom prst="straightConnector1">
              <a:avLst/>
            </a:prstGeom>
            <a:ln w="285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8105030"/>
      </p:ext>
    </p:extLst>
  </p:cSld>
  <p:clrMapOvr>
    <a:masterClrMapping/>
  </p:clrMapOvr>
</p:sld>
</file>

<file path=ppt/theme/theme1.xml><?xml version="1.0" encoding="utf-8"?>
<a:theme xmlns:a="http://schemas.openxmlformats.org/drawingml/2006/main" name="1_Design1">
  <a:themeElements>
    <a:clrScheme name="Crocus Light - 25-Buddleja-Grey">
      <a:dk1>
        <a:srgbClr val="2E2E2E"/>
      </a:dk1>
      <a:lt1>
        <a:srgbClr val="FFFFFF"/>
      </a:lt1>
      <a:dk2>
        <a:srgbClr val="737373"/>
      </a:dk2>
      <a:lt2>
        <a:srgbClr val="D8D8D8"/>
      </a:lt2>
      <a:accent1>
        <a:srgbClr val="665891"/>
      </a:accent1>
      <a:accent2>
        <a:srgbClr val="868196"/>
      </a:accent2>
      <a:accent3>
        <a:srgbClr val="5B5B5B"/>
      </a:accent3>
      <a:accent4>
        <a:srgbClr val="7B7B7B"/>
      </a:accent4>
      <a:accent5>
        <a:srgbClr val="9B9B9B"/>
      </a:accent5>
      <a:accent6>
        <a:srgbClr val="CBCBCB"/>
      </a:accent6>
      <a:hlink>
        <a:srgbClr val="665891"/>
      </a:hlink>
      <a:folHlink>
        <a:srgbClr val="FFC000"/>
      </a:folHlink>
    </a:clrScheme>
    <a:fontScheme name="Office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Thyssenkrupp_Design</Template>
  <TotalTime>110</TotalTime>
  <Words>47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1_Design1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Franke</dc:creator>
  <cp:lastModifiedBy>Maximilian Franke</cp:lastModifiedBy>
  <cp:revision>66</cp:revision>
  <cp:lastPrinted>2019-04-14T09:24:51Z</cp:lastPrinted>
  <dcterms:created xsi:type="dcterms:W3CDTF">2019-01-21T13:22:42Z</dcterms:created>
  <dcterms:modified xsi:type="dcterms:W3CDTF">2020-03-23T22:54:17Z</dcterms:modified>
</cp:coreProperties>
</file>