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 Kozlov" userId="d1dd7a94-3419-4d33-86d2-7b1912085ad6" providerId="ADAL" clId="{F1D03046-3DD4-44E4-BB03-E28045F7761E}"/>
    <pc:docChg chg="custSel addSld delSld modSld">
      <pc:chgData name="Maxim Kozlov" userId="d1dd7a94-3419-4d33-86d2-7b1912085ad6" providerId="ADAL" clId="{F1D03046-3DD4-44E4-BB03-E28045F7761E}" dt="2018-12-12T07:13:08.489" v="197" actId="20577"/>
      <pc:docMkLst>
        <pc:docMk/>
      </pc:docMkLst>
      <pc:sldChg chg="delSp modSp add del">
        <pc:chgData name="Maxim Kozlov" userId="d1dd7a94-3419-4d33-86d2-7b1912085ad6" providerId="ADAL" clId="{F1D03046-3DD4-44E4-BB03-E28045F7761E}" dt="2018-12-12T07:07:29.581" v="68" actId="2696"/>
        <pc:sldMkLst>
          <pc:docMk/>
          <pc:sldMk cId="1708396503" sldId="256"/>
        </pc:sldMkLst>
        <pc:spChg chg="mod">
          <ac:chgData name="Maxim Kozlov" userId="d1dd7a94-3419-4d33-86d2-7b1912085ad6" providerId="ADAL" clId="{F1D03046-3DD4-44E4-BB03-E28045F7761E}" dt="2018-12-12T06:55:05.985" v="5" actId="20577"/>
          <ac:spMkLst>
            <pc:docMk/>
            <pc:sldMk cId="1708396503" sldId="256"/>
            <ac:spMk id="2" creationId="{36060D6B-ABF3-4B67-9E21-52490EFB7DC6}"/>
          </ac:spMkLst>
        </pc:spChg>
        <pc:spChg chg="del">
          <ac:chgData name="Maxim Kozlov" userId="d1dd7a94-3419-4d33-86d2-7b1912085ad6" providerId="ADAL" clId="{F1D03046-3DD4-44E4-BB03-E28045F7761E}" dt="2018-12-12T06:55:27.784" v="6" actId="478"/>
          <ac:spMkLst>
            <pc:docMk/>
            <pc:sldMk cId="1708396503" sldId="256"/>
            <ac:spMk id="3" creationId="{B456DD33-A844-4DCB-A3DA-1F7BD04CDD82}"/>
          </ac:spMkLst>
        </pc:spChg>
      </pc:sldChg>
      <pc:sldChg chg="addSp modSp add">
        <pc:chgData name="Maxim Kozlov" userId="d1dd7a94-3419-4d33-86d2-7b1912085ad6" providerId="ADAL" clId="{F1D03046-3DD4-44E4-BB03-E28045F7761E}" dt="2018-12-12T06:57:26.841" v="10" actId="1076"/>
        <pc:sldMkLst>
          <pc:docMk/>
          <pc:sldMk cId="279488792" sldId="257"/>
        </pc:sldMkLst>
        <pc:picChg chg="add mod">
          <ac:chgData name="Maxim Kozlov" userId="d1dd7a94-3419-4d33-86d2-7b1912085ad6" providerId="ADAL" clId="{F1D03046-3DD4-44E4-BB03-E28045F7761E}" dt="2018-12-12T06:57:26.841" v="10" actId="1076"/>
          <ac:picMkLst>
            <pc:docMk/>
            <pc:sldMk cId="279488792" sldId="257"/>
            <ac:picMk id="1026" creationId="{30E6927A-8E5C-4734-A7E3-C58E64B27231}"/>
          </ac:picMkLst>
        </pc:picChg>
      </pc:sldChg>
      <pc:sldChg chg="addSp modSp add">
        <pc:chgData name="Maxim Kozlov" userId="d1dd7a94-3419-4d33-86d2-7b1912085ad6" providerId="ADAL" clId="{F1D03046-3DD4-44E4-BB03-E28045F7761E}" dt="2018-12-12T07:02:49.393" v="14" actId="1076"/>
        <pc:sldMkLst>
          <pc:docMk/>
          <pc:sldMk cId="996974906" sldId="258"/>
        </pc:sldMkLst>
        <pc:picChg chg="add mod">
          <ac:chgData name="Maxim Kozlov" userId="d1dd7a94-3419-4d33-86d2-7b1912085ad6" providerId="ADAL" clId="{F1D03046-3DD4-44E4-BB03-E28045F7761E}" dt="2018-12-12T07:02:49.393" v="14" actId="1076"/>
          <ac:picMkLst>
            <pc:docMk/>
            <pc:sldMk cId="996974906" sldId="258"/>
            <ac:picMk id="2050" creationId="{19FF7317-9972-4452-85F8-0E8994EDB7F6}"/>
          </ac:picMkLst>
        </pc:picChg>
      </pc:sldChg>
      <pc:sldChg chg="modSp add">
        <pc:chgData name="Maxim Kozlov" userId="d1dd7a94-3419-4d33-86d2-7b1912085ad6" providerId="ADAL" clId="{F1D03046-3DD4-44E4-BB03-E28045F7761E}" dt="2018-12-12T07:05:57.507" v="66" actId="20577"/>
        <pc:sldMkLst>
          <pc:docMk/>
          <pc:sldMk cId="4237433619" sldId="259"/>
        </pc:sldMkLst>
        <pc:spChg chg="mod">
          <ac:chgData name="Maxim Kozlov" userId="d1dd7a94-3419-4d33-86d2-7b1912085ad6" providerId="ADAL" clId="{F1D03046-3DD4-44E4-BB03-E28045F7761E}" dt="2018-12-12T07:03:40.331" v="30" actId="20577"/>
          <ac:spMkLst>
            <pc:docMk/>
            <pc:sldMk cId="4237433619" sldId="259"/>
            <ac:spMk id="2" creationId="{76B6AC44-1D77-467A-B4B7-A8BF6570791B}"/>
          </ac:spMkLst>
        </pc:spChg>
        <pc:spChg chg="mod">
          <ac:chgData name="Maxim Kozlov" userId="d1dd7a94-3419-4d33-86d2-7b1912085ad6" providerId="ADAL" clId="{F1D03046-3DD4-44E4-BB03-E28045F7761E}" dt="2018-12-12T07:04:19.821" v="37" actId="20577"/>
          <ac:spMkLst>
            <pc:docMk/>
            <pc:sldMk cId="4237433619" sldId="259"/>
            <ac:spMk id="3" creationId="{EECB955B-411D-41EA-856F-D79485EF48D7}"/>
          </ac:spMkLst>
        </pc:spChg>
        <pc:spChg chg="mod">
          <ac:chgData name="Maxim Kozlov" userId="d1dd7a94-3419-4d33-86d2-7b1912085ad6" providerId="ADAL" clId="{F1D03046-3DD4-44E4-BB03-E28045F7761E}" dt="2018-12-12T07:05:09.514" v="54"/>
          <ac:spMkLst>
            <pc:docMk/>
            <pc:sldMk cId="4237433619" sldId="259"/>
            <ac:spMk id="4" creationId="{4317405E-F1B6-455A-A1D3-DC8138861079}"/>
          </ac:spMkLst>
        </pc:spChg>
        <pc:spChg chg="mod">
          <ac:chgData name="Maxim Kozlov" userId="d1dd7a94-3419-4d33-86d2-7b1912085ad6" providerId="ADAL" clId="{F1D03046-3DD4-44E4-BB03-E28045F7761E}" dt="2018-12-12T07:04:22.965" v="42" actId="20577"/>
          <ac:spMkLst>
            <pc:docMk/>
            <pc:sldMk cId="4237433619" sldId="259"/>
            <ac:spMk id="5" creationId="{592FDC5F-A6A9-4BB8-A469-016D9E5EF42D}"/>
          </ac:spMkLst>
        </pc:spChg>
        <pc:spChg chg="mod">
          <ac:chgData name="Maxim Kozlov" userId="d1dd7a94-3419-4d33-86d2-7b1912085ad6" providerId="ADAL" clId="{F1D03046-3DD4-44E4-BB03-E28045F7761E}" dt="2018-12-12T07:05:42.169" v="61" actId="20577"/>
          <ac:spMkLst>
            <pc:docMk/>
            <pc:sldMk cId="4237433619" sldId="259"/>
            <ac:spMk id="6" creationId="{C9432497-8527-45FE-87F0-62E5077466D6}"/>
          </ac:spMkLst>
        </pc:spChg>
        <pc:spChg chg="mod">
          <ac:chgData name="Maxim Kozlov" userId="d1dd7a94-3419-4d33-86d2-7b1912085ad6" providerId="ADAL" clId="{F1D03046-3DD4-44E4-BB03-E28045F7761E}" dt="2018-12-12T07:04:27.132" v="45" actId="20577"/>
          <ac:spMkLst>
            <pc:docMk/>
            <pc:sldMk cId="4237433619" sldId="259"/>
            <ac:spMk id="7" creationId="{4911229D-19C2-4C02-870C-ABE5B4D3346D}"/>
          </ac:spMkLst>
        </pc:spChg>
        <pc:spChg chg="mod">
          <ac:chgData name="Maxim Kozlov" userId="d1dd7a94-3419-4d33-86d2-7b1912085ad6" providerId="ADAL" clId="{F1D03046-3DD4-44E4-BB03-E28045F7761E}" dt="2018-12-12T07:05:57.507" v="66" actId="20577"/>
          <ac:spMkLst>
            <pc:docMk/>
            <pc:sldMk cId="4237433619" sldId="259"/>
            <ac:spMk id="8" creationId="{E7C3F92F-5A3D-425D-BB84-49F01CEC0478}"/>
          </ac:spMkLst>
        </pc:spChg>
      </pc:sldChg>
      <pc:sldChg chg="modSp add">
        <pc:chgData name="Maxim Kozlov" userId="d1dd7a94-3419-4d33-86d2-7b1912085ad6" providerId="ADAL" clId="{F1D03046-3DD4-44E4-BB03-E28045F7761E}" dt="2018-12-12T07:13:08.489" v="197" actId="20577"/>
        <pc:sldMkLst>
          <pc:docMk/>
          <pc:sldMk cId="2848541973" sldId="260"/>
        </pc:sldMkLst>
        <pc:spChg chg="mod">
          <ac:chgData name="Maxim Kozlov" userId="d1dd7a94-3419-4d33-86d2-7b1912085ad6" providerId="ADAL" clId="{F1D03046-3DD4-44E4-BB03-E28045F7761E}" dt="2018-12-12T07:07:41.360" v="80" actId="20577"/>
          <ac:spMkLst>
            <pc:docMk/>
            <pc:sldMk cId="2848541973" sldId="260"/>
            <ac:spMk id="2" creationId="{3E7C1FA4-EFC3-4CF3-80EC-101D316F6B32}"/>
          </ac:spMkLst>
        </pc:spChg>
        <pc:spChg chg="mod">
          <ac:chgData name="Maxim Kozlov" userId="d1dd7a94-3419-4d33-86d2-7b1912085ad6" providerId="ADAL" clId="{F1D03046-3DD4-44E4-BB03-E28045F7761E}" dt="2018-12-12T07:13:08.489" v="197" actId="20577"/>
          <ac:spMkLst>
            <pc:docMk/>
            <pc:sldMk cId="2848541973" sldId="260"/>
            <ac:spMk id="3" creationId="{021E2212-3ABD-4E9E-8084-66E571E7EAFC}"/>
          </ac:spMkLst>
        </pc:spChg>
      </pc:sldChg>
      <pc:sldChg chg="addSp add">
        <pc:chgData name="Maxim Kozlov" userId="d1dd7a94-3419-4d33-86d2-7b1912085ad6" providerId="ADAL" clId="{F1D03046-3DD4-44E4-BB03-E28045F7761E}" dt="2018-12-12T07:08:28.696" v="84"/>
        <pc:sldMkLst>
          <pc:docMk/>
          <pc:sldMk cId="3531523486" sldId="261"/>
        </pc:sldMkLst>
        <pc:picChg chg="add">
          <ac:chgData name="Maxim Kozlov" userId="d1dd7a94-3419-4d33-86d2-7b1912085ad6" providerId="ADAL" clId="{F1D03046-3DD4-44E4-BB03-E28045F7761E}" dt="2018-12-12T07:08:28.696" v="84"/>
          <ac:picMkLst>
            <pc:docMk/>
            <pc:sldMk cId="3531523486" sldId="261"/>
            <ac:picMk id="2" creationId="{0E580A33-D5A2-41DF-8C1D-CFEA1D14B47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9E46-64EA-4429-8367-3C5A9A6578C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BEC6-03D3-4548-B3EC-57033A1D6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9E46-64EA-4429-8367-3C5A9A6578C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BEC6-03D3-4548-B3EC-57033A1D6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9E46-64EA-4429-8367-3C5A9A6578C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BEC6-03D3-4548-B3EC-57033A1D6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62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9E46-64EA-4429-8367-3C5A9A6578C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BEC6-03D3-4548-B3EC-57033A1D6C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1613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9E46-64EA-4429-8367-3C5A9A6578C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BEC6-03D3-4548-B3EC-57033A1D6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43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9E46-64EA-4429-8367-3C5A9A6578C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BEC6-03D3-4548-B3EC-57033A1D6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75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9E46-64EA-4429-8367-3C5A9A6578C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BEC6-03D3-4548-B3EC-57033A1D6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71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9E46-64EA-4429-8367-3C5A9A6578C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BEC6-03D3-4548-B3EC-57033A1D6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42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9E46-64EA-4429-8367-3C5A9A6578C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BEC6-03D3-4548-B3EC-57033A1D6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0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9E46-64EA-4429-8367-3C5A9A6578C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BEC6-03D3-4548-B3EC-57033A1D6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9E46-64EA-4429-8367-3C5A9A6578C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BEC6-03D3-4548-B3EC-57033A1D6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9E46-64EA-4429-8367-3C5A9A6578C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BEC6-03D3-4548-B3EC-57033A1D6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0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9E46-64EA-4429-8367-3C5A9A6578C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BEC6-03D3-4548-B3EC-57033A1D6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5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9E46-64EA-4429-8367-3C5A9A6578C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BEC6-03D3-4548-B3EC-57033A1D6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0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9E46-64EA-4429-8367-3C5A9A6578C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BEC6-03D3-4548-B3EC-57033A1D6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2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9E46-64EA-4429-8367-3C5A9A6578C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BEC6-03D3-4548-B3EC-57033A1D6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3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9E46-64EA-4429-8367-3C5A9A6578C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BEC6-03D3-4548-B3EC-57033A1D6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4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0CB9E46-64EA-4429-8367-3C5A9A6578C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CBEC6-03D3-4548-B3EC-57033A1D6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01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eact vs angular vs vue">
            <a:extLst>
              <a:ext uri="{FF2B5EF4-FFF2-40B4-BE49-F238E27FC236}">
                <a16:creationId xmlns:a16="http://schemas.microsoft.com/office/drawing/2014/main" id="{30E6927A-8E5C-4734-A7E3-C58E64B27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1" y="1445241"/>
            <a:ext cx="10657578" cy="434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8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lt">
            <a:extLst>
              <a:ext uri="{FF2B5EF4-FFF2-40B4-BE49-F238E27FC236}">
                <a16:creationId xmlns:a16="http://schemas.microsoft.com/office/drawing/2014/main" id="{19FF7317-9972-4452-85F8-0E8994EDB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941" y="1024207"/>
            <a:ext cx="8137525" cy="503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97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AC44-1D77-467A-B4B7-A8BF6570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B955B-411D-41EA-856F-D79485EF4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7405E-F1B6-455A-A1D3-DC8138861079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Angular is </a:t>
            </a:r>
            <a:r>
              <a:rPr lang="en-US" dirty="0" err="1"/>
              <a:t>superheroic</a:t>
            </a:r>
            <a:r>
              <a:rPr lang="en-US" dirty="0"/>
              <a:t> JavaScript MVVM framework, founded in 2009, which is awesome for building highly interactive web applications.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FDC5F-A6A9-4BB8-A469-016D9E5EF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432497-8527-45FE-87F0-62E5077466D6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ReactJS is a JavaScript library, open sourced by Facebook in 2013, which is great for building huge web applications where data is changeable on a regular basis.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11229D-19C2-4C02-870C-ABE5B4D33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Vue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C3F92F-5A3D-425D-BB84-49F01CEC0478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Vue.js is a JavaScript framework, launched in 2013, which perfectly fits for creating highly adaptable user interfaces and sophisticated Single-page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23743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1FA4-EFC3-4CF3-80EC-101D316F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E2212-3ABD-4E9E-8084-66E571E7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Node.js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–g create-react-app</a:t>
            </a:r>
          </a:p>
          <a:p>
            <a:r>
              <a:rPr lang="en-US" dirty="0"/>
              <a:t>create-react-app react-app</a:t>
            </a:r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284854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580A33-D5A2-41DF-8C1D-CFEA1D14B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433387"/>
            <a:ext cx="727710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23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99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Pros and Cons</vt:lpstr>
      <vt:lpstr>How To Start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 Kozlov</dc:creator>
  <cp:lastModifiedBy>Maxim Kozlov</cp:lastModifiedBy>
  <cp:revision>2</cp:revision>
  <dcterms:created xsi:type="dcterms:W3CDTF">2018-12-12T06:45:24Z</dcterms:created>
  <dcterms:modified xsi:type="dcterms:W3CDTF">2018-12-12T07:13:14Z</dcterms:modified>
</cp:coreProperties>
</file>