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9144000" cy="6858000" type="screen4x3"/>
  <p:notesSz cx="6648450" cy="98504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99"/>
    <a:srgbClr val="FF99FF"/>
    <a:srgbClr val="FFFF00"/>
    <a:srgbClr val="FFFF66"/>
    <a:srgbClr val="EFE4BF"/>
    <a:srgbClr val="000000"/>
    <a:srgbClr val="FFFFFF"/>
    <a:srgbClr val="DFE4F2"/>
    <a:srgbClr val="004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384" autoAdjust="0"/>
  </p:normalViewPr>
  <p:slideViewPr>
    <p:cSldViewPr>
      <p:cViewPr>
        <p:scale>
          <a:sx n="50" d="100"/>
          <a:sy n="50" d="100"/>
        </p:scale>
        <p:origin x="3252" y="14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65916" y="0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4627C-72FD-473B-92DE-05C19627C677}" type="datetimeFigureOut">
              <a:rPr lang="de-DE" smtClean="0"/>
              <a:pPr/>
              <a:t>18.04.2018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62013" y="738188"/>
            <a:ext cx="4924425" cy="36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4845" y="4678958"/>
            <a:ext cx="5318760" cy="443269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65916" y="9356206"/>
            <a:ext cx="2880995" cy="4925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1CA5-2C8A-492B-BCC0-05929538CF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16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6826919" y="4982889"/>
            <a:ext cx="2317081" cy="1875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0" y="4982889"/>
            <a:ext cx="2317081" cy="1875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6660232" y="4797152"/>
            <a:ext cx="2317081" cy="1875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179388" y="179388"/>
            <a:ext cx="8797925" cy="4335462"/>
          </a:xfrm>
          <a:prstGeom prst="rect">
            <a:avLst/>
          </a:prstGeom>
          <a:solidFill>
            <a:srgbClr val="EFE4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192088" y="4705350"/>
            <a:ext cx="8789987" cy="1966913"/>
          </a:xfrm>
          <a:prstGeom prst="rect">
            <a:avLst/>
          </a:prstGeom>
          <a:noFill/>
          <a:ln w="9525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pic>
        <p:nvPicPr>
          <p:cNvPr id="9" name="Bild 9" descr="Logo+Claim_RGB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5900" y="1866900"/>
            <a:ext cx="36830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403754" y="4927601"/>
            <a:ext cx="5969000" cy="880542"/>
          </a:xfrm>
          <a:ln>
            <a:noFill/>
          </a:ln>
        </p:spPr>
        <p:txBody>
          <a:bodyPr lIns="0" t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sz="3200" b="1" i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14"/>
          <p:cNvSpPr>
            <a:spLocks noGrp="1"/>
          </p:cNvSpPr>
          <p:nvPr>
            <p:ph type="body" sz="quarter" idx="12"/>
          </p:nvPr>
        </p:nvSpPr>
        <p:spPr>
          <a:xfrm>
            <a:off x="403754" y="5935144"/>
            <a:ext cx="5969000" cy="347133"/>
          </a:xfrm>
          <a:ln>
            <a:noFill/>
          </a:ln>
        </p:spPr>
        <p:txBody>
          <a:bodyPr lIns="0" tIns="0" bIns="0"/>
          <a:lstStyle>
            <a:lvl1pPr>
              <a:defRPr sz="1800" b="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Picture 2" descr="C:\HDD\Christof\Uni DUE\Wiss Zentren Aninstitute\CeNIDE\PR\Logo\CENIDE 2012\1-Logofamilie-primaer\CENIDE\RGB\CENIDE_LOGO_RGB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2379" y="4860926"/>
            <a:ext cx="1742519" cy="167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4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sfolie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ln>
            <a:noFill/>
          </a:ln>
        </p:spPr>
        <p:txBody>
          <a:bodyPr/>
          <a:lstStyle>
            <a:lvl1pPr>
              <a:defRPr sz="2000"/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67744" y="6372037"/>
            <a:ext cx="4176464" cy="323164"/>
          </a:xfrm>
        </p:spPr>
        <p:txBody>
          <a:bodyPr/>
          <a:lstStyle>
            <a:lvl1pPr>
              <a:defRPr sz="15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Projekttreffen 20.04.2015 MPaC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6444208" y="6372036"/>
            <a:ext cx="1082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de-DE" sz="1500" kern="1200" dirty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t>Folie: </a:t>
            </a:r>
            <a:fld id="{1F46B61F-135C-4208-8AB2-20E63D2832D2}" type="slidenum">
              <a:rPr lang="de-DE" sz="1500" kern="120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rPr>
              <a:pPr marL="0" algn="ctr" defTabSz="914400" rtl="0" eaLnBrk="1" latinLnBrk="0" hangingPunct="1"/>
              <a:t>‹Nr.›</a:t>
            </a:fld>
            <a:endParaRPr lang="de-DE" sz="1500" kern="1200" dirty="0">
              <a:solidFill>
                <a:schemeClr val="tx2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7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180001" y="1196752"/>
            <a:ext cx="4319991" cy="5040560"/>
          </a:xfrm>
          <a:solidFill>
            <a:srgbClr val="DFE4F2"/>
          </a:solidFill>
          <a:ln>
            <a:noFill/>
          </a:ln>
        </p:spPr>
        <p:txBody>
          <a:bodyPr/>
          <a:lstStyle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309320"/>
            <a:ext cx="4281714" cy="365125"/>
          </a:xfrm>
        </p:spPr>
        <p:txBody>
          <a:bodyPr/>
          <a:lstStyle/>
          <a:p>
            <a:r>
              <a:rPr lang="de-DE" dirty="0"/>
              <a:t>Projekttreffen 20.04.2015 MPaC</a:t>
            </a:r>
          </a:p>
          <a:p>
            <a:r>
              <a:rPr lang="de-DE" dirty="0"/>
              <a:t>TP1: DAPS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2"/>
          </p:nvPr>
        </p:nvSpPr>
        <p:spPr>
          <a:xfrm>
            <a:off x="4644008" y="1196752"/>
            <a:ext cx="4334272" cy="3816424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6444208" y="6309320"/>
            <a:ext cx="11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Slide: </a:t>
            </a:r>
            <a:fld id="{1F46B61F-135C-4208-8AB2-20E63D2832D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1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309320"/>
            <a:ext cx="4281714" cy="365125"/>
          </a:xfrm>
        </p:spPr>
        <p:txBody>
          <a:bodyPr/>
          <a:lstStyle/>
          <a:p>
            <a:r>
              <a:rPr lang="de-DE" dirty="0"/>
              <a:t>Projekttreffen 20.04.2015 MPaC</a:t>
            </a:r>
          </a:p>
          <a:p>
            <a:r>
              <a:rPr lang="de-DE" dirty="0"/>
              <a:t>TP1: DAPS</a:t>
            </a:r>
          </a:p>
        </p:txBody>
      </p:sp>
      <p:sp>
        <p:nvSpPr>
          <p:cNvPr id="7" name="Bildplatzhalter 2"/>
          <p:cNvSpPr>
            <a:spLocks noGrp="1"/>
          </p:cNvSpPr>
          <p:nvPr>
            <p:ph type="pic" idx="12"/>
          </p:nvPr>
        </p:nvSpPr>
        <p:spPr>
          <a:xfrm>
            <a:off x="179512" y="1196752"/>
            <a:ext cx="8798768" cy="3816424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79512" y="5157192"/>
            <a:ext cx="5976664" cy="432048"/>
          </a:xfrm>
          <a:ln>
            <a:noFill/>
          </a:ln>
        </p:spPr>
        <p:txBody>
          <a:bodyPr lIns="0" tIns="0" bIns="0">
            <a:normAutofit/>
          </a:bodyPr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500"/>
              </a:spcAft>
              <a:buClrTx/>
              <a:buSzTx/>
              <a:buFont typeface="Arial" charset="0"/>
              <a:buNone/>
              <a:tabLst/>
              <a:defRPr sz="2000" b="1" i="0" baseline="0"/>
            </a:lvl1pPr>
          </a:lstStyle>
          <a:p>
            <a:pPr lvl="0"/>
            <a:r>
              <a:rPr lang="de-DE" dirty="0"/>
              <a:t>Bildtitelmaster bearbeiten</a:t>
            </a:r>
          </a:p>
        </p:txBody>
      </p:sp>
      <p:sp>
        <p:nvSpPr>
          <p:cNvPr id="10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9512" y="5733256"/>
            <a:ext cx="5969000" cy="347133"/>
          </a:xfrm>
          <a:ln>
            <a:noFill/>
          </a:ln>
        </p:spPr>
        <p:txBody>
          <a:bodyPr lIns="0" tIns="0" bIns="0"/>
          <a:lstStyle>
            <a:lvl1pPr>
              <a:defRPr sz="1800" b="0"/>
            </a:lvl1pPr>
          </a:lstStyle>
          <a:p>
            <a:pPr lvl="0"/>
            <a:r>
              <a:rPr lang="de-DE" dirty="0"/>
              <a:t>Bildbeschreibungsmaster bearbeiten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6444208" y="6309320"/>
            <a:ext cx="116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Slide: </a:t>
            </a:r>
            <a:fld id="{1F46B61F-135C-4208-8AB2-20E63D2832D2}" type="slidenum">
              <a:rPr lang="de-DE" smtClean="0">
                <a:solidFill>
                  <a:schemeClr val="tx2"/>
                </a:solidFill>
              </a:rPr>
              <a:pPr/>
              <a:t>‹Nr.›</a:t>
            </a:fld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3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 userDrawn="1"/>
        </p:nvGraphicFramePr>
        <p:xfrm>
          <a:off x="71406" y="6201450"/>
          <a:ext cx="928694" cy="656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" name="Acrobat Document" r:id="rId7" imgW="15118200" imgH="10693080" progId="Acrobat.Document.11">
                  <p:embed/>
                </p:oleObj>
              </mc:Choice>
              <mc:Fallback>
                <p:oleObj name="Acrobat Document" r:id="rId7" imgW="15118200" imgH="10693080" progId="Acrobat.Document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6201450"/>
                        <a:ext cx="928694" cy="656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F81B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EECE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0000" y="1196752"/>
            <a:ext cx="8796337" cy="4968552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180000" tIns="180000" rIns="180000" bIns="18000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11760" y="6309320"/>
            <a:ext cx="4281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4C9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Projekttreffen 20.04.2015 MPaC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179388" y="179388"/>
            <a:ext cx="8796337" cy="863600"/>
          </a:xfrm>
          <a:prstGeom prst="rect">
            <a:avLst/>
          </a:prstGeom>
          <a:solidFill>
            <a:srgbClr val="EFE4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pic>
        <p:nvPicPr>
          <p:cNvPr id="8" name="Bild 8" descr="Logo+Claim_RGB.eps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9175" y="336550"/>
            <a:ext cx="16065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79388" y="179388"/>
            <a:ext cx="6768876" cy="863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9" name="Picture 7" descr="Y:\cenide\Logos\Logos-ab-2012\2-Logofamilie-sekundaer\CENIDE\RGB\CENIDE_LOGO_2zeilig_RGB.jp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6336" y="6222345"/>
            <a:ext cx="1368152" cy="591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857224" y="642939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Institut für Nanostrukturtechnik</a:t>
            </a:r>
            <a:r>
              <a:rPr lang="de-DE" sz="900" baseline="0" dirty="0"/>
              <a:t> (NST)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866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000" indent="-342000" algn="l" defTabSz="914400" rtl="0" eaLnBrk="1" latinLnBrk="0" hangingPunct="1">
        <a:spcBef>
          <a:spcPts val="672"/>
        </a:spcBef>
        <a:spcAft>
          <a:spcPts val="600"/>
        </a:spcAft>
        <a:buFontTx/>
        <a:buNone/>
        <a:defRPr sz="2000" b="1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266400" indent="-2664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554400" indent="-2844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810000" indent="-2664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 Image Synthesis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Duisburg Essen </a:t>
            </a:r>
            <a:r>
              <a:rPr lang="de-DE" sz="1600" dirty="0"/>
              <a:t>–</a:t>
            </a:r>
            <a:r>
              <a:rPr lang="de-DE" dirty="0"/>
              <a:t> 06.09.2017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760AC88-8D9F-4316-9EDC-43CF1D3E0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42988"/>
            <a:ext cx="6808379" cy="51435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F733EA4-B1A1-4D3F-95DB-50B9425F2925}"/>
              </a:ext>
            </a:extLst>
          </p:cNvPr>
          <p:cNvSpPr txBox="1"/>
          <p:nvPr/>
        </p:nvSpPr>
        <p:spPr>
          <a:xfrm>
            <a:off x="3692491" y="3283311"/>
            <a:ext cx="16546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SEM </a:t>
            </a:r>
            <a:r>
              <a:rPr lang="de-DE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8DBF9A-A55C-4277-B5E0-09BE52C9E275}"/>
              </a:ext>
            </a:extLst>
          </p:cNvPr>
          <p:cNvSpPr txBox="1"/>
          <p:nvPr/>
        </p:nvSpPr>
        <p:spPr>
          <a:xfrm>
            <a:off x="3333264" y="3658280"/>
            <a:ext cx="23730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de-DE" sz="13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 </a:t>
            </a:r>
            <a:r>
              <a:rPr lang="de-DE" sz="13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sz="13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1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TEM vs. SEM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Duisburg Essen </a:t>
            </a:r>
            <a:r>
              <a:rPr lang="de-DE" sz="1600" dirty="0"/>
              <a:t>–</a:t>
            </a:r>
            <a:r>
              <a:rPr lang="de-DE" dirty="0"/>
              <a:t> 06.09.2017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6D130EE-D1E4-4D0E-84F4-E411A1250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76000"/>
              </p:ext>
            </p:extLst>
          </p:nvPr>
        </p:nvGraphicFramePr>
        <p:xfrm>
          <a:off x="0" y="1196752"/>
          <a:ext cx="9144000" cy="473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93759562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569433353"/>
                    </a:ext>
                  </a:extLst>
                </a:gridCol>
              </a:tblGrid>
              <a:tr h="535892">
                <a:tc>
                  <a:txBody>
                    <a:bodyPr/>
                    <a:lstStyle/>
                    <a:p>
                      <a:r>
                        <a:rPr lang="de-DE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06659"/>
                  </a:ext>
                </a:extLst>
              </a:tr>
              <a:tr h="1552340">
                <a:tc>
                  <a:txBody>
                    <a:bodyPr/>
                    <a:lstStyle/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</a:t>
                      </a: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formation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electrons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(PE)</a:t>
                      </a: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	1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ray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per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pixel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suffices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determine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		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transmission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length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PE</a:t>
                      </a:r>
                    </a:p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raytracing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feasible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 </a:t>
                      </a: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formation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secondary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electrons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(SE)</a:t>
                      </a: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 1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incident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ray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per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pixel</a:t>
                      </a:r>
                      <a:endParaRPr lang="de-DE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 n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rays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per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incident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ray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simulate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SE</a:t>
                      </a: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raytracing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infeasible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1963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indent="-285750" defTabSz="274638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agglomerates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⇒	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visible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 defTabSz="274638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uniform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distortions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predominantly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noise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blur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de-DE" b="1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285750" indent="-285750" defTabSz="274638">
                        <a:buFont typeface="Arial" panose="020B0604020202020204" pitchFamily="34" charset="0"/>
                        <a:buChar char="•"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internal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structure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agglomerates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 defTabSz="274638">
                        <a:buFont typeface="Arial" panose="020B0604020202020204" pitchFamily="34" charset="0"/>
                        <a:buNone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	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usually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invisible</a:t>
                      </a:r>
                    </a:p>
                    <a:p>
                      <a:pPr marL="285750" indent="-285750" defTabSz="274638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very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versatile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image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distortions</a:t>
                      </a:r>
                      <a:endParaRPr lang="de-DE" dirty="0"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⇒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noise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blur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shadowing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, etc.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88435"/>
                  </a:ext>
                </a:extLst>
              </a:tr>
              <a:tr h="112138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Synthesis:</a:t>
                      </a:r>
                    </a:p>
                    <a:p>
                      <a:pPr marL="285750" marR="0" lvl="0" indent="-28575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rendering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raytracing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	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high</a:t>
                      </a:r>
                    </a:p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	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realism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: high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Synthesis:</a:t>
                      </a:r>
                    </a:p>
                    <a:p>
                      <a:pPr marL="285750" marR="0" lvl="0" indent="-28575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rendering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technique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rasterization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	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physical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medium</a:t>
                      </a:r>
                    </a:p>
                    <a:p>
                      <a:pPr marL="0" marR="0" lvl="0" indent="0" algn="l" defTabSz="2746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	⇒	</a:t>
                      </a:r>
                      <a:r>
                        <a:rPr lang="de-DE" dirty="0" err="1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realism</a:t>
                      </a:r>
                      <a:r>
                        <a:rPr lang="de-DE" dirty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: high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92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4372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ENID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Bildschirmpräsentation (4:3)</PresentationFormat>
  <Paragraphs>35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 Math</vt:lpstr>
      <vt:lpstr>Wingdings</vt:lpstr>
      <vt:lpstr>CENIDE</vt:lpstr>
      <vt:lpstr>Acrobat Document</vt:lpstr>
      <vt:lpstr>SEM Image Synthesis</vt:lpstr>
      <vt:lpstr>TEM vs. SEM</vt:lpstr>
    </vt:vector>
  </TitlesOfParts>
  <Company>CENIDE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Wehmeyer</dc:creator>
  <cp:lastModifiedBy>Max Frei</cp:lastModifiedBy>
  <cp:revision>717</cp:revision>
  <dcterms:created xsi:type="dcterms:W3CDTF">2013-02-14T12:28:20Z</dcterms:created>
  <dcterms:modified xsi:type="dcterms:W3CDTF">2018-04-18T13:18:41Z</dcterms:modified>
</cp:coreProperties>
</file>