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FC78-9AA5-4C62-8F5B-EA040BCB9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227E0-AE1A-48F2-9B5F-E4512A2F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67C9-CD5D-43EF-B9DC-F3331300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CCCB-D944-478C-A848-CC290DD8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8090-7515-4E8C-89F5-45A3802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6B6-DE46-4D81-AEAE-6D3B7521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61B30-FCF2-4193-8CCE-2600694E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78CD-1A5C-4215-A43F-27D7007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09F7-699C-4456-97EF-B8B157C8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F6BA-902B-47B9-8C2E-A04F481C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DAD98-D575-44B8-8784-E344F5022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781F-7BF2-4C3E-A8BA-AB9600AEC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0F61-52D6-4DD2-9945-49B0DBF8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4D14-0CEF-4522-AC5A-3F89299C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7AE9-06B8-4297-86C5-5D609ACA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A7D9-8CFD-4245-B989-216B46DA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40C5-E6A4-495F-86DD-2503CFD2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098D-561E-4AB5-986E-679A3C0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9DF2-1BD7-4200-82F0-5D6A659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F951-B781-4BAF-9FAC-2F81FD0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4CD7-A06B-496E-B09E-BF51E9D6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0B4F-1251-4862-BACE-D22DB129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2A2F-9769-4B7C-8918-8BD76D7E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AE3A-308C-4AB4-B8D1-2784B44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3A76-0B64-4A07-9669-2DD8AB4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956E-9701-4839-BA20-D17824F9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A54E-E124-4333-A362-219909CA3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835-24A4-435F-AB69-CF7DA9847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72F1-FE9A-4F62-9DDF-D9D81F1D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E4C9-3E35-465C-ADA3-8A787D0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D8416-8E79-4688-967C-A73D7BD2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3346-72BB-465B-A510-4D019B24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0591-B231-4023-8748-B5ECC6AE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B94D1-5360-4CF5-9D34-5A231652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147F-D7E0-4A33-8386-9DF590BEB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0F065-83FE-4964-8B37-0B0C901CC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525EA-FCF9-461B-BDC9-CCDA8F3F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EF816-09AF-4734-B0D6-B2D567D4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60776-2CD5-4483-9DC7-8CB22429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61D-C050-43C9-AF34-DA5735EF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8EFB3-277C-4EBE-845B-9CE10572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C04CD-6D1B-440C-80F8-4DA251F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527E8-B168-41CD-AC56-D7CB0415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9D260-4C2E-4AE0-923B-23AF1865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C574-6899-4EA1-84A8-C61F5C5A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FF8BD-43CD-4545-8894-077EAD65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8A50-A659-4DF3-AB2A-397AB84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A30A-F7A8-4935-919D-94F4E5B9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DA464-CB62-43FA-974E-3468CA6C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3580-9C9C-41F8-9CF2-FFD219A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39DE-3F4C-4A4A-910F-09E38B5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A7A0-CCB3-4560-A6F3-47408081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16A9-7710-423C-BC2C-A8766A49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B02DF-9AA7-4264-8DED-A30C70617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AA75-4453-450E-8CCA-BA08FA35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7FD9-5E66-4DC8-A017-435A7E4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0938-A40A-41DF-A996-93CA14EF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FEF5-4E55-4715-ACE3-FFFBDDCA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5919A-4A3C-4982-A386-F12EBD21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90DC-2225-4822-958E-B31014C0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D174-2683-47E4-96B0-D85654D01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E90-E847-4E6E-AF5B-63DEB70EAFB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090C-B088-424B-B5DC-CCA021414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97FC-FA1C-4DA6-8249-D7D89A8C1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248A-36DD-44F6-BF48-5481D7E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256-463B-481E-ABDD-95614C22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E0B8B-E2AE-43A4-9A8C-B1BD5A50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FFD1161-8418-4EA6-84F7-AF12E114A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523757"/>
              </p:ext>
            </p:extLst>
          </p:nvPr>
        </p:nvGraphicFramePr>
        <p:xfrm>
          <a:off x="177554" y="504799"/>
          <a:ext cx="11718252" cy="23672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106248">
                  <a:extLst>
                    <a:ext uri="{9D8B030D-6E8A-4147-A177-3AD203B41FA5}">
                      <a16:colId xmlns:a16="http://schemas.microsoft.com/office/drawing/2014/main" val="4103900471"/>
                    </a:ext>
                  </a:extLst>
                </a:gridCol>
                <a:gridCol w="1106248">
                  <a:extLst>
                    <a:ext uri="{9D8B030D-6E8A-4147-A177-3AD203B41FA5}">
                      <a16:colId xmlns:a16="http://schemas.microsoft.com/office/drawing/2014/main" val="2342390474"/>
                    </a:ext>
                  </a:extLst>
                </a:gridCol>
                <a:gridCol w="1080372">
                  <a:extLst>
                    <a:ext uri="{9D8B030D-6E8A-4147-A177-3AD203B41FA5}">
                      <a16:colId xmlns:a16="http://schemas.microsoft.com/office/drawing/2014/main" val="3736849509"/>
                    </a:ext>
                  </a:extLst>
                </a:gridCol>
                <a:gridCol w="1080372">
                  <a:extLst>
                    <a:ext uri="{9D8B030D-6E8A-4147-A177-3AD203B41FA5}">
                      <a16:colId xmlns:a16="http://schemas.microsoft.com/office/drawing/2014/main" val="388475888"/>
                    </a:ext>
                  </a:extLst>
                </a:gridCol>
                <a:gridCol w="1080372">
                  <a:extLst>
                    <a:ext uri="{9D8B030D-6E8A-4147-A177-3AD203B41FA5}">
                      <a16:colId xmlns:a16="http://schemas.microsoft.com/office/drawing/2014/main" val="3848385446"/>
                    </a:ext>
                  </a:extLst>
                </a:gridCol>
                <a:gridCol w="1080372">
                  <a:extLst>
                    <a:ext uri="{9D8B030D-6E8A-4147-A177-3AD203B41FA5}">
                      <a16:colId xmlns:a16="http://schemas.microsoft.com/office/drawing/2014/main" val="2142114123"/>
                    </a:ext>
                  </a:extLst>
                </a:gridCol>
                <a:gridCol w="1038668">
                  <a:extLst>
                    <a:ext uri="{9D8B030D-6E8A-4147-A177-3AD203B41FA5}">
                      <a16:colId xmlns:a16="http://schemas.microsoft.com/office/drawing/2014/main" val="2653648201"/>
                    </a:ext>
                  </a:extLst>
                </a:gridCol>
                <a:gridCol w="1671279">
                  <a:extLst>
                    <a:ext uri="{9D8B030D-6E8A-4147-A177-3AD203B41FA5}">
                      <a16:colId xmlns:a16="http://schemas.microsoft.com/office/drawing/2014/main" val="1654173567"/>
                    </a:ext>
                  </a:extLst>
                </a:gridCol>
                <a:gridCol w="1393949">
                  <a:extLst>
                    <a:ext uri="{9D8B030D-6E8A-4147-A177-3AD203B41FA5}">
                      <a16:colId xmlns:a16="http://schemas.microsoft.com/office/drawing/2014/main" val="2710507056"/>
                    </a:ext>
                  </a:extLst>
                </a:gridCol>
                <a:gridCol w="1080372">
                  <a:extLst>
                    <a:ext uri="{9D8B030D-6E8A-4147-A177-3AD203B41FA5}">
                      <a16:colId xmlns:a16="http://schemas.microsoft.com/office/drawing/2014/main" val="2472499731"/>
                    </a:ext>
                  </a:extLst>
                </a:gridCol>
              </a:tblGrid>
              <a:tr h="235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Firm Period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Firm Slice Dataset :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Two Year Past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46002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+mn-lt"/>
                        </a:rPr>
                        <a:t>Bids Made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5 (5+0)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10/20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88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+mn-lt"/>
                        </a:rPr>
                        <a:t>Bids 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10 (5+5)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5/20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9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n-lt"/>
                        </a:rPr>
                        <a:t>Period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n-lt"/>
                        </a:rPr>
                        <a:t>Period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noProof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n-lt"/>
                        </a:rPr>
                        <a:t>Period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n-lt"/>
                        </a:rPr>
                        <a:t>Period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2238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1350CD-6942-49C9-AF46-16B9FEED4EDE}"/>
              </a:ext>
            </a:extLst>
          </p:cNvPr>
          <p:cNvCxnSpPr>
            <a:cxnSpLocks/>
          </p:cNvCxnSpPr>
          <p:nvPr/>
        </p:nvCxnSpPr>
        <p:spPr>
          <a:xfrm>
            <a:off x="625136" y="188652"/>
            <a:ext cx="637046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8F9E989-E673-4085-A4F6-BAA0C2FD4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537066"/>
              </p:ext>
            </p:extLst>
          </p:nvPr>
        </p:nvGraphicFramePr>
        <p:xfrm>
          <a:off x="177554" y="3188225"/>
          <a:ext cx="11718253" cy="27381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090912">
                  <a:extLst>
                    <a:ext uri="{9D8B030D-6E8A-4147-A177-3AD203B41FA5}">
                      <a16:colId xmlns:a16="http://schemas.microsoft.com/office/drawing/2014/main" val="3139381017"/>
                    </a:ext>
                  </a:extLst>
                </a:gridCol>
                <a:gridCol w="1090912">
                  <a:extLst>
                    <a:ext uri="{9D8B030D-6E8A-4147-A177-3AD203B41FA5}">
                      <a16:colId xmlns:a16="http://schemas.microsoft.com/office/drawing/2014/main" val="2342390474"/>
                    </a:ext>
                  </a:extLst>
                </a:gridCol>
                <a:gridCol w="1065395">
                  <a:extLst>
                    <a:ext uri="{9D8B030D-6E8A-4147-A177-3AD203B41FA5}">
                      <a16:colId xmlns:a16="http://schemas.microsoft.com/office/drawing/2014/main" val="3736849509"/>
                    </a:ext>
                  </a:extLst>
                </a:gridCol>
                <a:gridCol w="1065395">
                  <a:extLst>
                    <a:ext uri="{9D8B030D-6E8A-4147-A177-3AD203B41FA5}">
                      <a16:colId xmlns:a16="http://schemas.microsoft.com/office/drawing/2014/main" val="388475888"/>
                    </a:ext>
                  </a:extLst>
                </a:gridCol>
                <a:gridCol w="1065395">
                  <a:extLst>
                    <a:ext uri="{9D8B030D-6E8A-4147-A177-3AD203B41FA5}">
                      <a16:colId xmlns:a16="http://schemas.microsoft.com/office/drawing/2014/main" val="3848385446"/>
                    </a:ext>
                  </a:extLst>
                </a:gridCol>
                <a:gridCol w="129278">
                  <a:extLst>
                    <a:ext uri="{9D8B030D-6E8A-4147-A177-3AD203B41FA5}">
                      <a16:colId xmlns:a16="http://schemas.microsoft.com/office/drawing/2014/main" val="2142114123"/>
                    </a:ext>
                  </a:extLst>
                </a:gridCol>
                <a:gridCol w="1006562">
                  <a:extLst>
                    <a:ext uri="{9D8B030D-6E8A-4147-A177-3AD203B41FA5}">
                      <a16:colId xmlns:a16="http://schemas.microsoft.com/office/drawing/2014/main" val="1294459101"/>
                    </a:ext>
                  </a:extLst>
                </a:gridCol>
                <a:gridCol w="1066836">
                  <a:extLst>
                    <a:ext uri="{9D8B030D-6E8A-4147-A177-3AD203B41FA5}">
                      <a16:colId xmlns:a16="http://schemas.microsoft.com/office/drawing/2014/main" val="2653648201"/>
                    </a:ext>
                  </a:extLst>
                </a:gridCol>
                <a:gridCol w="1697547">
                  <a:extLst>
                    <a:ext uri="{9D8B030D-6E8A-4147-A177-3AD203B41FA5}">
                      <a16:colId xmlns:a16="http://schemas.microsoft.com/office/drawing/2014/main" val="1654173567"/>
                    </a:ext>
                  </a:extLst>
                </a:gridCol>
                <a:gridCol w="1374626">
                  <a:extLst>
                    <a:ext uri="{9D8B030D-6E8A-4147-A177-3AD203B41FA5}">
                      <a16:colId xmlns:a16="http://schemas.microsoft.com/office/drawing/2014/main" val="2710507056"/>
                    </a:ext>
                  </a:extLst>
                </a:gridCol>
                <a:gridCol w="1065395">
                  <a:extLst>
                    <a:ext uri="{9D8B030D-6E8A-4147-A177-3AD203B41FA5}">
                      <a16:colId xmlns:a16="http://schemas.microsoft.com/office/drawing/2014/main" val="2472499731"/>
                    </a:ext>
                  </a:extLst>
                </a:gridCol>
              </a:tblGrid>
              <a:tr h="235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Firm Period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Firm Slice Dataset :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Cumulative Yearly Experience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46002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ctr"/>
                      <a:endParaRPr lang="en-US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+mn-lt"/>
                        </a:rPr>
                        <a:t>Bids Made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0 (0/1)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10/15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88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chemeClr val="tx1"/>
                          </a:solidFill>
                          <a:latin typeface="+mn-lt"/>
                        </a:rPr>
                        <a:t>Bids 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2.5 (5/2)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10/20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9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</a:rPr>
                        <a:t>Period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</a:rPr>
                        <a:t>Period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noProof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latin typeface="+mn-lt"/>
                        </a:rPr>
                        <a:t>3.3 (10/3)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+mn-lt"/>
                        </a:rPr>
                        <a:t>5/20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latin typeface="+mn-lt"/>
                        </a:rPr>
                        <a:t>Period</a:t>
                      </a:r>
                      <a:r>
                        <a:rPr lang="es-CL" dirty="0">
                          <a:latin typeface="+mn-lt"/>
                        </a:rPr>
                        <a:t> 1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</a:rPr>
                        <a:t>Period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latin typeface="+mn-lt"/>
                        </a:rPr>
                        <a:t>Period</a:t>
                      </a:r>
                      <a:r>
                        <a:rPr lang="es-CL" dirty="0">
                          <a:latin typeface="+mn-lt"/>
                        </a:rPr>
                        <a:t> 2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2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</a:rPr>
                        <a:t>Period 1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+mn-lt"/>
                        </a:rPr>
                        <a:t>Period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08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7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129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Gonzalez</dc:creator>
  <cp:lastModifiedBy>Max Gonzalez</cp:lastModifiedBy>
  <cp:revision>9</cp:revision>
  <dcterms:created xsi:type="dcterms:W3CDTF">2021-06-19T14:09:17Z</dcterms:created>
  <dcterms:modified xsi:type="dcterms:W3CDTF">2021-06-19T16:07:45Z</dcterms:modified>
</cp:coreProperties>
</file>