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1283E-2445-4400-9C50-94430BD6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2E322-4600-48AF-8E0E-4D0A0CCFA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2FF52-66FA-42F8-9D4D-7731116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02C9D-3B1C-4A7D-AFF5-068EDCCF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8E8A7-94E8-4965-AAFB-A0FA160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0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0847C-1137-41AB-9137-304BB66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3BD65-007C-4C62-A0BB-767957F3F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4944C-65B5-4C7A-A809-F0030ED9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9B2B26-8103-466F-B3DD-31781CB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90A50-6EC4-4391-9A59-5D648042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227833-38D3-4877-9958-EB2C7165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72436F-6D40-40FD-AB2E-F4289516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5BB38-AD7F-4241-9B4A-7631EE1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0EA43-57A5-4F91-A30A-644470A2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0BD75-2567-46C0-8230-7E49AC0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16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73939-886E-4CC5-9718-A9BF248D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9403D-5610-4BF2-9953-557BC663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64A73-6687-44FF-945F-CBDEDCF0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B99EE-99C7-42F0-A2B5-E9646603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865A8-948D-400C-96C5-69CD8430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2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29EF-004D-4B8B-A4F8-10ED5EF1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968D9-8B47-47E3-8A8E-93A8CB9D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C784F-5D32-4A18-AAD9-6E8400B5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D1FBF-67E1-4F3F-8450-A529D39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679A0-36F0-49CB-9778-0DD4B56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982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BD0D-A1D5-49E2-B75B-5A3BA597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A6A55-0BC3-4E74-98A6-14CA1AFA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6D41D9-3A4F-4F90-8C1D-D2B9B83E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69B657-DD20-4181-A55E-90972B3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A66341-75FA-4F1F-8BE7-D8491833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0AEAB-D6B4-43F5-837E-44BC4FE6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28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18F75-6CB4-4645-A3F7-09789BE0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BA1A8-7630-419B-903B-C9FB1C7E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ADE154-38B9-4D12-8D77-A360E35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01AA5A-6FB2-4E49-85D7-089F97D3B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F35DCF-2D29-4F85-A3A8-8370F6A2F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80983B-6ED7-44E4-B4E1-B16D1A20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033556-8EAD-47F8-804E-C4C6AA78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A5C96-73C7-4680-AD9F-7E84A2B4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3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FD90A-CD3B-411B-9186-939B40A2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5F0E0-5C10-4B77-A2DC-840041BE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033495-BF5A-4D7A-B225-9BFE910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6740D-D1E8-40D8-82AF-3F7A7428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82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5C17E5-AE3B-46B0-82D1-A46C4C8A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EE5CED-EBEF-47BF-A0CD-A7980C47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944829-D311-4FCD-852E-8D36A209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0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6BE-576C-487D-8421-F488C89F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7C4A2-8A19-44D2-B6F0-C95B8989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38D1C-B59B-43D5-8E6B-6A07FBB0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C662B-1EB9-445A-ADD8-C700395A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C532B-BAC7-4277-A2FF-C21866B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71984-E61D-4F0D-834A-4AAC5B0D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76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2479C-D4F5-4DF3-B6AE-5688752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87BC37-F4B9-4E93-8342-9879FBB5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240745-0748-44D0-B141-D9D8FC62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5B9B88-0A4C-416D-B57C-D23BE04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F59FA0-AB94-4213-8757-61DAAAA7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FDE2DD-2EE2-4671-B57E-2AD6065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4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A52C2-A03C-4673-BB19-05B60A6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C7D35-D4FC-4AF5-893C-1610083D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FA0C4-D648-423F-A029-4AD63C331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CE6D-9736-4615-80BD-5565A20CCB17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1647F-283D-4E0B-9F07-AD6EABAC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47C9A-662F-4339-9063-8817E1F1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871-90C5-4F9E-A0D4-97256A93CB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911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F87F8DC-8DC9-4999-A899-7B177E9ABEF4}"/>
              </a:ext>
            </a:extLst>
          </p:cNvPr>
          <p:cNvSpPr/>
          <p:nvPr/>
        </p:nvSpPr>
        <p:spPr>
          <a:xfrm>
            <a:off x="4838331" y="609600"/>
            <a:ext cx="6945296" cy="53561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FD87196-E965-4EB4-8FA1-50A187F1869F}"/>
              </a:ext>
            </a:extLst>
          </p:cNvPr>
          <p:cNvSpPr/>
          <p:nvPr/>
        </p:nvSpPr>
        <p:spPr>
          <a:xfrm>
            <a:off x="952750" y="2630226"/>
            <a:ext cx="3530473" cy="1311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F4434163-B79E-461C-9B48-C1D5AC289753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1039287" y="2127584"/>
            <a:ext cx="4257724" cy="1160112"/>
          </a:xfrm>
          <a:prstGeom prst="bentConnector3">
            <a:avLst>
              <a:gd name="adj1" fmla="val 938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2357138-4C3E-495D-A990-B9C3A4C45FB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1039287" y="3287695"/>
            <a:ext cx="4257724" cy="1125837"/>
          </a:xfrm>
          <a:prstGeom prst="bentConnector3">
            <a:avLst>
              <a:gd name="adj1" fmla="val 938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5DB4BC9C-C8BE-44A7-A134-692EB5894B1B}"/>
              </a:ext>
            </a:extLst>
          </p:cNvPr>
          <p:cNvGrpSpPr/>
          <p:nvPr/>
        </p:nvGrpSpPr>
        <p:grpSpPr>
          <a:xfrm>
            <a:off x="5297011" y="1096021"/>
            <a:ext cx="6486616" cy="3973501"/>
            <a:chOff x="5297011" y="1182377"/>
            <a:chExt cx="6486616" cy="3973501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5CA7F579-42FE-4576-BE28-C29680464EA1}"/>
                </a:ext>
              </a:extLst>
            </p:cNvPr>
            <p:cNvGrpSpPr/>
            <p:nvPr/>
          </p:nvGrpSpPr>
          <p:grpSpPr>
            <a:xfrm>
              <a:off x="5297011" y="3488596"/>
              <a:ext cx="6486616" cy="1667282"/>
              <a:chOff x="5160887" y="1690812"/>
              <a:chExt cx="6486616" cy="1400833"/>
            </a:xfrm>
          </p:grpSpPr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0CB6FBAC-A8DD-475A-81E1-818BE2194CF8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5160887" y="2540490"/>
                <a:ext cx="648661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FF59D344-8E94-4F76-95E4-71A1055F4508}"/>
                  </a:ext>
                </a:extLst>
              </p:cNvPr>
              <p:cNvGrpSpPr/>
              <p:nvPr/>
            </p:nvGrpSpPr>
            <p:grpSpPr>
              <a:xfrm>
                <a:off x="5160887" y="1690812"/>
                <a:ext cx="6199621" cy="1400833"/>
                <a:chOff x="5160887" y="1690812"/>
                <a:chExt cx="6199621" cy="1400833"/>
              </a:xfrm>
            </p:grpSpPr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7D48DDC8-4FA8-49B6-9A76-14EEA8C7028D}"/>
                    </a:ext>
                  </a:extLst>
                </p:cNvPr>
                <p:cNvGrpSpPr/>
                <p:nvPr/>
              </p:nvGrpSpPr>
              <p:grpSpPr>
                <a:xfrm>
                  <a:off x="5160887" y="1989334"/>
                  <a:ext cx="6199621" cy="1102311"/>
                  <a:chOff x="5160887" y="1001697"/>
                  <a:chExt cx="6199621" cy="1102311"/>
                </a:xfrm>
                <a:solidFill>
                  <a:schemeClr val="bg1"/>
                </a:solidFill>
              </p:grpSpPr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74B56709-ADB0-48E5-B6CA-03FF4ECFAD59}"/>
                      </a:ext>
                    </a:extLst>
                  </p:cNvPr>
                  <p:cNvSpPr/>
                  <p:nvPr/>
                </p:nvSpPr>
                <p:spPr>
                  <a:xfrm>
                    <a:off x="5160887" y="1001697"/>
                    <a:ext cx="6199621" cy="110231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 b="1"/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04158563-6406-402E-9147-524E226AF8D5}"/>
                      </a:ext>
                    </a:extLst>
                  </p:cNvPr>
                  <p:cNvSpPr/>
                  <p:nvPr/>
                </p:nvSpPr>
                <p:spPr>
                  <a:xfrm>
                    <a:off x="5363641" y="1228817"/>
                    <a:ext cx="4405450" cy="64807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Fit</a:t>
                    </a:r>
                    <a:endParaRPr lang="es-CL" b="1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FE2CA21A-FA4A-4FDE-B519-3B9FB9CACA7E}"/>
                      </a:ext>
                    </a:extLst>
                  </p:cNvPr>
                  <p:cNvSpPr/>
                  <p:nvPr/>
                </p:nvSpPr>
                <p:spPr>
                  <a:xfrm>
                    <a:off x="9971847" y="1228817"/>
                    <a:ext cx="1185906" cy="64807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Predict</a:t>
                    </a:r>
                    <a:endParaRPr lang="es-CL" b="1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CB94DB93-9250-4DBB-8496-450DF2A524D3}"/>
                    </a:ext>
                  </a:extLst>
                </p:cNvPr>
                <p:cNvSpPr txBox="1"/>
                <p:nvPr/>
              </p:nvSpPr>
              <p:spPr>
                <a:xfrm>
                  <a:off x="5160887" y="1690812"/>
                  <a:ext cx="5089863" cy="284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err="1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Generative-Endogenous</a:t>
                  </a:r>
                  <a:r>
                    <a:rPr lang="es-ES" sz="1600" b="1" dirty="0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s-ES" sz="1600" b="1" dirty="0" err="1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Model</a:t>
                  </a:r>
                  <a:r>
                    <a:rPr lang="es-ES" sz="1600" b="1" dirty="0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(</a:t>
                  </a:r>
                  <a:r>
                    <a:rPr lang="es-ES" sz="1600" b="1" dirty="0" err="1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Model</a:t>
                  </a:r>
                  <a:r>
                    <a:rPr lang="es-ES" sz="1600" b="1" dirty="0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2)</a:t>
                  </a:r>
                  <a:endParaRPr lang="es-CL" sz="16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AA1D680C-AB76-47AB-9C0B-39FEE45F87EA}"/>
                </a:ext>
              </a:extLst>
            </p:cNvPr>
            <p:cNvGrpSpPr/>
            <p:nvPr/>
          </p:nvGrpSpPr>
          <p:grpSpPr>
            <a:xfrm>
              <a:off x="5297011" y="1182377"/>
              <a:ext cx="6486616" cy="1687552"/>
              <a:chOff x="5160887" y="3646093"/>
              <a:chExt cx="6486616" cy="1417864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5B126032-CEEE-4A7D-B754-FD64C05AE53B}"/>
                  </a:ext>
                </a:extLst>
              </p:cNvPr>
              <p:cNvGrpSpPr/>
              <p:nvPr/>
            </p:nvGrpSpPr>
            <p:grpSpPr>
              <a:xfrm>
                <a:off x="5160887" y="3961646"/>
                <a:ext cx="6486616" cy="1102311"/>
                <a:chOff x="5160887" y="3286216"/>
                <a:chExt cx="6486616" cy="1102311"/>
              </a:xfrm>
            </p:grpSpPr>
            <p:cxnSp>
              <p:nvCxnSpPr>
                <p:cNvPr id="27" name="Conector recto de flecha 26">
                  <a:extLst>
                    <a:ext uri="{FF2B5EF4-FFF2-40B4-BE49-F238E27FC236}">
                      <a16:creationId xmlns:a16="http://schemas.microsoft.com/office/drawing/2014/main" id="{D6A3907E-DEC2-483D-B393-BCE29BFA43D7}"/>
                    </a:ext>
                  </a:extLst>
                </p:cNvPr>
                <p:cNvCxnSpPr>
                  <a:stCxn id="12" idx="1"/>
                </p:cNvCxnSpPr>
                <p:nvPr/>
              </p:nvCxnSpPr>
              <p:spPr>
                <a:xfrm flipV="1">
                  <a:off x="5160887" y="3835153"/>
                  <a:ext cx="6486616" cy="221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upo 18">
                  <a:extLst>
                    <a:ext uri="{FF2B5EF4-FFF2-40B4-BE49-F238E27FC236}">
                      <a16:creationId xmlns:a16="http://schemas.microsoft.com/office/drawing/2014/main" id="{A7EDB643-D320-4F5A-982D-230A869973E5}"/>
                    </a:ext>
                  </a:extLst>
                </p:cNvPr>
                <p:cNvGrpSpPr/>
                <p:nvPr/>
              </p:nvGrpSpPr>
              <p:grpSpPr>
                <a:xfrm>
                  <a:off x="5160887" y="3286216"/>
                  <a:ext cx="2988815" cy="1102311"/>
                  <a:chOff x="5409461" y="3286217"/>
                  <a:chExt cx="2988815" cy="1102311"/>
                </a:xfrm>
                <a:solidFill>
                  <a:schemeClr val="bg1"/>
                </a:solidFill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17105169-0F2B-47D1-98D7-B81B4818A8CE}"/>
                      </a:ext>
                    </a:extLst>
                  </p:cNvPr>
                  <p:cNvSpPr/>
                  <p:nvPr/>
                </p:nvSpPr>
                <p:spPr>
                  <a:xfrm>
                    <a:off x="5409461" y="3286217"/>
                    <a:ext cx="2988815" cy="110231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 b="1"/>
                  </a:p>
                </p:txBody>
              </p:sp>
              <p:grpSp>
                <p:nvGrpSpPr>
                  <p:cNvPr id="18" name="Grupo 17">
                    <a:extLst>
                      <a:ext uri="{FF2B5EF4-FFF2-40B4-BE49-F238E27FC236}">
                        <a16:creationId xmlns:a16="http://schemas.microsoft.com/office/drawing/2014/main" id="{401CEFC1-2C25-497F-B180-1F1D4AB982B3}"/>
                      </a:ext>
                    </a:extLst>
                  </p:cNvPr>
                  <p:cNvGrpSpPr/>
                  <p:nvPr/>
                </p:nvGrpSpPr>
                <p:grpSpPr>
                  <a:xfrm>
                    <a:off x="5612215" y="3513337"/>
                    <a:ext cx="2583306" cy="648070"/>
                    <a:chOff x="5620955" y="3513337"/>
                    <a:chExt cx="2583306" cy="648070"/>
                  </a:xfrm>
                  <a:grpFill/>
                </p:grpSpPr>
                <p:sp>
                  <p:nvSpPr>
                    <p:cNvPr id="14" name="Rectángulo 13">
                      <a:extLst>
                        <a:ext uri="{FF2B5EF4-FFF2-40B4-BE49-F238E27FC236}">
                          <a16:creationId xmlns:a16="http://schemas.microsoft.com/office/drawing/2014/main" id="{74FDA1A0-F538-4035-BF31-FDC2EDC5C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955" y="3513337"/>
                      <a:ext cx="1185906" cy="64807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Fit</a:t>
                      </a:r>
                      <a:endParaRPr lang="es-CL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15" name="Rectángulo 14">
                      <a:extLst>
                        <a:ext uri="{FF2B5EF4-FFF2-40B4-BE49-F238E27FC236}">
                          <a16:creationId xmlns:a16="http://schemas.microsoft.com/office/drawing/2014/main" id="{9A1CA686-7FA6-4DF5-A7FD-2B29AA2D5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8355" y="3513337"/>
                      <a:ext cx="1185906" cy="64807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</a:t>
                      </a:r>
                      <a:endParaRPr lang="es-CL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986FC141-1452-4575-9F5E-34712F8BAE2D}"/>
                    </a:ext>
                  </a:extLst>
                </p:cNvPr>
                <p:cNvGrpSpPr/>
                <p:nvPr/>
              </p:nvGrpSpPr>
              <p:grpSpPr>
                <a:xfrm>
                  <a:off x="8371693" y="3286216"/>
                  <a:ext cx="2988815" cy="1102311"/>
                  <a:chOff x="5409461" y="3286217"/>
                  <a:chExt cx="2988815" cy="1102311"/>
                </a:xfrm>
                <a:solidFill>
                  <a:schemeClr val="bg1"/>
                </a:solidFill>
              </p:grpSpPr>
              <p:sp>
                <p:nvSpPr>
                  <p:cNvPr id="21" name="Rectángulo 20">
                    <a:extLst>
                      <a:ext uri="{FF2B5EF4-FFF2-40B4-BE49-F238E27FC236}">
                        <a16:creationId xmlns:a16="http://schemas.microsoft.com/office/drawing/2014/main" id="{4F8D3C77-0919-4557-A3E2-F82322E7B5C3}"/>
                      </a:ext>
                    </a:extLst>
                  </p:cNvPr>
                  <p:cNvSpPr/>
                  <p:nvPr/>
                </p:nvSpPr>
                <p:spPr>
                  <a:xfrm>
                    <a:off x="5409461" y="3286217"/>
                    <a:ext cx="2988815" cy="110231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 b="1"/>
                  </a:p>
                </p:txBody>
              </p:sp>
              <p:grpSp>
                <p:nvGrpSpPr>
                  <p:cNvPr id="22" name="Grupo 21">
                    <a:extLst>
                      <a:ext uri="{FF2B5EF4-FFF2-40B4-BE49-F238E27FC236}">
                        <a16:creationId xmlns:a16="http://schemas.microsoft.com/office/drawing/2014/main" id="{ABBA4643-8E94-487B-B913-7527DC996FE6}"/>
                      </a:ext>
                    </a:extLst>
                  </p:cNvPr>
                  <p:cNvGrpSpPr/>
                  <p:nvPr/>
                </p:nvGrpSpPr>
                <p:grpSpPr>
                  <a:xfrm>
                    <a:off x="5612215" y="3513337"/>
                    <a:ext cx="2583306" cy="648070"/>
                    <a:chOff x="5620955" y="3513337"/>
                    <a:chExt cx="2583306" cy="648070"/>
                  </a:xfrm>
                  <a:grpFill/>
                </p:grpSpPr>
                <p:sp>
                  <p:nvSpPr>
                    <p:cNvPr id="23" name="Rectángulo 22">
                      <a:extLst>
                        <a:ext uri="{FF2B5EF4-FFF2-40B4-BE49-F238E27FC236}">
                          <a16:creationId xmlns:a16="http://schemas.microsoft.com/office/drawing/2014/main" id="{DB61A7DF-185F-490B-83F0-2ABDDCF33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955" y="3513337"/>
                      <a:ext cx="1185906" cy="64807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Fit</a:t>
                      </a:r>
                      <a:endParaRPr lang="es-CL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4" name="Rectángulo 23">
                      <a:extLst>
                        <a:ext uri="{FF2B5EF4-FFF2-40B4-BE49-F238E27FC236}">
                          <a16:creationId xmlns:a16="http://schemas.microsoft.com/office/drawing/2014/main" id="{4B5D9AD1-79CB-4296-A123-22123C3CE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8355" y="3513337"/>
                      <a:ext cx="1185906" cy="64807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</a:t>
                      </a:r>
                      <a:endParaRPr lang="es-CL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25D0908-C1D6-431F-84F7-63669778A7AB}"/>
                  </a:ext>
                </a:extLst>
              </p:cNvPr>
              <p:cNvSpPr txBox="1"/>
              <p:nvPr/>
            </p:nvSpPr>
            <p:spPr>
              <a:xfrm>
                <a:off x="5160887" y="3646093"/>
                <a:ext cx="3055396" cy="28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Exogenous</a:t>
                </a:r>
                <a:r>
                  <a:rPr lang="es-ES" sz="16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16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</a:t>
                </a:r>
                <a:r>
                  <a:rPr lang="es-ES" sz="16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es-ES" sz="16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</a:t>
                </a:r>
                <a:r>
                  <a:rPr lang="es-ES" sz="16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1)</a:t>
                </a:r>
                <a:endParaRPr lang="es-CL" sz="16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8BFE8667-4A67-4AF4-B9CF-2CAC2935534A}"/>
                  </a:ext>
                </a:extLst>
              </p:cNvPr>
              <p:cNvSpPr txBox="1"/>
              <p:nvPr/>
            </p:nvSpPr>
            <p:spPr>
              <a:xfrm>
                <a:off x="5205301" y="3958013"/>
                <a:ext cx="3055396" cy="21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Auction</a:t>
                </a:r>
                <a:r>
                  <a:rPr lang="es-ES" sz="11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11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Participants</a:t>
                </a:r>
                <a:endParaRPr lang="es-CL" sz="11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A02A4F4E-9124-4019-BA7A-F820C5E7B95F}"/>
                  </a:ext>
                </a:extLst>
              </p:cNvPr>
              <p:cNvSpPr txBox="1"/>
              <p:nvPr/>
            </p:nvSpPr>
            <p:spPr>
              <a:xfrm>
                <a:off x="8550775" y="3970379"/>
                <a:ext cx="3055396" cy="21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 err="1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Bids</a:t>
                </a:r>
                <a:endParaRPr lang="es-CL" sz="11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126704B-ED24-416E-8240-A58F3DC0E97A}"/>
              </a:ext>
            </a:extLst>
          </p:cNvPr>
          <p:cNvGrpSpPr/>
          <p:nvPr/>
        </p:nvGrpSpPr>
        <p:grpSpPr>
          <a:xfrm>
            <a:off x="700547" y="237307"/>
            <a:ext cx="3935028" cy="5728486"/>
            <a:chOff x="700547" y="237307"/>
            <a:chExt cx="3935028" cy="5728486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F3BCAB2D-0E57-4D2C-ABCB-A6B7ABBD9A0E}"/>
                </a:ext>
              </a:extLst>
            </p:cNvPr>
            <p:cNvGrpSpPr/>
            <p:nvPr/>
          </p:nvGrpSpPr>
          <p:grpSpPr>
            <a:xfrm>
              <a:off x="773789" y="609599"/>
              <a:ext cx="3861786" cy="5356194"/>
              <a:chOff x="408374" y="609600"/>
              <a:chExt cx="3861786" cy="5356194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70B5A1D-E85E-444B-8408-D2E360A8B1F5}"/>
                  </a:ext>
                </a:extLst>
              </p:cNvPr>
              <p:cNvSpPr/>
              <p:nvPr/>
            </p:nvSpPr>
            <p:spPr>
              <a:xfrm>
                <a:off x="408374" y="609600"/>
                <a:ext cx="3861786" cy="535619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58803FD-1321-4EC0-96E3-B50FD1C7FE37}"/>
                  </a:ext>
                </a:extLst>
              </p:cNvPr>
              <p:cNvSpPr/>
              <p:nvPr/>
            </p:nvSpPr>
            <p:spPr>
              <a:xfrm>
                <a:off x="673872" y="2963662"/>
                <a:ext cx="1580225" cy="648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Fit</a:t>
                </a:r>
                <a:endParaRPr lang="es-CL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2883A42-63BD-4338-9ED5-1BEFECF01561}"/>
                  </a:ext>
                </a:extLst>
              </p:cNvPr>
              <p:cNvSpPr/>
              <p:nvPr/>
            </p:nvSpPr>
            <p:spPr>
              <a:xfrm>
                <a:off x="2376997" y="2962182"/>
                <a:ext cx="1580225" cy="6480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Predict</a:t>
                </a:r>
                <a:endParaRPr lang="es-CL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62EB667A-E785-42DE-8020-0F08F3A34F4B}"/>
                </a:ext>
              </a:extLst>
            </p:cNvPr>
            <p:cNvSpPr txBox="1"/>
            <p:nvPr/>
          </p:nvSpPr>
          <p:spPr>
            <a:xfrm>
              <a:off x="700547" y="237307"/>
              <a:ext cx="3480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err="1">
                  <a:solidFill>
                    <a:schemeClr val="tx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Bipartite</a:t>
              </a:r>
              <a:r>
                <a:rPr lang="es-ES" sz="1600" b="1" dirty="0">
                  <a:solidFill>
                    <a:schemeClr val="tx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</a:t>
              </a:r>
              <a:r>
                <a:rPr lang="es-ES" sz="16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s-ES" sz="1600" b="1" dirty="0" err="1">
                  <a:solidFill>
                    <a:schemeClr val="tx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Generation</a:t>
              </a:r>
              <a:endParaRPr lang="es-CL" sz="1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02D8C66-9812-4B4E-8F56-9ACE72F29074}"/>
              </a:ext>
            </a:extLst>
          </p:cNvPr>
          <p:cNvSpPr txBox="1"/>
          <p:nvPr/>
        </p:nvSpPr>
        <p:spPr>
          <a:xfrm>
            <a:off x="4734389" y="253562"/>
            <a:ext cx="398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 err="1"/>
              <a:t>Auction-Bidding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CL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C72D952-FFE8-4C7A-A1C1-35DD8F02D95D}"/>
              </a:ext>
            </a:extLst>
          </p:cNvPr>
          <p:cNvSpPr txBox="1"/>
          <p:nvPr/>
        </p:nvSpPr>
        <p:spPr>
          <a:xfrm>
            <a:off x="853713" y="2306191"/>
            <a:ext cx="301248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</a:t>
            </a:r>
            <a:r>
              <a:rPr lang="es-ES" sz="16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es-CL" sz="16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413F5AF-9FAB-4A51-AAAD-89A5D33EAA82}"/>
              </a:ext>
            </a:extLst>
          </p:cNvPr>
          <p:cNvSpPr txBox="1"/>
          <p:nvPr/>
        </p:nvSpPr>
        <p:spPr>
          <a:xfrm>
            <a:off x="5484923" y="3749505"/>
            <a:ext cx="305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Auction</a:t>
            </a:r>
            <a:r>
              <a:rPr lang="es-ES" sz="11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1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Participants</a:t>
            </a:r>
            <a:r>
              <a:rPr lang="es-ES" sz="11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s-ES" sz="11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Bids</a:t>
            </a:r>
            <a:endParaRPr lang="es-CL" sz="11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1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Gonzalez</dc:creator>
  <cp:lastModifiedBy>Maximiliano Gonzalez</cp:lastModifiedBy>
  <cp:revision>8</cp:revision>
  <dcterms:created xsi:type="dcterms:W3CDTF">2021-03-06T22:51:16Z</dcterms:created>
  <dcterms:modified xsi:type="dcterms:W3CDTF">2021-03-08T02:47:48Z</dcterms:modified>
</cp:coreProperties>
</file>