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Extension="xlsx" ContentType="application/vnd.openxmlformats-officedocument.spreadsheetml.sheet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charts/_rels/chart1.xml.rels><?xml version="1.0" encoding="UTF-8" standalone="yes"?>
<Relationships xmlns="http://schemas.openxmlformats.org/package/2006/relationships">
  <Relationship Id="rId3" Type="http://schemas.openxmlformats.org/officeDocument/2006/relationships/package" Target="../embeddings/Microsoft_Excel_Worksheet.xlsx"/>
  <Relationship Id="rId2" Type="http://schemas.microsoft.com/office/2011/relationships/chartColorStyle" Target="colors1.xml"/>
  <Relationship Id="rId1" Type="http://schemas.microsoft.com/office/2011/relationships/chartStyle" Target="style1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0-C242-99D4-CD57C17C1F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80-C242-99D4-CD57C17C1F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80-C242-99D4-CD57C17C1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8092399"/>
        <c:axId val="1478096191"/>
      </c:barChart>
      <c:catAx>
        <c:axId val="1478092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478096191"/>
        <c:crosses val="autoZero"/>
        <c:auto val="1"/>
        <c:lblAlgn val="ctr"/>
        <c:lblOffset val="100"/>
        <c:noMultiLvlLbl val="0"/>
      </c:catAx>
      <c:valAx>
        <c:axId val="1478096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47809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2" Type="http://schemas.openxmlformats.org/officeDocument/2006/relationships/chart" Target="../charts/chart1.xml"/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1EF7F52-25BF-2644-B0AA-440C7293C0A5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876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Demographic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