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  <p:sldId id="265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A0ABDB"/>
    <a:srgbClr val="495057"/>
    <a:srgbClr val="7A8ACD"/>
    <a:srgbClr val="212529"/>
    <a:srgbClr val="5D70C2"/>
    <a:srgbClr val="3F57B8"/>
    <a:srgbClr val="C6CCEA"/>
    <a:srgbClr val="3B5998"/>
    <a:srgbClr val="DE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>
        <p:guide orient="horz" pos="459"/>
        <p:guide pos="461"/>
        <p:guide pos="7219"/>
        <p:guide orient="horz" pos="3861"/>
        <p:guide orient="horz" pos="82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495057"/>
                </a:solidFill>
                <a:latin typeface="Nunito Sans" pitchFamily="2" charset="77"/>
                <a:ea typeface="+mn-ea"/>
                <a:cs typeface="+mn-cs"/>
              </a:defRPr>
            </a:pP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Total</a:t>
            </a:r>
            <a:r>
              <a:rPr lang="en-GB" sz="1600" b="0" i="0" baseline="0" dirty="0">
                <a:solidFill>
                  <a:srgbClr val="495057"/>
                </a:solidFill>
                <a:latin typeface="Nunito Sans" pitchFamily="2" charset="77"/>
              </a:rPr>
              <a:t> Reach: </a:t>
            </a: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97.000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495057"/>
              </a:solidFill>
              <a:latin typeface="Nunito Sans" pitchFamily="2" charset="77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Reach</c:v>
                </c:pt>
              </c:strCache>
            </c:strRef>
          </c:tx>
          <c:spPr>
            <a:ln w="22225" cap="rnd">
              <a:solidFill>
                <a:srgbClr val="7A8AC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0ABDB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April, 2020</c:v>
                </c:pt>
                <c:pt idx="1">
                  <c:v>July, 2020</c:v>
                </c:pt>
                <c:pt idx="2">
                  <c:v>October, 2020</c:v>
                </c:pt>
                <c:pt idx="3">
                  <c:v>January, 2020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22000</c:v>
                </c:pt>
                <c:pt idx="1">
                  <c:v>55000</c:v>
                </c:pt>
                <c:pt idx="2">
                  <c:v>15000</c:v>
                </c:pt>
                <c:pt idx="3">
                  <c:v>5000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23583"/>
        <c:axId val="924902991"/>
      </c:line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rgbClr val="7A8ACD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F-6B4C-BFC9-D69E5DC3E49C}"/>
              </c:ext>
            </c:extLst>
          </c:dPt>
          <c:dPt>
            <c:idx val="1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0F-6B4C-BFC9-D69E5DC3E49C}"/>
              </c:ext>
            </c:extLst>
          </c:dPt>
          <c:dPt>
            <c:idx val="2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E7-0D42-9DDC-4E7B92EE1097}"/>
              </c:ext>
            </c:extLst>
          </c:dPt>
          <c:dPt>
            <c:idx val="3"/>
            <c:invertIfNegative val="0"/>
            <c:bubble3D val="0"/>
            <c:spPr>
              <a:solidFill>
                <a:srgbClr val="A0ABDB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0E7-0D42-9DDC-4E7B92EE1097}"/>
              </c:ext>
            </c:extLst>
          </c:dPt>
          <c:dPt>
            <c:idx val="4"/>
            <c:invertIfNegative val="0"/>
            <c:bubble3D val="0"/>
            <c:spPr>
              <a:solidFill>
                <a:srgbClr val="C6CCEA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1FA-694D-AD45-FCAE54B13BCD}"/>
              </c:ext>
            </c:extLst>
          </c:dPt>
          <c:dPt>
            <c:idx val="5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1FA-694D-AD45-FCAE54B13BCD}"/>
              </c:ext>
            </c:extLst>
          </c:dPt>
          <c:dPt>
            <c:idx val="6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1FA-694D-AD45-FCAE54B13BCD}"/>
              </c:ext>
            </c:extLst>
          </c:dPt>
          <c:dPt>
            <c:idx val="7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1FA-694D-AD45-FCAE54B13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male 18-24</c:v>
                </c:pt>
                <c:pt idx="1">
                  <c:v>female 18-24</c:v>
                </c:pt>
                <c:pt idx="2">
                  <c:v>male 25-34</c:v>
                </c:pt>
                <c:pt idx="3">
                  <c:v>female 25-34</c:v>
                </c:pt>
                <c:pt idx="4">
                  <c:v>male 35-44</c:v>
                </c:pt>
                <c:pt idx="5">
                  <c:v>female 35-44</c:v>
                </c:pt>
                <c:pt idx="6">
                  <c:v>male 45-54</c:v>
                </c:pt>
                <c:pt idx="7">
                  <c:v>female 45-54</c:v>
                </c:pt>
              </c:strCache>
            </c:strRef>
          </c:cat>
          <c:val>
            <c:numRef>
              <c:f>Sheet1!$B$2:$B$9</c:f>
              <c:numCache>
                <c:formatCode>#,##0\ "kr."</c:formatCode>
                <c:ptCount val="8"/>
                <c:pt idx="0">
                  <c:v>3000</c:v>
                </c:pt>
                <c:pt idx="1">
                  <c:v>2000</c:v>
                </c:pt>
                <c:pt idx="2">
                  <c:v>4000</c:v>
                </c:pt>
                <c:pt idx="3">
                  <c:v>2000</c:v>
                </c:pt>
                <c:pt idx="4">
                  <c:v>5000</c:v>
                </c:pt>
                <c:pt idx="5">
                  <c:v>300</c:v>
                </c:pt>
                <c:pt idx="6">
                  <c:v>3600</c:v>
                </c:pt>
                <c:pt idx="7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5523583"/>
        <c:axId val="924902991"/>
      </c:bar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#,##0\ &quot;kr.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BAB2-624B-3247-B28C-A658F579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BF118-7C0B-DC49-A31A-D175240AC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FE36-A929-5F4E-A60F-D12EDB7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0162-74D0-6949-BED6-58EA75A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E4DA-C7DD-8B4F-A62E-3329A95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3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61E0-7967-2E44-ADF2-C24DDA99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D14C8-0879-FE4B-AD81-3B1989B1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4E13-F454-BD42-88DF-8798A261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D7D2-7500-4C4E-A224-40A1909A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B065-573A-1847-9E90-9B633B2F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0B051-88D8-0745-8D66-C28D4401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6AD-BD98-E64E-8437-94BAFC2A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CC37-73CC-1E4C-A791-30096B47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49A0-0C39-CE43-AACF-F79327C7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4D2-51E9-A244-906B-2C8D498E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1C5-0090-1346-870F-9303D7F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E210-763D-7B4F-BFD8-255EA252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CB35-C413-7C4E-B075-577868A2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1D4-B92F-0944-B7EA-B07C94CB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3E93-2738-D34D-AB00-643DCC1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6C6-0D39-8D4A-8723-CBD2C7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813B-2864-9B44-91DB-D98F5163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BEF8-5B10-6B40-AB7F-CDE536B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1A10-0089-9C4E-A1CC-38EF90C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E24F-55BF-A343-99D2-529CEF4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7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AAA6-7678-F64A-B523-96DE94B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2DE6-1622-E54C-BFEC-077B248C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E868-57FC-2B4C-B30D-3D34843E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4623-7911-3E4E-9C2D-A7DB09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09CFB-A48E-D24A-B991-188E0E8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FA79-1938-9B49-A7DF-D7209F1F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446B-F4D8-A94C-BF45-457A56CA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B19F-0CCF-724C-9A22-48555F33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1B81-F86B-B349-9C7C-028B0DDA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FA9F-CE99-1F4C-B415-A7C1C7F3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AB76-14C2-ED4A-B7EB-03AB2FA9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7E42D-8328-094D-8D30-010F1BBE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585B-3C17-B941-9803-0EBDB7F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4AB5-8C4B-E044-92B5-CA16377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ECE-9A45-A74B-B80C-DAE06F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685CC-7711-2E40-8359-C4BC3DB7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21158-FAD1-C440-A74A-DB90F2D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D757-8F0B-2542-B528-A4307BB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409B9-6ECA-A841-AE11-D370F386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A9F7-5B58-8E40-A6AE-438D265C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F8A7-7D8D-744C-8B45-2A2DF608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B669-5079-5141-B950-52BCB0B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BA8-5928-1648-9340-CEC82E8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9C6F-D626-6B4B-96BE-3C832783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48F0-9803-2845-9828-F7DF25B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0B5A-0B48-4A40-9E0A-7E9D803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473C-0D2E-CF4A-B6E0-0202D924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8452-DDEA-CE44-83D1-5E8B98BE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23D58-2122-B64C-864D-57B737FD0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A320-7D89-114C-977E-5AD8D874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3545-EF05-3B48-B60F-2E58B0F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C532-E2D6-6247-97A3-FE498007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9DD1-EF13-BD42-AC07-4D9C47BF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EE59-9972-C14D-AD82-0D44308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2C77-3931-A74C-9E19-750533FA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1171-ABC6-C049-9920-BB9CA855A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8740-9884-F043-8599-72200904ADC3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6249-BDCE-9B49-807D-910E43E3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E9DB-D41C-844A-A291-CBBCD03F2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emf"/><Relationship Id="rId17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emf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emf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29728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Development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963631"/>
              </p:ext>
            </p:extLst>
          </p:nvPr>
        </p:nvGraphicFramePr>
        <p:xfrm>
          <a:off x="731837" y="2022285"/>
          <a:ext cx="10728325" cy="410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C1BA73-6315-6B4A-8C41-80FF08E948D6}"/>
              </a:ext>
            </a:extLst>
          </p:cNvPr>
          <p:cNvSpPr txBox="1"/>
          <p:nvPr/>
        </p:nvSpPr>
        <p:spPr>
          <a:xfrm>
            <a:off x="731837" y="1303990"/>
            <a:ext cx="7430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Reach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6AF4802-50F9-4E47-91E4-AB32D6EB8B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B354B-E0FF-4F46-8C02-F07CCFEB84EA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41454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31614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Demographic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85676"/>
              </p:ext>
            </p:extLst>
          </p:nvPr>
        </p:nvGraphicFramePr>
        <p:xfrm>
          <a:off x="731837" y="2104965"/>
          <a:ext cx="10728325" cy="406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E1096A-FE1A-F44B-8420-343172E773DC}"/>
              </a:ext>
            </a:extLst>
          </p:cNvPr>
          <p:cNvSpPr txBox="1"/>
          <p:nvPr/>
        </p:nvSpPr>
        <p:spPr>
          <a:xfrm>
            <a:off x="731836" y="1303990"/>
            <a:ext cx="10183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Spend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0478B-3FD3-354D-9DCD-0DAAC53B6A42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1971440-9C0F-6649-A691-951713383D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Key Insights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7FBCE0-9783-E84F-9296-DE9356D90D45}"/>
              </a:ext>
            </a:extLst>
          </p:cNvPr>
          <p:cNvSpPr txBox="1"/>
          <p:nvPr/>
        </p:nvSpPr>
        <p:spPr>
          <a:xfrm>
            <a:off x="731836" y="1303990"/>
            <a:ext cx="10183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Spend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09AE74-82D9-9E41-8140-FE558C756139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2B43469-C04E-994E-B05F-8C3F27B3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DB126C-D362-F24D-986B-0B83CAD55E5C}"/>
              </a:ext>
            </a:extLst>
          </p:cNvPr>
          <p:cNvCxnSpPr>
            <a:cxnSpLocks/>
          </p:cNvCxnSpPr>
          <p:nvPr/>
        </p:nvCxnSpPr>
        <p:spPr>
          <a:xfrm flipV="1">
            <a:off x="2612313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729914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Demographic</a:t>
              </a:r>
            </a:p>
          </p:txBody>
        </p:sp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Male 25-34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1.368 kr.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AE4B01-D1B4-AC43-9746-08426296CDFB}"/>
              </a:ext>
            </a:extLst>
          </p:cNvPr>
          <p:cNvGrpSpPr/>
          <p:nvPr/>
        </p:nvGrpSpPr>
        <p:grpSpPr>
          <a:xfrm>
            <a:off x="2995450" y="2684040"/>
            <a:ext cx="1499262" cy="2056754"/>
            <a:chOff x="1105723" y="3094503"/>
            <a:chExt cx="1499262" cy="205675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DDCA9F-A592-0148-8A71-B060F31040DE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97192D-69BD-C840-BD35-AA51EFFD08FA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Device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E4FD172-9CD1-9E4C-8341-339006A1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0E00E-7643-7646-9E42-9927AFE8A5BB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rgbClr val="212529"/>
                  </a:solidFill>
                  <a:latin typeface="Nunito Sans" pitchFamily="2" charset="77"/>
                </a:rPr>
                <a:t>Mobile_app</a:t>
              </a:r>
              <a:endParaRPr lang="en-GB" sz="1200" b="1" dirty="0">
                <a:solidFill>
                  <a:srgbClr val="212529"/>
                </a:solidFill>
                <a:latin typeface="Nunito Sans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C4BCC7-B93D-6C47-B3D6-A05D092C2B8D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4.443 kr.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B67149-868D-9842-91E8-11E966A1B79E}"/>
              </a:ext>
            </a:extLst>
          </p:cNvPr>
          <p:cNvGrpSpPr/>
          <p:nvPr/>
        </p:nvGrpSpPr>
        <p:grpSpPr>
          <a:xfrm>
            <a:off x="5260986" y="2684040"/>
            <a:ext cx="1499262" cy="2056754"/>
            <a:chOff x="1105723" y="3094503"/>
            <a:chExt cx="1499262" cy="205675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170AAE-C8ED-544A-A3FD-443A070026DE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BDFA06-568B-3E42-BC37-0A86E2FE1D54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Platform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ECCB607-F818-664B-BB45-4F5EBAFE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327D1D-B21D-3746-8163-633D7FDC5E8E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rgbClr val="212529"/>
                  </a:solidFill>
                  <a:latin typeface="Nunito Sans" pitchFamily="2" charset="77"/>
                </a:rPr>
                <a:t>facebook</a:t>
              </a:r>
              <a:endParaRPr lang="en-GB" sz="1200" b="1" dirty="0">
                <a:solidFill>
                  <a:srgbClr val="212529"/>
                </a:solidFill>
                <a:latin typeface="Nunito Sans" pitchFamily="2" charset="7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831FBE-0401-E24E-9A9F-065AEDAE29C1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2.534 kr.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55DC39B-96EE-5C4E-8249-95306DB6C38A}"/>
              </a:ext>
            </a:extLst>
          </p:cNvPr>
          <p:cNvGrpSpPr/>
          <p:nvPr/>
        </p:nvGrpSpPr>
        <p:grpSpPr>
          <a:xfrm>
            <a:off x="7526522" y="2684040"/>
            <a:ext cx="1499262" cy="2247645"/>
            <a:chOff x="1105723" y="3094503"/>
            <a:chExt cx="1499262" cy="224764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128227-868A-7146-AC81-9A9DD7090AB0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0B3F1D-C633-674A-8F99-C810CAE75756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 Set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1F93292-2CE6-B344-BAB2-6273AB96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FB2CB1D-D948-3744-B4BE-CB123518F52E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Always on – Rocking it with long name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D068CE7-0A31-CD40-9233-02674D0A29FE}"/>
                </a:ext>
              </a:extLst>
            </p:cNvPr>
            <p:cNvSpPr txBox="1"/>
            <p:nvPr/>
          </p:nvSpPr>
          <p:spPr>
            <a:xfrm>
              <a:off x="1105723" y="5188260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3.643 kr.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2FAE0A-C92C-3B49-9629-6D767FA8193A}"/>
              </a:ext>
            </a:extLst>
          </p:cNvPr>
          <p:cNvGrpSpPr/>
          <p:nvPr/>
        </p:nvGrpSpPr>
        <p:grpSpPr>
          <a:xfrm>
            <a:off x="9792059" y="2684040"/>
            <a:ext cx="1499262" cy="2244327"/>
            <a:chOff x="1105723" y="3094503"/>
            <a:chExt cx="1499262" cy="224432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054A98-049B-134A-BBAA-1EE3F35DB624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0A8C5F4-8A04-4E44-9D5D-61D7A9F05433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F9B42BB-BB04-654D-BD5C-23564E210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A193B3-C913-0C48-8DEE-077A3A54D368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Always on – Rocking it with long name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A43875-3E80-A448-AD52-14A00C12A612}"/>
                </a:ext>
              </a:extLst>
            </p:cNvPr>
            <p:cNvSpPr txBox="1"/>
            <p:nvPr/>
          </p:nvSpPr>
          <p:spPr>
            <a:xfrm>
              <a:off x="1105723" y="5184942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1.368 kr.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016FC26-90DF-6945-9534-75A3640CF352}"/>
              </a:ext>
            </a:extLst>
          </p:cNvPr>
          <p:cNvCxnSpPr>
            <a:cxnSpLocks/>
          </p:cNvCxnSpPr>
          <p:nvPr/>
        </p:nvCxnSpPr>
        <p:spPr>
          <a:xfrm flipV="1">
            <a:off x="4877849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32C7F5-444F-A449-8B00-C891F974C1DC}"/>
              </a:ext>
            </a:extLst>
          </p:cNvPr>
          <p:cNvCxnSpPr>
            <a:cxnSpLocks/>
          </p:cNvCxnSpPr>
          <p:nvPr/>
        </p:nvCxnSpPr>
        <p:spPr>
          <a:xfrm flipV="1">
            <a:off x="7143385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32AC2E-48CC-4541-87CD-B73E67E09FEB}"/>
              </a:ext>
            </a:extLst>
          </p:cNvPr>
          <p:cNvCxnSpPr>
            <a:cxnSpLocks/>
          </p:cNvCxnSpPr>
          <p:nvPr/>
        </p:nvCxnSpPr>
        <p:spPr>
          <a:xfrm flipV="1">
            <a:off x="9408921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7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3CD8B1-B3CF-C24F-BA19-C6D21D1F33AB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B3165-70E1-5848-8754-19DD354226A5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715B47E-33B4-6748-8351-397B60F7DB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3004120" y="2366713"/>
            <a:ext cx="880654" cy="1392544"/>
            <a:chOff x="3004120" y="2498593"/>
            <a:chExt cx="880654" cy="13925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3004120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Spend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5.008 kr.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1.000 kr.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A26D4E-8600-C944-8A34-33C6DE921D85}"/>
              </a:ext>
            </a:extLst>
          </p:cNvPr>
          <p:cNvGrpSpPr/>
          <p:nvPr/>
        </p:nvGrpSpPr>
        <p:grpSpPr>
          <a:xfrm>
            <a:off x="5467100" y="2366713"/>
            <a:ext cx="880654" cy="1380296"/>
            <a:chOff x="5467100" y="2498593"/>
            <a:chExt cx="880654" cy="13802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2C9F6D-5580-7944-8588-E4DAEC859848}"/>
                </a:ext>
              </a:extLst>
            </p:cNvPr>
            <p:cNvSpPr txBox="1"/>
            <p:nvPr/>
          </p:nvSpPr>
          <p:spPr>
            <a:xfrm>
              <a:off x="5467100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Reach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B9D1DE8-2EDA-FE4F-814A-9884310CE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678827" y="2841273"/>
              <a:ext cx="457200" cy="457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51E329-D08E-2344-A24B-E62B4D1AFC1A}"/>
                </a:ext>
              </a:extLst>
            </p:cNvPr>
            <p:cNvSpPr txBox="1"/>
            <p:nvPr/>
          </p:nvSpPr>
          <p:spPr>
            <a:xfrm>
              <a:off x="546710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8.631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6C740E-30C7-7244-B9A7-89A520A135BD}"/>
                </a:ext>
              </a:extLst>
            </p:cNvPr>
            <p:cNvGrpSpPr/>
            <p:nvPr/>
          </p:nvGrpSpPr>
          <p:grpSpPr>
            <a:xfrm>
              <a:off x="5682968" y="3725001"/>
              <a:ext cx="469068" cy="153888"/>
              <a:chOff x="5570428" y="3725001"/>
              <a:chExt cx="469068" cy="1538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F49E8-8CE8-B348-B63D-26DADF87A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7108" y="3767298"/>
                <a:ext cx="92388" cy="6929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CC69E7-4C6D-834D-B473-43F9CEF561DD}"/>
                  </a:ext>
                </a:extLst>
              </p:cNvPr>
              <p:cNvSpPr txBox="1"/>
              <p:nvPr/>
            </p:nvSpPr>
            <p:spPr>
              <a:xfrm>
                <a:off x="5570428" y="3725001"/>
                <a:ext cx="37668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9.231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F53169-F083-DA47-A347-BCABA63528E5}"/>
              </a:ext>
            </a:extLst>
          </p:cNvPr>
          <p:cNvGrpSpPr/>
          <p:nvPr/>
        </p:nvGrpSpPr>
        <p:grpSpPr>
          <a:xfrm>
            <a:off x="7930081" y="2366713"/>
            <a:ext cx="880654" cy="1380294"/>
            <a:chOff x="7930081" y="2498593"/>
            <a:chExt cx="880654" cy="13802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EFB2B1-B656-744A-B991-9421011AE79D}"/>
                </a:ext>
              </a:extLst>
            </p:cNvPr>
            <p:cNvSpPr txBox="1"/>
            <p:nvPr/>
          </p:nvSpPr>
          <p:spPr>
            <a:xfrm>
              <a:off x="7930081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Frequency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2F1672-242E-0E4B-8BAA-CD3BAE317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141808" y="2841273"/>
              <a:ext cx="457200" cy="457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BEFD87-6D35-FE49-83B4-E49275382B83}"/>
                </a:ext>
              </a:extLst>
            </p:cNvPr>
            <p:cNvSpPr txBox="1"/>
            <p:nvPr/>
          </p:nvSpPr>
          <p:spPr>
            <a:xfrm>
              <a:off x="7930081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1023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A43940-95CB-7840-883A-7E044CFE369C}"/>
                </a:ext>
              </a:extLst>
            </p:cNvPr>
            <p:cNvGrpSpPr/>
            <p:nvPr/>
          </p:nvGrpSpPr>
          <p:grpSpPr>
            <a:xfrm>
              <a:off x="8141808" y="3724999"/>
              <a:ext cx="475762" cy="153888"/>
              <a:chOff x="8030858" y="3724999"/>
              <a:chExt cx="475762" cy="1538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32EA01-8D05-6546-B85E-B5456B8A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14232" y="3767298"/>
                <a:ext cx="92388" cy="69291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8A8F22-2FBF-384E-A012-C9C67ECBFB19}"/>
                  </a:ext>
                </a:extLst>
              </p:cNvPr>
              <p:cNvSpPr txBox="1"/>
              <p:nvPr/>
            </p:nvSpPr>
            <p:spPr>
              <a:xfrm>
                <a:off x="8030858" y="3724999"/>
                <a:ext cx="376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2312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81A6A7-F3A4-5849-84EC-D9085A7FD37F}"/>
              </a:ext>
            </a:extLst>
          </p:cNvPr>
          <p:cNvGrpSpPr/>
          <p:nvPr/>
        </p:nvGrpSpPr>
        <p:grpSpPr>
          <a:xfrm>
            <a:off x="3004120" y="4304607"/>
            <a:ext cx="880654" cy="1401665"/>
            <a:chOff x="3004120" y="4278231"/>
            <a:chExt cx="880654" cy="140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D6E71-D0CF-5D4F-BE55-B187AB5AE8F0}"/>
                </a:ext>
              </a:extLst>
            </p:cNvPr>
            <p:cNvSpPr txBox="1"/>
            <p:nvPr/>
          </p:nvSpPr>
          <p:spPr>
            <a:xfrm>
              <a:off x="3004120" y="4278231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CPC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97674B5E-21B8-5649-81DA-8B4C2C46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215847" y="4620911"/>
              <a:ext cx="457200" cy="4572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C56C31-FEFA-F649-880D-5B63CFBAAC63}"/>
                </a:ext>
              </a:extLst>
            </p:cNvPr>
            <p:cNvSpPr txBox="1"/>
            <p:nvPr/>
          </p:nvSpPr>
          <p:spPr>
            <a:xfrm>
              <a:off x="3004120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2,34 kr.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FAFC9B-D82D-A548-9CA3-C5BCC21D1727}"/>
                </a:ext>
              </a:extLst>
            </p:cNvPr>
            <p:cNvGrpSpPr/>
            <p:nvPr/>
          </p:nvGrpSpPr>
          <p:grpSpPr>
            <a:xfrm>
              <a:off x="3179738" y="5526008"/>
              <a:ext cx="529417" cy="153888"/>
              <a:chOff x="3107449" y="5516887"/>
              <a:chExt cx="529417" cy="1538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47CE37-9447-7D43-B7B8-1B334595A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4478" y="5564065"/>
                <a:ext cx="92388" cy="69291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8110B2-9B47-4441-BBA7-66C6F7DC4AAD}"/>
                  </a:ext>
                </a:extLst>
              </p:cNvPr>
              <p:cNvSpPr txBox="1"/>
              <p:nvPr/>
            </p:nvSpPr>
            <p:spPr>
              <a:xfrm>
                <a:off x="3107449" y="5516887"/>
                <a:ext cx="43703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2,31 kr.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A195FD-2248-E14C-A829-8EA3D4E7A042}"/>
              </a:ext>
            </a:extLst>
          </p:cNvPr>
          <p:cNvGrpSpPr/>
          <p:nvPr/>
        </p:nvGrpSpPr>
        <p:grpSpPr>
          <a:xfrm>
            <a:off x="5352966" y="4304607"/>
            <a:ext cx="1108921" cy="1401667"/>
            <a:chOff x="5352966" y="4278231"/>
            <a:chExt cx="1108921" cy="14016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9E6138-8063-2244-BC54-FC1081087945}"/>
                </a:ext>
              </a:extLst>
            </p:cNvPr>
            <p:cNvSpPr txBox="1"/>
            <p:nvPr/>
          </p:nvSpPr>
          <p:spPr>
            <a:xfrm>
              <a:off x="5352966" y="4278231"/>
              <a:ext cx="11089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App Installs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734445CE-770E-7843-9AD8-19982FFF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678827" y="4620911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5AB808-E1AB-CF45-85AB-EF0E4278051E}"/>
                </a:ext>
              </a:extLst>
            </p:cNvPr>
            <p:cNvSpPr txBox="1"/>
            <p:nvPr/>
          </p:nvSpPr>
          <p:spPr>
            <a:xfrm>
              <a:off x="5467100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543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F4F4D2-1A1E-D94C-ABB0-B520632DD93C}"/>
                </a:ext>
              </a:extLst>
            </p:cNvPr>
            <p:cNvGrpSpPr/>
            <p:nvPr/>
          </p:nvGrpSpPr>
          <p:grpSpPr>
            <a:xfrm>
              <a:off x="5708762" y="5526010"/>
              <a:ext cx="383192" cy="153888"/>
              <a:chOff x="5570428" y="5526010"/>
              <a:chExt cx="383192" cy="15388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03713FB-BDC8-DC4A-897A-A6847C336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1232" y="5568307"/>
                <a:ext cx="92388" cy="6929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8D998F-CA08-C34A-AD22-A392A5455167}"/>
                  </a:ext>
                </a:extLst>
              </p:cNvPr>
              <p:cNvSpPr txBox="1"/>
              <p:nvPr/>
            </p:nvSpPr>
            <p:spPr>
              <a:xfrm>
                <a:off x="5570428" y="5526010"/>
                <a:ext cx="29397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465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C4D907-4D60-974B-9911-ED3A10005C87}"/>
              </a:ext>
            </a:extLst>
          </p:cNvPr>
          <p:cNvGrpSpPr/>
          <p:nvPr/>
        </p:nvGrpSpPr>
        <p:grpSpPr>
          <a:xfrm>
            <a:off x="7552935" y="4304607"/>
            <a:ext cx="1634946" cy="1401667"/>
            <a:chOff x="7552935" y="4278231"/>
            <a:chExt cx="1634946" cy="14016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FDADEB-B572-F941-BEFE-68D1CF09F1AD}"/>
                </a:ext>
              </a:extLst>
            </p:cNvPr>
            <p:cNvSpPr txBox="1"/>
            <p:nvPr/>
          </p:nvSpPr>
          <p:spPr>
            <a:xfrm>
              <a:off x="7552935" y="4278231"/>
              <a:ext cx="16349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Cost per App Install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9CA0BFDC-C498-AC40-8809-E5066317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8141808" y="4620911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A2F660-9FA5-DB49-A691-3CF39D2D0908}"/>
                </a:ext>
              </a:extLst>
            </p:cNvPr>
            <p:cNvSpPr txBox="1"/>
            <p:nvPr/>
          </p:nvSpPr>
          <p:spPr>
            <a:xfrm>
              <a:off x="7930081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75 kr.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F87CE-6F03-9143-8EDE-5721CFB2410F}"/>
                </a:ext>
              </a:extLst>
            </p:cNvPr>
            <p:cNvGrpSpPr/>
            <p:nvPr/>
          </p:nvGrpSpPr>
          <p:grpSpPr>
            <a:xfrm>
              <a:off x="8143738" y="5526010"/>
              <a:ext cx="473832" cy="153888"/>
              <a:chOff x="8035961" y="5526010"/>
              <a:chExt cx="473832" cy="153888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4302A2D4-115D-0843-8395-FFDA401A1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7405" y="5568307"/>
                <a:ext cx="92388" cy="6929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12ACDA3-F43C-2D43-802C-6C2C47614B58}"/>
                  </a:ext>
                </a:extLst>
              </p:cNvPr>
              <p:cNvSpPr txBox="1"/>
              <p:nvPr/>
            </p:nvSpPr>
            <p:spPr>
              <a:xfrm>
                <a:off x="8035961" y="5526010"/>
                <a:ext cx="38144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85 kr.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5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Nunito Sans</vt:lpstr>
      <vt:lpstr>Nunito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Sigurdur Baldursson</dc:creator>
  <cp:lastModifiedBy>Jens Dahl Møllerhøj</cp:lastModifiedBy>
  <cp:revision>49</cp:revision>
  <dcterms:created xsi:type="dcterms:W3CDTF">2020-09-24T12:57:18Z</dcterms:created>
  <dcterms:modified xsi:type="dcterms:W3CDTF">2020-10-01T15:26:04Z</dcterms:modified>
</cp:coreProperties>
</file>