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</Relationship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gif.gif" Type="http://schemas.openxmlformats.org/officeDocument/2006/relationships/image"/>
</Relationships>
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png.png" Type="http://schemas.openxmlformats.org/officeDocument/2006/relationships/image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 />
  <Relationship Id="rId2" Type="http://schemas.openxmlformats.org/officeDocument/2006/relationships/image" Target="../media/sample_png.png" />
</Relationships>
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png.png" Type="http://schemas.openxmlformats.org/officeDocument/2006/relationships/image"/>
</Relationships>
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png.png" Type="http://schemas.openxmlformats.org/officeDocument/2006/relationships/image"/>
</Relationships>
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jpg.jp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A1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B</a:t>
            </a:r>
          </a:p>
          <a:p>
            <a:r>
              <a:rPr dirty="0" lang="en-US" smtClean="0"/>
              <a:t>C1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76200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6200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Bicycle Of the Mind</vt:lpstr>
      <vt:lpstr>A1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