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6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0259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xgurewitz/basic-ch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Building Chat with FRP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Max Gurewitz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FRP: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Functional Reactive Programming.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 smtClean="0"/>
              <a:t>It’s </a:t>
            </a:r>
            <a:r>
              <a:rPr lang="en" dirty="0"/>
              <a:t>a programming paradigm.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care?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Improves our ability to reason about outcomes. 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Declarative vs. Imperative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Analogy: Given an initial facing of north, what is your end facing?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en"/>
              <a:t>Imperative: turn left, turn left, turn right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en"/>
              <a:t>Declarative: face west, face south, face west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Elements of FRP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Behaviors: The things we care about e.g. chat messages.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Events: streams of data used to trigger behaviors e.g. click streams. Input provided by the outside world.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 Demo: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Wrote a chat client.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mtClean="0"/>
              <a:t>React.js </a:t>
            </a:r>
            <a:r>
              <a:rPr lang="en"/>
              <a:t>for behaviors.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Highland.js for event handling.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Node.js and Socket.io for the webserver.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Highland.js Streams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Built on top of Node.js streams library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Backpressure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Like unix, doesn’t overwhelm slow consumers.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Push/pull (write/read)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>
                <a:hlinkClick r:id="rId2"/>
              </a:rPr>
              <a:t>https://github.com/maxgurewitz/basic-</a:t>
            </a:r>
            <a:r>
              <a:rPr lang="en-US" dirty="0" smtClean="0">
                <a:hlinkClick r:id="rId2"/>
              </a:rPr>
              <a:t>chat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http://basic-</a:t>
            </a:r>
            <a:r>
              <a:rPr lang="en-US" dirty="0" err="1"/>
              <a:t>chat.herokuapp.com</a:t>
            </a:r>
            <a:r>
              <a:rPr lang="en-US" dirty="0"/>
              <a:t>/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0954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170</Words>
  <Application>Microsoft Macintosh PowerPoint</Application>
  <PresentationFormat>On-screen Show (16:9)</PresentationFormat>
  <Paragraphs>26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dark-gradient</vt:lpstr>
      <vt:lpstr>Building Chat with FRP</vt:lpstr>
      <vt:lpstr>What is FRP:</vt:lpstr>
      <vt:lpstr>Why care?</vt:lpstr>
      <vt:lpstr>Elements of FRP</vt:lpstr>
      <vt:lpstr>Tech Demo:</vt:lpstr>
      <vt:lpstr>Highland.js Streams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Chat with FRP</dc:title>
  <cp:lastModifiedBy>Max Gurewitz</cp:lastModifiedBy>
  <cp:revision>3</cp:revision>
  <dcterms:modified xsi:type="dcterms:W3CDTF">2015-06-20T21:12:14Z</dcterms:modified>
</cp:coreProperties>
</file>