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8A4C"/>
    <a:srgbClr val="72BE7F"/>
    <a:srgbClr val="2EB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6"/>
    <p:restoredTop sz="94674"/>
  </p:normalViewPr>
  <p:slideViewPr>
    <p:cSldViewPr snapToGrid="0" snapToObjects="1">
      <p:cViewPr>
        <p:scale>
          <a:sx n="100" d="100"/>
          <a:sy n="100" d="100"/>
        </p:scale>
        <p:origin x="-1794" y="13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7CDC3-5B40-B341-B3D1-EE720DBB9E8A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2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Devel\tsduck\images\tsduck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402" y="723902"/>
            <a:ext cx="1560512" cy="156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evel\tsduck\images\tsduck-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4" y="1479552"/>
            <a:ext cx="49212" cy="4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evel\tsduck\images\tsduck-3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35" y="1455739"/>
            <a:ext cx="96838" cy="9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Devel\tsduck\images\tsduck-4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002" y="1431133"/>
            <a:ext cx="146050" cy="14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Devel\tsduck\images\tsduck-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681" y="1406527"/>
            <a:ext cx="195262" cy="19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Devel\tsduck\images\tsduck-12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572" y="1308896"/>
            <a:ext cx="3905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Devel\tsduck\images\tsduck-25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726" y="1113633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e 13"/>
          <p:cNvGrpSpPr/>
          <p:nvPr/>
        </p:nvGrpSpPr>
        <p:grpSpPr>
          <a:xfrm>
            <a:off x="901700" y="3136900"/>
            <a:ext cx="5167382" cy="1895475"/>
            <a:chOff x="901700" y="3136900"/>
            <a:chExt cx="5167382" cy="1895475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901700" y="3136900"/>
              <a:ext cx="5080000" cy="1504950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1200" b="1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tsp</a:t>
              </a:r>
              <a:r>
                <a:rPr lang="fr-F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</a:t>
              </a:r>
              <a:r>
                <a:rPr lang="fr-FR" sz="1200" b="1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process</a:t>
              </a:r>
              <a:endParaRPr lang="fr-FR" sz="1200" b="1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108075" y="3384550"/>
              <a:ext cx="4667250" cy="3746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1000" dirty="0" err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</a:t>
              </a:r>
              <a:r>
                <a:rPr lang="fr-FR" sz="1000" dirty="0" err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sp</a:t>
              </a:r>
              <a:r>
                <a:rPr lang="fr-FR" sz="10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</a:t>
              </a:r>
              <a:r>
                <a:rPr lang="fr-FR" sz="1000" dirty="0" err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executable</a:t>
              </a:r>
              <a:endParaRPr lang="fr-FR" sz="10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086697" y="39100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 err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packet</a:t>
              </a:r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</a:t>
              </a:r>
              <a:r>
                <a:rPr lang="fr-FR" sz="900" dirty="0" err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processing</a:t>
              </a:r>
              <a:r>
                <a:rPr lang="fr-FR" sz="9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plugin 2</a:t>
              </a:r>
              <a:endParaRPr lang="fr-FR" sz="9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2097386" y="39100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 err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packet</a:t>
              </a:r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</a:t>
              </a:r>
              <a:r>
                <a:rPr lang="fr-FR" sz="900" dirty="0" err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processing</a:t>
              </a:r>
              <a:r>
                <a:rPr lang="fr-FR" sz="9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plugin 1</a:t>
              </a:r>
              <a:endParaRPr lang="fr-FR" sz="9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4076008" y="39100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 err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packet</a:t>
              </a:r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</a:t>
              </a:r>
              <a:r>
                <a:rPr lang="fr-FR" sz="900" dirty="0" err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processing</a:t>
              </a:r>
              <a:r>
                <a:rPr lang="fr-FR" sz="9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plugin 3</a:t>
              </a:r>
              <a:endParaRPr lang="fr-FR" sz="9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1108075" y="39100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input plugin</a:t>
              </a:r>
              <a:endParaRPr lang="fr-FR" sz="9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5065318" y="39100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output plugin</a:t>
              </a:r>
              <a:endParaRPr lang="fr-FR" sz="9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12" name="Connecteur droit avec flèche 11"/>
            <p:cNvCxnSpPr>
              <a:endCxn id="9" idx="2"/>
            </p:cNvCxnSpPr>
            <p:nvPr/>
          </p:nvCxnSpPr>
          <p:spPr>
            <a:xfrm flipV="1">
              <a:off x="1462087" y="4462462"/>
              <a:ext cx="0" cy="4968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10" idx="2"/>
            </p:cNvCxnSpPr>
            <p:nvPr/>
          </p:nvCxnSpPr>
          <p:spPr>
            <a:xfrm>
              <a:off x="5419330" y="4462462"/>
              <a:ext cx="0" cy="4968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1538586" y="4845993"/>
              <a:ext cx="64770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i</a:t>
              </a:r>
              <a:r>
                <a:rPr lang="fr-FR" sz="9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nput TS</a:t>
              </a:r>
              <a:endParaRPr lang="fr-FR" sz="9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686402" y="4845993"/>
              <a:ext cx="64770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fr-FR" sz="9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output TS</a:t>
              </a:r>
              <a:endParaRPr lang="fr-FR" sz="9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2" name="Arc 21"/>
            <p:cNvSpPr/>
            <p:nvPr/>
          </p:nvSpPr>
          <p:spPr>
            <a:xfrm>
              <a:off x="1538585" y="3644900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3" name="Arc 22"/>
            <p:cNvSpPr/>
            <p:nvPr/>
          </p:nvSpPr>
          <p:spPr>
            <a:xfrm>
              <a:off x="2522537" y="3635376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4" name="Arc 23"/>
            <p:cNvSpPr/>
            <p:nvPr/>
          </p:nvSpPr>
          <p:spPr>
            <a:xfrm>
              <a:off x="3525539" y="3625852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5" name="Arc 24"/>
            <p:cNvSpPr/>
            <p:nvPr/>
          </p:nvSpPr>
          <p:spPr>
            <a:xfrm>
              <a:off x="4515841" y="3616328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pic>
          <p:nvPicPr>
            <p:cNvPr id="62" name="Picture 7" descr="D:\Devel\tsduck\images\tsduck-48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3677" y="4886325"/>
              <a:ext cx="146050" cy="146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ZoneTexte 62"/>
            <p:cNvSpPr txBox="1"/>
            <p:nvPr/>
          </p:nvSpPr>
          <p:spPr>
            <a:xfrm>
              <a:off x="5766926" y="4905489"/>
              <a:ext cx="302156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TSDuck</a:t>
              </a:r>
              <a:endParaRPr lang="fr-FR" sz="7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741662" y="5988050"/>
            <a:ext cx="5719581" cy="2841625"/>
            <a:chOff x="741662" y="5988050"/>
            <a:chExt cx="5719581" cy="2841625"/>
          </a:xfrm>
        </p:grpSpPr>
        <p:sp>
          <p:nvSpPr>
            <p:cNvPr id="72" name="Rectangle à coins arrondis 71"/>
            <p:cNvSpPr/>
            <p:nvPr/>
          </p:nvSpPr>
          <p:spPr>
            <a:xfrm>
              <a:off x="5264232" y="7007791"/>
              <a:ext cx="176715" cy="420623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fr-FR" sz="8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9" name="Connecteur droit 28"/>
            <p:cNvCxnSpPr/>
            <p:nvPr/>
          </p:nvCxnSpPr>
          <p:spPr>
            <a:xfrm>
              <a:off x="1193800" y="5988050"/>
              <a:ext cx="385719" cy="4953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1053156" y="59880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1114425" y="607060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>
              <a:off x="1175694" y="61531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1236963" y="623570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298232" y="63182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1359501" y="640080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420770" y="64833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à coins arrondis 39"/>
            <p:cNvSpPr/>
            <p:nvPr/>
          </p:nvSpPr>
          <p:spPr>
            <a:xfrm>
              <a:off x="1979464" y="7035800"/>
              <a:ext cx="2317058" cy="1041400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1000" b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Linux or Windows computer</a:t>
              </a:r>
              <a:endPara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44" name="Rectangle à coins arrondis 43"/>
            <p:cNvSpPr/>
            <p:nvPr/>
          </p:nvSpPr>
          <p:spPr>
            <a:xfrm>
              <a:off x="2186286" y="8432541"/>
              <a:ext cx="770534" cy="397134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fr-FR" sz="1000" b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ECMG</a:t>
              </a:r>
              <a:endPara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45" name="Rectangle à coins arrondis 44"/>
            <p:cNvSpPr/>
            <p:nvPr/>
          </p:nvSpPr>
          <p:spPr>
            <a:xfrm>
              <a:off x="3329530" y="8432541"/>
              <a:ext cx="770534" cy="397134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fr-FR" sz="1000" b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EMMG</a:t>
              </a:r>
              <a:endPara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46" name="Connecteur droit 45"/>
            <p:cNvCxnSpPr>
              <a:stCxn id="42" idx="3"/>
              <a:endCxn id="41" idx="2"/>
            </p:cNvCxnSpPr>
            <p:nvPr/>
          </p:nvCxnSpPr>
          <p:spPr>
            <a:xfrm>
              <a:off x="2524123" y="7608758"/>
              <a:ext cx="2229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>
              <a:endCxn id="43" idx="1"/>
            </p:cNvCxnSpPr>
            <p:nvPr/>
          </p:nvCxnSpPr>
          <p:spPr>
            <a:xfrm>
              <a:off x="3523082" y="7608758"/>
              <a:ext cx="2229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>
              <a:stCxn id="41" idx="3"/>
            </p:cNvCxnSpPr>
            <p:nvPr/>
          </p:nvCxnSpPr>
          <p:spPr>
            <a:xfrm flipH="1">
              <a:off x="2570377" y="7743462"/>
              <a:ext cx="290356" cy="3317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>
              <a:stCxn id="41" idx="5"/>
            </p:cNvCxnSpPr>
            <p:nvPr/>
          </p:nvCxnSpPr>
          <p:spPr>
            <a:xfrm>
              <a:off x="3409441" y="7743462"/>
              <a:ext cx="305356" cy="331762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>
              <a:endCxn id="44" idx="0"/>
            </p:cNvCxnSpPr>
            <p:nvPr/>
          </p:nvCxnSpPr>
          <p:spPr>
            <a:xfrm>
              <a:off x="2570377" y="8075224"/>
              <a:ext cx="1176" cy="357317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>
              <a:endCxn id="45" idx="0"/>
            </p:cNvCxnSpPr>
            <p:nvPr/>
          </p:nvCxnSpPr>
          <p:spPr>
            <a:xfrm>
              <a:off x="3714797" y="8075224"/>
              <a:ext cx="0" cy="3573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en angle 70"/>
            <p:cNvCxnSpPr>
              <a:endCxn id="42" idx="1"/>
            </p:cNvCxnSpPr>
            <p:nvPr/>
          </p:nvCxnSpPr>
          <p:spPr>
            <a:xfrm rot="16200000" flipH="1">
              <a:off x="988111" y="6780770"/>
              <a:ext cx="1290508" cy="365468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à coins arrondis 72"/>
            <p:cNvSpPr/>
            <p:nvPr/>
          </p:nvSpPr>
          <p:spPr>
            <a:xfrm>
              <a:off x="5690709" y="7090974"/>
              <a:ext cx="770534" cy="254259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fr-FR" sz="1000" b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STB</a:t>
              </a:r>
              <a:endPara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5024562" y="6718059"/>
              <a:ext cx="6477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9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UHF</a:t>
              </a:r>
            </a:p>
            <a:p>
              <a:pPr algn="ctr"/>
              <a:r>
                <a:rPr lang="fr-FR" sz="9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coupler</a:t>
              </a:r>
              <a:endPara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75" name="Connecteur droit 74"/>
            <p:cNvCxnSpPr>
              <a:stCxn id="72" idx="3"/>
              <a:endCxn id="73" idx="1"/>
            </p:cNvCxnSpPr>
            <p:nvPr/>
          </p:nvCxnSpPr>
          <p:spPr>
            <a:xfrm>
              <a:off x="5440947" y="7218103"/>
              <a:ext cx="249762" cy="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en angle 77"/>
            <p:cNvCxnSpPr>
              <a:stCxn id="43" idx="3"/>
            </p:cNvCxnSpPr>
            <p:nvPr/>
          </p:nvCxnSpPr>
          <p:spPr>
            <a:xfrm flipV="1">
              <a:off x="4454076" y="7281152"/>
              <a:ext cx="806981" cy="327606"/>
            </a:xfrm>
            <a:prstGeom prst="bentConnector3">
              <a:avLst>
                <a:gd name="adj1" fmla="val 61803"/>
              </a:avLst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ZoneTexte 80"/>
            <p:cNvSpPr txBox="1"/>
            <p:nvPr/>
          </p:nvSpPr>
          <p:spPr>
            <a:xfrm>
              <a:off x="741662" y="6319678"/>
              <a:ext cx="6477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9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UHF</a:t>
              </a:r>
            </a:p>
            <a:p>
              <a:pPr algn="ctr"/>
              <a:r>
                <a:rPr lang="fr-FR" sz="900" i="1" dirty="0" err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antenna</a:t>
              </a:r>
              <a:endPara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86" name="Connecteur en angle 85"/>
            <p:cNvCxnSpPr/>
            <p:nvPr/>
          </p:nvCxnSpPr>
          <p:spPr>
            <a:xfrm>
              <a:off x="1450631" y="6837979"/>
              <a:ext cx="3810426" cy="316884"/>
            </a:xfrm>
            <a:prstGeom prst="bentConnector3">
              <a:avLst>
                <a:gd name="adj1" fmla="val 91912"/>
              </a:avLst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ZoneTexte 101"/>
            <p:cNvSpPr txBox="1"/>
            <p:nvPr/>
          </p:nvSpPr>
          <p:spPr>
            <a:xfrm>
              <a:off x="3400174" y="6683602"/>
              <a:ext cx="1539380" cy="138499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r"/>
              <a:r>
                <a:rPr lang="fr-FR" sz="9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MUX: R1, R2, R3, R4, R5, R6</a:t>
              </a:r>
              <a:endPara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03" name="ZoneTexte 102"/>
            <p:cNvSpPr txBox="1"/>
            <p:nvPr/>
          </p:nvSpPr>
          <p:spPr>
            <a:xfrm>
              <a:off x="4357037" y="7623759"/>
              <a:ext cx="590623" cy="138499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r"/>
              <a:r>
                <a:rPr lang="fr-FR" sz="9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MUX: R9</a:t>
              </a:r>
              <a:endPara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2747092" y="7418258"/>
              <a:ext cx="77599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900" i="1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tsp</a:t>
              </a:r>
              <a:endParaRPr lang="fr-FR" sz="900" i="1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42" name="Rectangle à coins arrondis 41"/>
            <p:cNvSpPr/>
            <p:nvPr/>
          </p:nvSpPr>
          <p:spPr>
            <a:xfrm>
              <a:off x="1816099" y="7332533"/>
              <a:ext cx="708024" cy="55245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DVB-T</a:t>
              </a:r>
            </a:p>
            <a:p>
              <a:pPr algn="ctr"/>
              <a:r>
                <a:rPr lang="fr-FR" sz="900" dirty="0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tuner</a:t>
              </a:r>
              <a:endParaRPr lang="fr-FR" sz="900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43" name="Rectangle à coins arrondis 42"/>
            <p:cNvSpPr/>
            <p:nvPr/>
          </p:nvSpPr>
          <p:spPr>
            <a:xfrm>
              <a:off x="3746052" y="7332533"/>
              <a:ext cx="708024" cy="55245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Dektec</a:t>
              </a:r>
            </a:p>
            <a:p>
              <a:pPr algn="ctr"/>
              <a:r>
                <a:rPr lang="fr-FR" sz="900" dirty="0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DTA-110T</a:t>
              </a:r>
            </a:p>
            <a:p>
              <a:pPr algn="ctr"/>
              <a:r>
                <a:rPr lang="fr-FR" sz="900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modulator</a:t>
              </a:r>
              <a:endParaRPr lang="fr-FR" sz="900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pic>
          <p:nvPicPr>
            <p:cNvPr id="64" name="Picture 7" descr="D:\Devel\tsduck\images\tsduck-48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7661" y="8558083"/>
              <a:ext cx="146050" cy="146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ZoneTexte 64"/>
            <p:cNvSpPr txBox="1"/>
            <p:nvPr/>
          </p:nvSpPr>
          <p:spPr>
            <a:xfrm>
              <a:off x="5950910" y="8577247"/>
              <a:ext cx="302156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TSDuck</a:t>
              </a:r>
              <a:endParaRPr lang="fr-FR" sz="7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250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/>
          <p:cNvGrpSpPr/>
          <p:nvPr/>
        </p:nvGrpSpPr>
        <p:grpSpPr>
          <a:xfrm>
            <a:off x="540973" y="1155097"/>
            <a:ext cx="5681523" cy="2113436"/>
            <a:chOff x="540973" y="1155097"/>
            <a:chExt cx="5681523" cy="2113436"/>
          </a:xfrm>
        </p:grpSpPr>
        <p:cxnSp>
          <p:nvCxnSpPr>
            <p:cNvPr id="118" name="Connecteur droit 117"/>
            <p:cNvCxnSpPr/>
            <p:nvPr/>
          </p:nvCxnSpPr>
          <p:spPr>
            <a:xfrm flipH="1" flipV="1">
              <a:off x="3218390" y="1806315"/>
              <a:ext cx="451910" cy="78718"/>
            </a:xfrm>
            <a:prstGeom prst="line">
              <a:avLst/>
            </a:prstGeom>
            <a:ln w="222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à coins arrondis 72"/>
            <p:cNvSpPr/>
            <p:nvPr/>
          </p:nvSpPr>
          <p:spPr>
            <a:xfrm>
              <a:off x="1415372" y="2726548"/>
              <a:ext cx="770534" cy="376626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fr-FR" sz="1000" b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Media Server</a:t>
              </a:r>
              <a:endPara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03" name="ZoneTexte 102"/>
            <p:cNvSpPr txBox="1"/>
            <p:nvPr/>
          </p:nvSpPr>
          <p:spPr>
            <a:xfrm>
              <a:off x="2620737" y="2287525"/>
              <a:ext cx="590623" cy="138499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ctr"/>
              <a:r>
                <a:rPr lang="fr-FR" sz="9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Network 1</a:t>
              </a:r>
              <a:endPara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pic>
          <p:nvPicPr>
            <p:cNvPr id="64" name="Picture 7" descr="D:\Devel\tsduck\images\tsduck-48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5837" y="3122483"/>
              <a:ext cx="146050" cy="146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ZoneTexte 64"/>
            <p:cNvSpPr txBox="1"/>
            <p:nvPr/>
          </p:nvSpPr>
          <p:spPr>
            <a:xfrm>
              <a:off x="5759086" y="3141647"/>
              <a:ext cx="302156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TSDuck</a:t>
              </a:r>
              <a:endParaRPr lang="fr-FR" sz="7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60" name="Rectangle à coins arrondis 59"/>
            <p:cNvSpPr/>
            <p:nvPr/>
          </p:nvSpPr>
          <p:spPr>
            <a:xfrm>
              <a:off x="4245671" y="1362846"/>
              <a:ext cx="1348926" cy="782419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t" anchorCtr="0"/>
            <a:lstStyle/>
            <a:p>
              <a:pPr algn="ctr"/>
              <a:r>
                <a:rPr lang="fr-FR" sz="1000" b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Linux or Windows</a:t>
              </a:r>
              <a:endPara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66" name="Connecteur droit 65"/>
            <p:cNvCxnSpPr>
              <a:stCxn id="69" idx="3"/>
              <a:endCxn id="68" idx="2"/>
            </p:cNvCxnSpPr>
            <p:nvPr/>
          </p:nvCxnSpPr>
          <p:spPr>
            <a:xfrm flipV="1">
              <a:off x="4677093" y="1806313"/>
              <a:ext cx="170109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à coins arrondis 68"/>
            <p:cNvSpPr/>
            <p:nvPr/>
          </p:nvSpPr>
          <p:spPr>
            <a:xfrm>
              <a:off x="4091949" y="1617648"/>
              <a:ext cx="585144" cy="37733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DVB</a:t>
              </a:r>
            </a:p>
            <a:p>
              <a:pPr algn="ctr"/>
              <a:r>
                <a:rPr lang="fr-FR" sz="900" dirty="0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tuner</a:t>
              </a:r>
              <a:endParaRPr lang="fr-FR" sz="900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76" name="Rectangle à coins arrondis 75"/>
            <p:cNvSpPr/>
            <p:nvPr/>
          </p:nvSpPr>
          <p:spPr>
            <a:xfrm>
              <a:off x="1261837" y="1362847"/>
              <a:ext cx="1790700" cy="782419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t" anchorCtr="0"/>
            <a:lstStyle/>
            <a:p>
              <a:pPr algn="ctr"/>
              <a:r>
                <a:rPr lang="fr-FR" sz="1000" b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Linux or Windows</a:t>
              </a:r>
              <a:endPara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77" name="Connecteur droit 76"/>
            <p:cNvCxnSpPr>
              <a:stCxn id="80" idx="1"/>
              <a:endCxn id="79" idx="6"/>
            </p:cNvCxnSpPr>
            <p:nvPr/>
          </p:nvCxnSpPr>
          <p:spPr>
            <a:xfrm flipH="1" flipV="1">
              <a:off x="2421579" y="1806314"/>
              <a:ext cx="17220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Ellipse 78"/>
            <p:cNvSpPr/>
            <p:nvPr/>
          </p:nvSpPr>
          <p:spPr>
            <a:xfrm>
              <a:off x="1873342" y="1648876"/>
              <a:ext cx="548237" cy="31487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900" i="1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tsp</a:t>
              </a:r>
              <a:endParaRPr lang="fr-FR" sz="900" i="1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80" name="Rectangle à coins arrondis 79"/>
            <p:cNvSpPr/>
            <p:nvPr/>
          </p:nvSpPr>
          <p:spPr>
            <a:xfrm>
              <a:off x="2593782" y="1617649"/>
              <a:ext cx="643658" cy="37733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Dektec </a:t>
              </a:r>
              <a:r>
                <a:rPr lang="fr-FR" sz="900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modulator</a:t>
              </a:r>
              <a:endParaRPr lang="fr-FR" sz="900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82" name="Rectangle à coins arrondis 81"/>
            <p:cNvSpPr/>
            <p:nvPr/>
          </p:nvSpPr>
          <p:spPr>
            <a:xfrm>
              <a:off x="682923" y="2726758"/>
              <a:ext cx="578914" cy="257241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fr-FR" sz="1000" b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STB</a:t>
              </a:r>
              <a:endPara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83" name="Rectangle à coins arrondis 82"/>
            <p:cNvSpPr/>
            <p:nvPr/>
          </p:nvSpPr>
          <p:spPr>
            <a:xfrm>
              <a:off x="2339441" y="2726547"/>
              <a:ext cx="578914" cy="257241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fr-FR" sz="1000" b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STB</a:t>
              </a:r>
              <a:endPara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32" name="Connecteur droit 31"/>
            <p:cNvCxnSpPr>
              <a:stCxn id="73" idx="0"/>
            </p:cNvCxnSpPr>
            <p:nvPr/>
          </p:nvCxnSpPr>
          <p:spPr>
            <a:xfrm flipV="1">
              <a:off x="1800639" y="2508250"/>
              <a:ext cx="0" cy="2182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>
              <a:stCxn id="83" idx="0"/>
            </p:cNvCxnSpPr>
            <p:nvPr/>
          </p:nvCxnSpPr>
          <p:spPr>
            <a:xfrm flipV="1">
              <a:off x="2628898" y="2508249"/>
              <a:ext cx="0" cy="2182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>
              <a:stCxn id="82" idx="0"/>
            </p:cNvCxnSpPr>
            <p:nvPr/>
          </p:nvCxnSpPr>
          <p:spPr>
            <a:xfrm flipV="1">
              <a:off x="972380" y="2508248"/>
              <a:ext cx="0" cy="21851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651436" y="2489200"/>
              <a:ext cx="2498164" cy="6350"/>
            </a:xfrm>
            <a:prstGeom prst="line">
              <a:avLst/>
            </a:prstGeom>
            <a:ln w="44450" cmpd="dbl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V="1">
              <a:off x="2378075" y="2145265"/>
              <a:ext cx="0" cy="3271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Arc 52"/>
            <p:cNvSpPr/>
            <p:nvPr/>
          </p:nvSpPr>
          <p:spPr>
            <a:xfrm flipH="1">
              <a:off x="1913543" y="2560407"/>
              <a:ext cx="779643" cy="302889"/>
            </a:xfrm>
            <a:prstGeom prst="arc">
              <a:avLst>
                <a:gd name="adj1" fmla="val 16199986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Arc 97"/>
            <p:cNvSpPr/>
            <p:nvPr/>
          </p:nvSpPr>
          <p:spPr>
            <a:xfrm>
              <a:off x="974573" y="2567990"/>
              <a:ext cx="779643" cy="302889"/>
            </a:xfrm>
            <a:prstGeom prst="arc">
              <a:avLst>
                <a:gd name="adj1" fmla="val 16199986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933124" y="2189054"/>
              <a:ext cx="1113805" cy="276999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ctr"/>
              <a:r>
                <a:rPr lang="fr-FR" sz="9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Multicast to 224.250.250.1 : 9000</a:t>
              </a:r>
              <a:endPara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3782048" y="2287525"/>
              <a:ext cx="590623" cy="138499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ctr"/>
              <a:r>
                <a:rPr lang="fr-FR" sz="9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Network 2</a:t>
              </a:r>
              <a:endPara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06" name="Rectangle à coins arrondis 105"/>
            <p:cNvSpPr/>
            <p:nvPr/>
          </p:nvSpPr>
          <p:spPr>
            <a:xfrm>
              <a:off x="3984184" y="2720408"/>
              <a:ext cx="578914" cy="257241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fr-FR" sz="1000" b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STB</a:t>
              </a:r>
              <a:endPara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07" name="Rectangle à coins arrondis 106"/>
            <p:cNvSpPr/>
            <p:nvPr/>
          </p:nvSpPr>
          <p:spPr>
            <a:xfrm>
              <a:off x="5297802" y="2720197"/>
              <a:ext cx="578914" cy="257241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fr-FR" sz="1000" b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STB</a:t>
              </a:r>
              <a:endPara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109" name="Connecteur droit 108"/>
            <p:cNvCxnSpPr>
              <a:stCxn id="107" idx="0"/>
            </p:cNvCxnSpPr>
            <p:nvPr/>
          </p:nvCxnSpPr>
          <p:spPr>
            <a:xfrm flipV="1">
              <a:off x="5587259" y="2501899"/>
              <a:ext cx="0" cy="2182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>
              <a:stCxn id="106" idx="0"/>
            </p:cNvCxnSpPr>
            <p:nvPr/>
          </p:nvCxnSpPr>
          <p:spPr>
            <a:xfrm flipV="1">
              <a:off x="4273641" y="2501898"/>
              <a:ext cx="0" cy="21851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>
              <a:off x="3795560" y="2489200"/>
              <a:ext cx="2424265" cy="0"/>
            </a:xfrm>
            <a:prstGeom prst="line">
              <a:avLst/>
            </a:prstGeom>
            <a:ln w="44450" cmpd="dbl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 flipV="1">
              <a:off x="5120180" y="2145265"/>
              <a:ext cx="0" cy="32487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Arc 112"/>
            <p:cNvSpPr/>
            <p:nvPr/>
          </p:nvSpPr>
          <p:spPr>
            <a:xfrm flipH="1" flipV="1">
              <a:off x="5121157" y="1995257"/>
              <a:ext cx="779643" cy="302889"/>
            </a:xfrm>
            <a:prstGeom prst="arc">
              <a:avLst>
                <a:gd name="adj1" fmla="val 16199986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Arc 113"/>
            <p:cNvSpPr/>
            <p:nvPr/>
          </p:nvSpPr>
          <p:spPr>
            <a:xfrm flipV="1">
              <a:off x="4339360" y="2002840"/>
              <a:ext cx="779643" cy="302889"/>
            </a:xfrm>
            <a:prstGeom prst="arc">
              <a:avLst>
                <a:gd name="adj1" fmla="val 16199986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5449708" y="2191455"/>
              <a:ext cx="77278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9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Multicast </a:t>
              </a:r>
              <a:r>
                <a:rPr lang="fr-FR" sz="900" i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to 230.2.3.4</a:t>
              </a:r>
              <a:r>
                <a:rPr lang="fr-FR" sz="9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: 7000</a:t>
              </a:r>
              <a:endPara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16" name="Rectangle à coins arrondis 115"/>
            <p:cNvSpPr/>
            <p:nvPr/>
          </p:nvSpPr>
          <p:spPr>
            <a:xfrm>
              <a:off x="4632266" y="2725784"/>
              <a:ext cx="578914" cy="257241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fr-FR" sz="1000" b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STB</a:t>
              </a:r>
              <a:endPara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117" name="Connecteur droit 116"/>
            <p:cNvCxnSpPr>
              <a:stCxn id="116" idx="0"/>
            </p:cNvCxnSpPr>
            <p:nvPr/>
          </p:nvCxnSpPr>
          <p:spPr>
            <a:xfrm flipV="1">
              <a:off x="4921723" y="2507486"/>
              <a:ext cx="0" cy="2182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>
              <a:stCxn id="69" idx="1"/>
            </p:cNvCxnSpPr>
            <p:nvPr/>
          </p:nvCxnSpPr>
          <p:spPr>
            <a:xfrm flipH="1" flipV="1">
              <a:off x="3517900" y="1727595"/>
              <a:ext cx="574049" cy="78719"/>
            </a:xfrm>
            <a:prstGeom prst="line">
              <a:avLst/>
            </a:prstGeom>
            <a:ln w="2222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flipH="1" flipV="1">
              <a:off x="3517900" y="1727595"/>
              <a:ext cx="155575" cy="157438"/>
            </a:xfrm>
            <a:prstGeom prst="line">
              <a:avLst/>
            </a:prstGeom>
            <a:ln w="222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ZoneTexte 128"/>
            <p:cNvSpPr txBox="1"/>
            <p:nvPr/>
          </p:nvSpPr>
          <p:spPr>
            <a:xfrm>
              <a:off x="3071587" y="1155097"/>
              <a:ext cx="1178426" cy="415498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ctr"/>
              <a:r>
                <a:rPr lang="fr-FR" sz="9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MPE encapsulation, </a:t>
              </a:r>
              <a:r>
                <a:rPr lang="fr-FR" sz="900" i="1" dirty="0" err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forged</a:t>
              </a:r>
              <a:r>
                <a:rPr lang="fr-FR" sz="9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destination: 230.2.3.4 : 7000</a:t>
              </a:r>
              <a:endPara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40" name="Connecteur droit 39"/>
            <p:cNvCxnSpPr>
              <a:stCxn id="41" idx="3"/>
              <a:endCxn id="79" idx="2"/>
            </p:cNvCxnSpPr>
            <p:nvPr/>
          </p:nvCxnSpPr>
          <p:spPr>
            <a:xfrm flipV="1">
              <a:off x="1703233" y="1806314"/>
              <a:ext cx="170109" cy="78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à coins arrondis 40"/>
            <p:cNvSpPr/>
            <p:nvPr/>
          </p:nvSpPr>
          <p:spPr>
            <a:xfrm>
              <a:off x="1118089" y="1625509"/>
              <a:ext cx="585144" cy="37733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DVB</a:t>
              </a:r>
            </a:p>
            <a:p>
              <a:pPr algn="ctr"/>
              <a:r>
                <a:rPr lang="fr-FR" sz="900" dirty="0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tuner</a:t>
              </a:r>
              <a:endParaRPr lang="fr-FR" sz="900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6" name="Connecteur en angle 5"/>
            <p:cNvCxnSpPr>
              <a:endCxn id="79" idx="4"/>
            </p:cNvCxnSpPr>
            <p:nvPr/>
          </p:nvCxnSpPr>
          <p:spPr>
            <a:xfrm rot="5400000" flipH="1" flipV="1">
              <a:off x="1621227" y="2200316"/>
              <a:ext cx="762797" cy="289671"/>
            </a:xfrm>
            <a:prstGeom prst="curvedConnector3">
              <a:avLst>
                <a:gd name="adj1" fmla="val 21696"/>
              </a:avLst>
            </a:prstGeom>
            <a:ln w="127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H="1" flipV="1">
              <a:off x="651436" y="1806313"/>
              <a:ext cx="482656" cy="7862"/>
            </a:xfrm>
            <a:prstGeom prst="line">
              <a:avLst/>
            </a:prstGeom>
            <a:ln w="317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40973" y="1360776"/>
              <a:ext cx="461335" cy="461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6" name="Connecteur droit 15"/>
            <p:cNvCxnSpPr/>
            <p:nvPr/>
          </p:nvCxnSpPr>
          <p:spPr>
            <a:xfrm flipH="1">
              <a:off x="5121320" y="1976090"/>
              <a:ext cx="1" cy="156786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Ellipse 67"/>
            <p:cNvSpPr/>
            <p:nvPr/>
          </p:nvSpPr>
          <p:spPr>
            <a:xfrm>
              <a:off x="4847202" y="1648875"/>
              <a:ext cx="548237" cy="31487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900" i="1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tsp</a:t>
              </a:r>
              <a:endParaRPr lang="fr-FR" sz="900" i="1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67" name="Arc 66"/>
            <p:cNvSpPr/>
            <p:nvPr/>
          </p:nvSpPr>
          <p:spPr>
            <a:xfrm flipV="1">
              <a:off x="4091949" y="2002642"/>
              <a:ext cx="1027053" cy="388132"/>
            </a:xfrm>
            <a:prstGeom prst="arc">
              <a:avLst>
                <a:gd name="adj1" fmla="val 16144377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Arc 69"/>
            <p:cNvSpPr/>
            <p:nvPr/>
          </p:nvSpPr>
          <p:spPr>
            <a:xfrm flipH="1" flipV="1">
              <a:off x="5121155" y="2001603"/>
              <a:ext cx="620732" cy="389169"/>
            </a:xfrm>
            <a:prstGeom prst="arc">
              <a:avLst>
                <a:gd name="adj1" fmla="val 16199986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à coins arrondis 49"/>
          <p:cNvSpPr/>
          <p:nvPr/>
        </p:nvSpPr>
        <p:spPr>
          <a:xfrm>
            <a:off x="1302514" y="4543187"/>
            <a:ext cx="4959067" cy="580223"/>
          </a:xfrm>
          <a:prstGeom prst="roundRect">
            <a:avLst>
              <a:gd name="adj" fmla="val 396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fr-FR" sz="12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lang="fr-FR" sz="1200" b="1" dirty="0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57" name="Rectangle à coins arrondis 56"/>
          <p:cNvSpPr/>
          <p:nvPr/>
        </p:nvSpPr>
        <p:spPr>
          <a:xfrm>
            <a:off x="1451338" y="4746170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i="1" dirty="0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</a:t>
            </a:r>
            <a:endParaRPr lang="fr-FR" sz="900" i="1" dirty="0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59" name="Connecteur droit avec flèche 58"/>
          <p:cNvCxnSpPr>
            <a:endCxn id="57" idx="1"/>
          </p:cNvCxnSpPr>
          <p:nvPr/>
        </p:nvCxnSpPr>
        <p:spPr>
          <a:xfrm>
            <a:off x="822543" y="4887917"/>
            <a:ext cx="628795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763236" y="4714133"/>
            <a:ext cx="57544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</a:t>
            </a:r>
            <a:r>
              <a:rPr lang="fr-FR" sz="900" dirty="0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nput </a:t>
            </a:r>
            <a:r>
              <a:rPr lang="fr-FR" sz="900" dirty="0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 2</a:t>
            </a:r>
            <a:endParaRPr lang="fr-FR" sz="900" dirty="0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6297328" y="4705665"/>
            <a:ext cx="6477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 </a:t>
            </a:r>
            <a:r>
              <a:rPr lang="fr-FR" sz="900" dirty="0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 2</a:t>
            </a:r>
            <a:endParaRPr lang="fr-FR" sz="900" dirty="0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78" name="Picture 7" descr="D:\Devel\tsduck\images\tsduck-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927" y="6015722"/>
            <a:ext cx="146050" cy="14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ZoneTexte 80"/>
          <p:cNvSpPr txBox="1"/>
          <p:nvPr/>
        </p:nvSpPr>
        <p:spPr>
          <a:xfrm>
            <a:off x="8304176" y="6034886"/>
            <a:ext cx="30215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700" dirty="0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TSDuck</a:t>
            </a:r>
            <a:endParaRPr lang="fr-FR" sz="700" dirty="0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84" name="Rectangle à coins arrondis 83"/>
          <p:cNvSpPr/>
          <p:nvPr/>
        </p:nvSpPr>
        <p:spPr>
          <a:xfrm>
            <a:off x="2058489" y="4746170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i="1" dirty="0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  <a:endParaRPr lang="fr-FR" sz="900" i="1" dirty="0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86" name="Rectangle à coins arrondis 85"/>
          <p:cNvSpPr/>
          <p:nvPr/>
        </p:nvSpPr>
        <p:spPr>
          <a:xfrm>
            <a:off x="2665640" y="4746170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b="1" dirty="0" err="1" smtClean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merge</a:t>
            </a:r>
            <a:endParaRPr lang="fr-FR" sz="900" b="1" dirty="0">
              <a:latin typeface="Consolas" panose="020B0609020204030204" pitchFamily="49" charset="0"/>
              <a:ea typeface="Arial Rounded MT Bold" charset="0"/>
              <a:cs typeface="Consolas" panose="020B0609020204030204" pitchFamily="49" charset="0"/>
            </a:endParaRPr>
          </a:p>
        </p:txBody>
      </p:sp>
      <p:sp>
        <p:nvSpPr>
          <p:cNvPr id="88" name="Rectangle à coins arrondis 87"/>
          <p:cNvSpPr/>
          <p:nvPr/>
        </p:nvSpPr>
        <p:spPr>
          <a:xfrm>
            <a:off x="3272791" y="4746170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b="1" dirty="0" err="1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merge</a:t>
            </a:r>
            <a:endParaRPr lang="fr-FR" sz="900" i="1" dirty="0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3879942" y="4746170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i="1" dirty="0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  <a:endParaRPr lang="fr-FR" sz="900" i="1" dirty="0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4487093" y="4746170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b="1" dirty="0" smtClean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fork</a:t>
            </a:r>
            <a:endParaRPr lang="fr-FR" sz="900" i="1" dirty="0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5094244" y="4746170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b="1" dirty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fork</a:t>
            </a:r>
            <a:endParaRPr lang="fr-FR" sz="900" i="1" dirty="0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93" name="Rectangle à coins arrondis 92"/>
          <p:cNvSpPr/>
          <p:nvPr/>
        </p:nvSpPr>
        <p:spPr>
          <a:xfrm>
            <a:off x="5701395" y="4746170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i="1" dirty="0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</a:t>
            </a:r>
            <a:r>
              <a:rPr lang="fr-FR" sz="900" i="1" dirty="0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put</a:t>
            </a:r>
            <a:endParaRPr lang="fr-FR" sz="900" i="1" dirty="0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94" name="Connecteur droit avec flèche 93"/>
          <p:cNvCxnSpPr>
            <a:stCxn id="57" idx="3"/>
            <a:endCxn id="84" idx="1"/>
          </p:cNvCxnSpPr>
          <p:nvPr/>
        </p:nvCxnSpPr>
        <p:spPr>
          <a:xfrm>
            <a:off x="1890965" y="4887918"/>
            <a:ext cx="16752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stCxn id="84" idx="3"/>
            <a:endCxn id="86" idx="1"/>
          </p:cNvCxnSpPr>
          <p:nvPr/>
        </p:nvCxnSpPr>
        <p:spPr>
          <a:xfrm>
            <a:off x="2498116" y="4887918"/>
            <a:ext cx="16752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>
            <a:stCxn id="86" idx="3"/>
            <a:endCxn id="88" idx="1"/>
          </p:cNvCxnSpPr>
          <p:nvPr/>
        </p:nvCxnSpPr>
        <p:spPr>
          <a:xfrm>
            <a:off x="3105267" y="4887918"/>
            <a:ext cx="16752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>
            <a:stCxn id="88" idx="3"/>
            <a:endCxn id="90" idx="1"/>
          </p:cNvCxnSpPr>
          <p:nvPr/>
        </p:nvCxnSpPr>
        <p:spPr>
          <a:xfrm>
            <a:off x="3712418" y="4887918"/>
            <a:ext cx="16752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>
            <a:stCxn id="90" idx="3"/>
            <a:endCxn id="91" idx="1"/>
          </p:cNvCxnSpPr>
          <p:nvPr/>
        </p:nvCxnSpPr>
        <p:spPr>
          <a:xfrm>
            <a:off x="4319569" y="4887918"/>
            <a:ext cx="16752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91" idx="3"/>
            <a:endCxn id="92" idx="1"/>
          </p:cNvCxnSpPr>
          <p:nvPr/>
        </p:nvCxnSpPr>
        <p:spPr>
          <a:xfrm>
            <a:off x="4926720" y="4887918"/>
            <a:ext cx="16752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/>
          <p:cNvCxnSpPr>
            <a:stCxn id="92" idx="3"/>
            <a:endCxn id="93" idx="1"/>
          </p:cNvCxnSpPr>
          <p:nvPr/>
        </p:nvCxnSpPr>
        <p:spPr>
          <a:xfrm>
            <a:off x="5533871" y="4887918"/>
            <a:ext cx="16752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/>
          <p:cNvCxnSpPr>
            <a:stCxn id="93" idx="3"/>
          </p:cNvCxnSpPr>
          <p:nvPr/>
        </p:nvCxnSpPr>
        <p:spPr>
          <a:xfrm>
            <a:off x="6141022" y="4887918"/>
            <a:ext cx="604510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à coins arrondis 107"/>
          <p:cNvSpPr/>
          <p:nvPr/>
        </p:nvSpPr>
        <p:spPr>
          <a:xfrm>
            <a:off x="98695" y="3846194"/>
            <a:ext cx="2544786" cy="580223"/>
          </a:xfrm>
          <a:prstGeom prst="roundRect">
            <a:avLst>
              <a:gd name="adj" fmla="val 396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fr-FR" sz="12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lang="fr-FR" sz="1200" b="1" dirty="0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19" name="Rectangle à coins arrondis 118"/>
          <p:cNvSpPr/>
          <p:nvPr/>
        </p:nvSpPr>
        <p:spPr>
          <a:xfrm>
            <a:off x="253609" y="4054015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i="1" dirty="0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</a:t>
            </a:r>
            <a:endParaRPr lang="fr-FR" sz="900" i="1" dirty="0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22" name="Rectangle à coins arrondis 121"/>
          <p:cNvSpPr/>
          <p:nvPr/>
        </p:nvSpPr>
        <p:spPr>
          <a:xfrm>
            <a:off x="860301" y="4054015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i="1" dirty="0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  <a:endParaRPr lang="fr-FR" sz="900" i="1" dirty="0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25" name="Rectangle à coins arrondis 124"/>
          <p:cNvSpPr/>
          <p:nvPr/>
        </p:nvSpPr>
        <p:spPr>
          <a:xfrm>
            <a:off x="1466993" y="4054015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i="1" dirty="0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  <a:endParaRPr lang="fr-FR" sz="900" i="1" dirty="0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28" name="Rectangle à coins arrondis 127"/>
          <p:cNvSpPr/>
          <p:nvPr/>
        </p:nvSpPr>
        <p:spPr>
          <a:xfrm>
            <a:off x="2073685" y="4054015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b="1" dirty="0" smtClean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lang="fr-FR" sz="900" i="1" dirty="0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131" name="Connecteur droit avec flèche 130"/>
          <p:cNvCxnSpPr>
            <a:stCxn id="119" idx="3"/>
            <a:endCxn id="122" idx="1"/>
          </p:cNvCxnSpPr>
          <p:nvPr/>
        </p:nvCxnSpPr>
        <p:spPr>
          <a:xfrm>
            <a:off x="693236" y="4195763"/>
            <a:ext cx="16706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/>
          <p:cNvCxnSpPr>
            <a:endCxn id="125" idx="1"/>
          </p:cNvCxnSpPr>
          <p:nvPr/>
        </p:nvCxnSpPr>
        <p:spPr>
          <a:xfrm flipV="1">
            <a:off x="1313342" y="4195763"/>
            <a:ext cx="153651" cy="483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/>
          <p:cNvCxnSpPr>
            <a:stCxn id="125" idx="3"/>
            <a:endCxn id="128" idx="1"/>
          </p:cNvCxnSpPr>
          <p:nvPr/>
        </p:nvCxnSpPr>
        <p:spPr>
          <a:xfrm>
            <a:off x="1906620" y="4195763"/>
            <a:ext cx="16706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avec flèche 137"/>
          <p:cNvCxnSpPr>
            <a:stCxn id="128" idx="3"/>
            <a:endCxn id="86" idx="0"/>
          </p:cNvCxnSpPr>
          <p:nvPr/>
        </p:nvCxnSpPr>
        <p:spPr>
          <a:xfrm>
            <a:off x="2513312" y="4195763"/>
            <a:ext cx="372142" cy="550407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à coins arrondis 138"/>
          <p:cNvSpPr/>
          <p:nvPr/>
        </p:nvSpPr>
        <p:spPr>
          <a:xfrm>
            <a:off x="691550" y="5267215"/>
            <a:ext cx="2544786" cy="580223"/>
          </a:xfrm>
          <a:prstGeom prst="roundRect">
            <a:avLst>
              <a:gd name="adj" fmla="val 396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fr-FR" sz="12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lang="fr-FR" sz="1200" b="1" dirty="0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40" name="Rectangle à coins arrondis 139"/>
          <p:cNvSpPr/>
          <p:nvPr/>
        </p:nvSpPr>
        <p:spPr>
          <a:xfrm>
            <a:off x="846464" y="5475036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i="1" dirty="0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</a:t>
            </a:r>
            <a:endParaRPr lang="fr-FR" sz="900" i="1" dirty="0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41" name="Rectangle à coins arrondis 140"/>
          <p:cNvSpPr/>
          <p:nvPr/>
        </p:nvSpPr>
        <p:spPr>
          <a:xfrm>
            <a:off x="1453156" y="5475036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i="1" dirty="0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  <a:endParaRPr lang="fr-FR" sz="900" i="1" dirty="0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42" name="Rectangle à coins arrondis 141"/>
          <p:cNvSpPr/>
          <p:nvPr/>
        </p:nvSpPr>
        <p:spPr>
          <a:xfrm>
            <a:off x="2059848" y="5475036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i="1" dirty="0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  <a:endParaRPr lang="fr-FR" sz="900" i="1" dirty="0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43" name="Rectangle à coins arrondis 142"/>
          <p:cNvSpPr/>
          <p:nvPr/>
        </p:nvSpPr>
        <p:spPr>
          <a:xfrm>
            <a:off x="2666540" y="5475036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b="1" dirty="0" smtClean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lang="fr-FR" sz="900" i="1" dirty="0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144" name="Connecteur droit avec flèche 143"/>
          <p:cNvCxnSpPr>
            <a:stCxn id="140" idx="3"/>
            <a:endCxn id="141" idx="1"/>
          </p:cNvCxnSpPr>
          <p:nvPr/>
        </p:nvCxnSpPr>
        <p:spPr>
          <a:xfrm>
            <a:off x="1286091" y="5616784"/>
            <a:ext cx="16706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avec flèche 144"/>
          <p:cNvCxnSpPr>
            <a:endCxn id="142" idx="1"/>
          </p:cNvCxnSpPr>
          <p:nvPr/>
        </p:nvCxnSpPr>
        <p:spPr>
          <a:xfrm flipV="1">
            <a:off x="1906197" y="5616784"/>
            <a:ext cx="153651" cy="483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avec flèche 145"/>
          <p:cNvCxnSpPr>
            <a:stCxn id="142" idx="3"/>
            <a:endCxn id="143" idx="1"/>
          </p:cNvCxnSpPr>
          <p:nvPr/>
        </p:nvCxnSpPr>
        <p:spPr>
          <a:xfrm>
            <a:off x="2499475" y="5616784"/>
            <a:ext cx="16706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37"/>
          <p:cNvCxnSpPr>
            <a:stCxn id="143" idx="3"/>
            <a:endCxn id="88" idx="2"/>
          </p:cNvCxnSpPr>
          <p:nvPr/>
        </p:nvCxnSpPr>
        <p:spPr>
          <a:xfrm flipV="1">
            <a:off x="3106167" y="5029665"/>
            <a:ext cx="386438" cy="587119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avec flèche 147"/>
          <p:cNvCxnSpPr>
            <a:endCxn id="119" idx="1"/>
          </p:cNvCxnSpPr>
          <p:nvPr/>
        </p:nvCxnSpPr>
        <p:spPr>
          <a:xfrm flipV="1">
            <a:off x="-376214" y="4195763"/>
            <a:ext cx="629823" cy="483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ZoneTexte 148"/>
          <p:cNvSpPr txBox="1"/>
          <p:nvPr/>
        </p:nvSpPr>
        <p:spPr>
          <a:xfrm>
            <a:off x="-441871" y="4026817"/>
            <a:ext cx="57544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</a:t>
            </a:r>
            <a:r>
              <a:rPr lang="fr-FR" sz="900" dirty="0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nput </a:t>
            </a:r>
            <a:r>
              <a:rPr lang="fr-FR" sz="900" dirty="0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 1</a:t>
            </a:r>
            <a:endParaRPr lang="fr-FR" sz="900" dirty="0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150" name="Connecteur droit avec flèche 149"/>
          <p:cNvCxnSpPr>
            <a:endCxn id="140" idx="1"/>
          </p:cNvCxnSpPr>
          <p:nvPr/>
        </p:nvCxnSpPr>
        <p:spPr>
          <a:xfrm flipV="1">
            <a:off x="232350" y="5616784"/>
            <a:ext cx="614114" cy="56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ZoneTexte 150"/>
          <p:cNvSpPr txBox="1"/>
          <p:nvPr/>
        </p:nvSpPr>
        <p:spPr>
          <a:xfrm>
            <a:off x="153993" y="5448630"/>
            <a:ext cx="57544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</a:t>
            </a:r>
            <a:r>
              <a:rPr lang="fr-FR" sz="900" dirty="0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nput </a:t>
            </a:r>
            <a:r>
              <a:rPr lang="fr-FR" sz="900" dirty="0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 3</a:t>
            </a:r>
            <a:endParaRPr lang="fr-FR" sz="900" dirty="0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52" name="Rectangle à coins arrondis 151"/>
          <p:cNvSpPr/>
          <p:nvPr/>
        </p:nvSpPr>
        <p:spPr>
          <a:xfrm>
            <a:off x="4928469" y="3841949"/>
            <a:ext cx="2544786" cy="580223"/>
          </a:xfrm>
          <a:prstGeom prst="roundRect">
            <a:avLst>
              <a:gd name="adj" fmla="val 396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fr-FR" sz="12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lang="fr-FR" sz="1200" b="1" dirty="0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53" name="Rectangle à coins arrondis 152"/>
          <p:cNvSpPr/>
          <p:nvPr/>
        </p:nvSpPr>
        <p:spPr>
          <a:xfrm>
            <a:off x="5083383" y="4049770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b="1" dirty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lang="fr-FR" sz="900" i="1" dirty="0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54" name="Rectangle à coins arrondis 153"/>
          <p:cNvSpPr/>
          <p:nvPr/>
        </p:nvSpPr>
        <p:spPr>
          <a:xfrm>
            <a:off x="5690075" y="4049770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i="1" dirty="0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  <a:endParaRPr lang="fr-FR" sz="900" i="1" dirty="0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55" name="Rectangle à coins arrondis 154"/>
          <p:cNvSpPr/>
          <p:nvPr/>
        </p:nvSpPr>
        <p:spPr>
          <a:xfrm>
            <a:off x="6296767" y="4049770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i="1" dirty="0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  <a:endParaRPr lang="fr-FR" sz="900" i="1" dirty="0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56" name="Rectangle à coins arrondis 155"/>
          <p:cNvSpPr/>
          <p:nvPr/>
        </p:nvSpPr>
        <p:spPr>
          <a:xfrm>
            <a:off x="6903459" y="4049770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</a:t>
            </a:r>
            <a:endParaRPr lang="fr-FR" sz="900" i="1" dirty="0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157" name="Connecteur droit avec flèche 156"/>
          <p:cNvCxnSpPr>
            <a:stCxn id="153" idx="3"/>
            <a:endCxn id="154" idx="1"/>
          </p:cNvCxnSpPr>
          <p:nvPr/>
        </p:nvCxnSpPr>
        <p:spPr>
          <a:xfrm>
            <a:off x="5523010" y="4191518"/>
            <a:ext cx="16706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avec flèche 157"/>
          <p:cNvCxnSpPr>
            <a:endCxn id="155" idx="1"/>
          </p:cNvCxnSpPr>
          <p:nvPr/>
        </p:nvCxnSpPr>
        <p:spPr>
          <a:xfrm flipV="1">
            <a:off x="6143116" y="4191518"/>
            <a:ext cx="153651" cy="483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58"/>
          <p:cNvCxnSpPr>
            <a:stCxn id="155" idx="3"/>
            <a:endCxn id="156" idx="1"/>
          </p:cNvCxnSpPr>
          <p:nvPr/>
        </p:nvCxnSpPr>
        <p:spPr>
          <a:xfrm>
            <a:off x="6736394" y="4191518"/>
            <a:ext cx="16706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avec flèche 137"/>
          <p:cNvCxnSpPr>
            <a:stCxn id="91" idx="0"/>
            <a:endCxn id="153" idx="1"/>
          </p:cNvCxnSpPr>
          <p:nvPr/>
        </p:nvCxnSpPr>
        <p:spPr>
          <a:xfrm rot="5400000" flipH="1" flipV="1">
            <a:off x="4617819" y="4280606"/>
            <a:ext cx="554652" cy="376476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à coins arrondis 160"/>
          <p:cNvSpPr/>
          <p:nvPr/>
        </p:nvSpPr>
        <p:spPr>
          <a:xfrm>
            <a:off x="5579051" y="5267214"/>
            <a:ext cx="2544786" cy="580223"/>
          </a:xfrm>
          <a:prstGeom prst="roundRect">
            <a:avLst>
              <a:gd name="adj" fmla="val 396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fr-FR" sz="12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lang="fr-FR" sz="1200" b="1" dirty="0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62" name="Rectangle à coins arrondis 161"/>
          <p:cNvSpPr/>
          <p:nvPr/>
        </p:nvSpPr>
        <p:spPr>
          <a:xfrm>
            <a:off x="5733965" y="5475035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b="1" dirty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lang="fr-FR" sz="900" i="1" dirty="0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63" name="Rectangle à coins arrondis 162"/>
          <p:cNvSpPr/>
          <p:nvPr/>
        </p:nvSpPr>
        <p:spPr>
          <a:xfrm>
            <a:off x="6340657" y="5475035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i="1" dirty="0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  <a:endParaRPr lang="fr-FR" sz="900" i="1" dirty="0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64" name="Rectangle à coins arrondis 163"/>
          <p:cNvSpPr/>
          <p:nvPr/>
        </p:nvSpPr>
        <p:spPr>
          <a:xfrm>
            <a:off x="6947349" y="5475035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i="1" dirty="0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  <a:endParaRPr lang="fr-FR" sz="900" i="1" dirty="0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65" name="Rectangle à coins arrondis 164"/>
          <p:cNvSpPr/>
          <p:nvPr/>
        </p:nvSpPr>
        <p:spPr>
          <a:xfrm>
            <a:off x="7554041" y="5475035"/>
            <a:ext cx="439627" cy="283495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</a:t>
            </a:r>
            <a:endParaRPr lang="fr-FR" sz="900" i="1" dirty="0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166" name="Connecteur droit avec flèche 165"/>
          <p:cNvCxnSpPr>
            <a:stCxn id="162" idx="3"/>
            <a:endCxn id="163" idx="1"/>
          </p:cNvCxnSpPr>
          <p:nvPr/>
        </p:nvCxnSpPr>
        <p:spPr>
          <a:xfrm>
            <a:off x="6173592" y="5616783"/>
            <a:ext cx="16706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/>
          <p:cNvCxnSpPr>
            <a:endCxn id="164" idx="1"/>
          </p:cNvCxnSpPr>
          <p:nvPr/>
        </p:nvCxnSpPr>
        <p:spPr>
          <a:xfrm flipV="1">
            <a:off x="6793698" y="5616783"/>
            <a:ext cx="153651" cy="483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/>
          <p:cNvCxnSpPr>
            <a:stCxn id="164" idx="3"/>
            <a:endCxn id="165" idx="1"/>
          </p:cNvCxnSpPr>
          <p:nvPr/>
        </p:nvCxnSpPr>
        <p:spPr>
          <a:xfrm>
            <a:off x="7386976" y="5616783"/>
            <a:ext cx="16706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37"/>
          <p:cNvCxnSpPr>
            <a:stCxn id="92" idx="2"/>
            <a:endCxn id="162" idx="1"/>
          </p:cNvCxnSpPr>
          <p:nvPr/>
        </p:nvCxnSpPr>
        <p:spPr>
          <a:xfrm rot="16200000" flipH="1">
            <a:off x="5230452" y="5113270"/>
            <a:ext cx="587118" cy="419907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/>
          <p:cNvSpPr txBox="1"/>
          <p:nvPr/>
        </p:nvSpPr>
        <p:spPr>
          <a:xfrm>
            <a:off x="7499392" y="4003708"/>
            <a:ext cx="6477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 </a:t>
            </a:r>
            <a:r>
              <a:rPr lang="fr-FR" sz="900" dirty="0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 1</a:t>
            </a:r>
            <a:endParaRPr lang="fr-FR" sz="900" dirty="0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171" name="Connecteur droit avec flèche 170"/>
          <p:cNvCxnSpPr>
            <a:stCxn id="156" idx="3"/>
          </p:cNvCxnSpPr>
          <p:nvPr/>
        </p:nvCxnSpPr>
        <p:spPr>
          <a:xfrm flipV="1">
            <a:off x="7343086" y="4185962"/>
            <a:ext cx="604510" cy="55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ZoneTexte 171"/>
          <p:cNvSpPr txBox="1"/>
          <p:nvPr/>
        </p:nvSpPr>
        <p:spPr>
          <a:xfrm>
            <a:off x="8169024" y="5443075"/>
            <a:ext cx="6477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 </a:t>
            </a:r>
            <a:r>
              <a:rPr lang="fr-FR" sz="900" dirty="0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 3</a:t>
            </a:r>
            <a:endParaRPr lang="fr-FR" sz="900" dirty="0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173" name="Connecteur droit avec flèche 172"/>
          <p:cNvCxnSpPr>
            <a:stCxn id="165" idx="3"/>
          </p:cNvCxnSpPr>
          <p:nvPr/>
        </p:nvCxnSpPr>
        <p:spPr>
          <a:xfrm flipV="1">
            <a:off x="7993668" y="5616782"/>
            <a:ext cx="604510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4" name="Groupe 1023"/>
          <p:cNvGrpSpPr/>
          <p:nvPr/>
        </p:nvGrpSpPr>
        <p:grpSpPr>
          <a:xfrm>
            <a:off x="198903" y="6457333"/>
            <a:ext cx="6571573" cy="1685639"/>
            <a:chOff x="198903" y="6457333"/>
            <a:chExt cx="6571573" cy="1685639"/>
          </a:xfrm>
        </p:grpSpPr>
        <p:sp>
          <p:nvSpPr>
            <p:cNvPr id="174" name="Rectangle à coins arrondis 173"/>
            <p:cNvSpPr/>
            <p:nvPr/>
          </p:nvSpPr>
          <p:spPr>
            <a:xfrm>
              <a:off x="1437034" y="6955058"/>
              <a:ext cx="3519851" cy="411831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600" b="1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tsp</a:t>
              </a:r>
              <a:endParaRPr lang="fr-FR" sz="600" b="1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75" name="Rectangle à coins arrondis 174"/>
            <p:cNvSpPr/>
            <p:nvPr/>
          </p:nvSpPr>
          <p:spPr>
            <a:xfrm>
              <a:off x="1542666" y="7099132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input</a:t>
              </a:r>
              <a:endParaRPr lang="fr-FR" sz="6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176" name="Connecteur droit avec flèche 175"/>
            <p:cNvCxnSpPr>
              <a:endCxn id="175" idx="1"/>
            </p:cNvCxnSpPr>
            <p:nvPr/>
          </p:nvCxnSpPr>
          <p:spPr>
            <a:xfrm>
              <a:off x="1096360" y="7199741"/>
              <a:ext cx="446307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ZoneTexte 176"/>
            <p:cNvSpPr txBox="1"/>
            <p:nvPr/>
          </p:nvSpPr>
          <p:spPr>
            <a:xfrm>
              <a:off x="1054265" y="7076393"/>
              <a:ext cx="408441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i</a:t>
              </a:r>
              <a:r>
                <a:rPr lang="fr-FR" sz="6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nput </a:t>
              </a:r>
              <a:r>
                <a:rPr lang="fr-FR" sz="6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 2</a:t>
              </a:r>
              <a:endParaRPr lang="fr-FR" sz="6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78" name="ZoneTexte 177"/>
            <p:cNvSpPr txBox="1"/>
            <p:nvPr/>
          </p:nvSpPr>
          <p:spPr>
            <a:xfrm>
              <a:off x="4982257" y="7070382"/>
              <a:ext cx="45972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output </a:t>
              </a:r>
              <a:r>
                <a:rPr lang="fr-FR" sz="6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 2</a:t>
              </a:r>
              <a:endParaRPr lang="fr-FR" sz="6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81" name="Rectangle à coins arrondis 180"/>
            <p:cNvSpPr/>
            <p:nvPr/>
          </p:nvSpPr>
          <p:spPr>
            <a:xfrm>
              <a:off x="1973611" y="7099132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plugin</a:t>
              </a:r>
              <a:endParaRPr lang="fr-FR" sz="6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82" name="Rectangle à coins arrondis 181"/>
            <p:cNvSpPr/>
            <p:nvPr/>
          </p:nvSpPr>
          <p:spPr>
            <a:xfrm>
              <a:off x="2404555" y="7099132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dirty="0" err="1" smtClean="0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merge</a:t>
              </a:r>
              <a:endParaRPr lang="fr-FR" sz="600" b="1" dirty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endParaRPr>
            </a:p>
          </p:txBody>
        </p:sp>
        <p:sp>
          <p:nvSpPr>
            <p:cNvPr id="183" name="Rectangle à coins arrondis 182"/>
            <p:cNvSpPr/>
            <p:nvPr/>
          </p:nvSpPr>
          <p:spPr>
            <a:xfrm>
              <a:off x="2835499" y="7099132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dirty="0" err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merge</a:t>
              </a:r>
              <a:endParaRPr lang="fr-FR" sz="6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84" name="Rectangle à coins arrondis 183"/>
            <p:cNvSpPr/>
            <p:nvPr/>
          </p:nvSpPr>
          <p:spPr>
            <a:xfrm>
              <a:off x="3266443" y="7099132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plugin</a:t>
              </a:r>
              <a:endParaRPr lang="fr-FR" sz="6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85" name="Rectangle à coins arrondis 184"/>
            <p:cNvSpPr/>
            <p:nvPr/>
          </p:nvSpPr>
          <p:spPr>
            <a:xfrm>
              <a:off x="3697387" y="7099132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dirty="0" smtClean="0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fork</a:t>
              </a:r>
              <a:endParaRPr lang="fr-FR" sz="6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86" name="Rectangle à coins arrondis 185"/>
            <p:cNvSpPr/>
            <p:nvPr/>
          </p:nvSpPr>
          <p:spPr>
            <a:xfrm>
              <a:off x="4128331" y="7099132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dirty="0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fork</a:t>
              </a:r>
              <a:endParaRPr lang="fr-FR" sz="6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87" name="Rectangle à coins arrondis 186"/>
            <p:cNvSpPr/>
            <p:nvPr/>
          </p:nvSpPr>
          <p:spPr>
            <a:xfrm>
              <a:off x="4559275" y="7099132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out</a:t>
              </a:r>
              <a:r>
                <a:rPr lang="fr-FR" sz="6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put</a:t>
              </a:r>
              <a:endParaRPr lang="fr-FR" sz="6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188" name="Connecteur droit avec flèche 187"/>
            <p:cNvCxnSpPr>
              <a:stCxn id="175" idx="3"/>
              <a:endCxn id="181" idx="1"/>
            </p:cNvCxnSpPr>
            <p:nvPr/>
          </p:nvCxnSpPr>
          <p:spPr>
            <a:xfrm>
              <a:off x="1854705" y="7199742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cteur droit avec flèche 188"/>
            <p:cNvCxnSpPr>
              <a:stCxn id="181" idx="3"/>
              <a:endCxn id="182" idx="1"/>
            </p:cNvCxnSpPr>
            <p:nvPr/>
          </p:nvCxnSpPr>
          <p:spPr>
            <a:xfrm>
              <a:off x="2285649" y="7199742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avec flèche 189"/>
            <p:cNvCxnSpPr>
              <a:stCxn id="182" idx="3"/>
              <a:endCxn id="183" idx="1"/>
            </p:cNvCxnSpPr>
            <p:nvPr/>
          </p:nvCxnSpPr>
          <p:spPr>
            <a:xfrm>
              <a:off x="2716593" y="7199742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cteur droit avec flèche 190"/>
            <p:cNvCxnSpPr>
              <a:stCxn id="183" idx="3"/>
              <a:endCxn id="184" idx="1"/>
            </p:cNvCxnSpPr>
            <p:nvPr/>
          </p:nvCxnSpPr>
          <p:spPr>
            <a:xfrm>
              <a:off x="3147538" y="7199742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avec flèche 191"/>
            <p:cNvCxnSpPr>
              <a:stCxn id="184" idx="3"/>
              <a:endCxn id="185" idx="1"/>
            </p:cNvCxnSpPr>
            <p:nvPr/>
          </p:nvCxnSpPr>
          <p:spPr>
            <a:xfrm>
              <a:off x="3578482" y="7199742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avec flèche 192"/>
            <p:cNvCxnSpPr>
              <a:stCxn id="185" idx="3"/>
              <a:endCxn id="186" idx="1"/>
            </p:cNvCxnSpPr>
            <p:nvPr/>
          </p:nvCxnSpPr>
          <p:spPr>
            <a:xfrm>
              <a:off x="4009426" y="7199742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eur droit avec flèche 193"/>
            <p:cNvCxnSpPr>
              <a:stCxn id="186" idx="3"/>
              <a:endCxn id="187" idx="1"/>
            </p:cNvCxnSpPr>
            <p:nvPr/>
          </p:nvCxnSpPr>
          <p:spPr>
            <a:xfrm>
              <a:off x="4440370" y="7199742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avec flèche 194"/>
            <p:cNvCxnSpPr>
              <a:stCxn id="187" idx="3"/>
            </p:cNvCxnSpPr>
            <p:nvPr/>
          </p:nvCxnSpPr>
          <p:spPr>
            <a:xfrm>
              <a:off x="4871314" y="7199742"/>
              <a:ext cx="42907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 à coins arrondis 195"/>
            <p:cNvSpPr/>
            <p:nvPr/>
          </p:nvSpPr>
          <p:spPr>
            <a:xfrm>
              <a:off x="582586" y="6460346"/>
              <a:ext cx="1806240" cy="411831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600" b="1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tsp</a:t>
              </a:r>
              <a:endParaRPr lang="fr-FR" sz="600" b="1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97" name="Rectangle à coins arrondis 196"/>
            <p:cNvSpPr/>
            <p:nvPr/>
          </p:nvSpPr>
          <p:spPr>
            <a:xfrm>
              <a:off x="692541" y="6607853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input</a:t>
              </a:r>
              <a:endParaRPr lang="fr-FR" sz="6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98" name="Rectangle à coins arrondis 197"/>
            <p:cNvSpPr/>
            <p:nvPr/>
          </p:nvSpPr>
          <p:spPr>
            <a:xfrm>
              <a:off x="1123160" y="6607853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plugin</a:t>
              </a:r>
              <a:endParaRPr lang="fr-FR" sz="6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99" name="Rectangle à coins arrondis 198"/>
            <p:cNvSpPr/>
            <p:nvPr/>
          </p:nvSpPr>
          <p:spPr>
            <a:xfrm>
              <a:off x="1553778" y="6607853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plugin</a:t>
              </a:r>
              <a:endParaRPr lang="fr-FR" sz="6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00" name="Rectangle à coins arrondis 199"/>
            <p:cNvSpPr/>
            <p:nvPr/>
          </p:nvSpPr>
          <p:spPr>
            <a:xfrm>
              <a:off x="1984396" y="6607853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dirty="0" smtClean="0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6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01" name="Connecteur droit avec flèche 200"/>
            <p:cNvCxnSpPr>
              <a:stCxn id="197" idx="3"/>
              <a:endCxn id="198" idx="1"/>
            </p:cNvCxnSpPr>
            <p:nvPr/>
          </p:nvCxnSpPr>
          <p:spPr>
            <a:xfrm>
              <a:off x="1004580" y="6708463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avec flèche 201"/>
            <p:cNvCxnSpPr>
              <a:endCxn id="199" idx="1"/>
            </p:cNvCxnSpPr>
            <p:nvPr/>
          </p:nvCxnSpPr>
          <p:spPr>
            <a:xfrm flipV="1">
              <a:off x="1444719" y="6708463"/>
              <a:ext cx="109059" cy="34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eur droit avec flèche 202"/>
            <p:cNvCxnSpPr>
              <a:stCxn id="199" idx="3"/>
              <a:endCxn id="200" idx="1"/>
            </p:cNvCxnSpPr>
            <p:nvPr/>
          </p:nvCxnSpPr>
          <p:spPr>
            <a:xfrm>
              <a:off x="1865817" y="6708463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avec flèche 137"/>
            <p:cNvCxnSpPr>
              <a:stCxn id="200" idx="3"/>
              <a:endCxn id="182" idx="0"/>
            </p:cNvCxnSpPr>
            <p:nvPr/>
          </p:nvCxnSpPr>
          <p:spPr>
            <a:xfrm>
              <a:off x="2296435" y="6708463"/>
              <a:ext cx="264139" cy="390668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 à coins arrondis 204"/>
            <p:cNvSpPr/>
            <p:nvPr/>
          </p:nvSpPr>
          <p:spPr>
            <a:xfrm>
              <a:off x="1003383" y="7468960"/>
              <a:ext cx="1806240" cy="411831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600" b="1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tsp</a:t>
              </a:r>
              <a:endParaRPr lang="fr-FR" sz="600" b="1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06" name="Rectangle à coins arrondis 205"/>
            <p:cNvSpPr/>
            <p:nvPr/>
          </p:nvSpPr>
          <p:spPr>
            <a:xfrm>
              <a:off x="1113338" y="7616467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input</a:t>
              </a:r>
              <a:endParaRPr lang="fr-FR" sz="6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07" name="Rectangle à coins arrondis 206"/>
            <p:cNvSpPr/>
            <p:nvPr/>
          </p:nvSpPr>
          <p:spPr>
            <a:xfrm>
              <a:off x="1543957" y="7616467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plugin</a:t>
              </a:r>
              <a:endParaRPr lang="fr-FR" sz="6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08" name="Rectangle à coins arrondis 207"/>
            <p:cNvSpPr/>
            <p:nvPr/>
          </p:nvSpPr>
          <p:spPr>
            <a:xfrm>
              <a:off x="1974575" y="7616467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plugin</a:t>
              </a:r>
              <a:endParaRPr lang="fr-FR" sz="6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09" name="Rectangle à coins arrondis 208"/>
            <p:cNvSpPr/>
            <p:nvPr/>
          </p:nvSpPr>
          <p:spPr>
            <a:xfrm>
              <a:off x="2405193" y="7616467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dirty="0" smtClean="0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6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10" name="Connecteur droit avec flèche 209"/>
            <p:cNvCxnSpPr>
              <a:stCxn id="206" idx="3"/>
              <a:endCxn id="207" idx="1"/>
            </p:cNvCxnSpPr>
            <p:nvPr/>
          </p:nvCxnSpPr>
          <p:spPr>
            <a:xfrm>
              <a:off x="1425377" y="7717077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cteur droit avec flèche 210"/>
            <p:cNvCxnSpPr>
              <a:endCxn id="208" idx="1"/>
            </p:cNvCxnSpPr>
            <p:nvPr/>
          </p:nvCxnSpPr>
          <p:spPr>
            <a:xfrm flipV="1">
              <a:off x="1865517" y="7717077"/>
              <a:ext cx="109059" cy="34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cteur droit avec flèche 211"/>
            <p:cNvCxnSpPr>
              <a:stCxn id="208" idx="3"/>
              <a:endCxn id="209" idx="1"/>
            </p:cNvCxnSpPr>
            <p:nvPr/>
          </p:nvCxnSpPr>
          <p:spPr>
            <a:xfrm>
              <a:off x="2286614" y="7717077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avec flèche 137"/>
            <p:cNvCxnSpPr>
              <a:stCxn id="209" idx="3"/>
              <a:endCxn id="183" idx="2"/>
            </p:cNvCxnSpPr>
            <p:nvPr/>
          </p:nvCxnSpPr>
          <p:spPr>
            <a:xfrm flipV="1">
              <a:off x="2717232" y="7300351"/>
              <a:ext cx="274286" cy="416726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cteur droit avec flèche 213"/>
            <p:cNvCxnSpPr>
              <a:endCxn id="197" idx="1"/>
            </p:cNvCxnSpPr>
            <p:nvPr/>
          </p:nvCxnSpPr>
          <p:spPr>
            <a:xfrm flipV="1">
              <a:off x="245505" y="6708463"/>
              <a:ext cx="447036" cy="34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ZoneTexte 214"/>
            <p:cNvSpPr txBox="1"/>
            <p:nvPr/>
          </p:nvSpPr>
          <p:spPr>
            <a:xfrm>
              <a:off x="198903" y="6588549"/>
              <a:ext cx="408441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i</a:t>
              </a:r>
              <a:r>
                <a:rPr lang="fr-FR" sz="6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nput </a:t>
              </a:r>
              <a:r>
                <a:rPr lang="fr-FR" sz="6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 1</a:t>
              </a:r>
              <a:endParaRPr lang="fr-FR" sz="6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16" name="Connecteur droit avec flèche 215"/>
            <p:cNvCxnSpPr>
              <a:endCxn id="206" idx="1"/>
            </p:cNvCxnSpPr>
            <p:nvPr/>
          </p:nvCxnSpPr>
          <p:spPr>
            <a:xfrm flipV="1">
              <a:off x="677452" y="7717077"/>
              <a:ext cx="435886" cy="399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ZoneTexte 216"/>
            <p:cNvSpPr txBox="1"/>
            <p:nvPr/>
          </p:nvSpPr>
          <p:spPr>
            <a:xfrm>
              <a:off x="621836" y="7597725"/>
              <a:ext cx="408441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i</a:t>
              </a:r>
              <a:r>
                <a:rPr lang="fr-FR" sz="6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nput </a:t>
              </a:r>
              <a:r>
                <a:rPr lang="fr-FR" sz="6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 3</a:t>
              </a:r>
              <a:endParaRPr lang="fr-FR" sz="6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18" name="Rectangle à coins arrondis 217"/>
            <p:cNvSpPr/>
            <p:nvPr/>
          </p:nvSpPr>
          <p:spPr>
            <a:xfrm>
              <a:off x="4010667" y="6457333"/>
              <a:ext cx="1806240" cy="411831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600" b="1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tsp</a:t>
              </a:r>
              <a:endParaRPr lang="fr-FR" sz="600" b="1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19" name="Rectangle à coins arrondis 218"/>
            <p:cNvSpPr/>
            <p:nvPr/>
          </p:nvSpPr>
          <p:spPr>
            <a:xfrm>
              <a:off x="4120622" y="6604840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dirty="0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6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20" name="Rectangle à coins arrondis 219"/>
            <p:cNvSpPr/>
            <p:nvPr/>
          </p:nvSpPr>
          <p:spPr>
            <a:xfrm>
              <a:off x="4551241" y="6604840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plugin</a:t>
              </a:r>
              <a:endParaRPr lang="fr-FR" sz="6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21" name="Rectangle à coins arrondis 220"/>
            <p:cNvSpPr/>
            <p:nvPr/>
          </p:nvSpPr>
          <p:spPr>
            <a:xfrm>
              <a:off x="4981859" y="6604840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plugin</a:t>
              </a:r>
              <a:endParaRPr lang="fr-FR" sz="6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22" name="Rectangle à coins arrondis 221"/>
            <p:cNvSpPr/>
            <p:nvPr/>
          </p:nvSpPr>
          <p:spPr>
            <a:xfrm>
              <a:off x="5412477" y="6604840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output</a:t>
              </a:r>
              <a:endParaRPr lang="fr-FR" sz="6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23" name="Connecteur droit avec flèche 222"/>
            <p:cNvCxnSpPr>
              <a:stCxn id="219" idx="3"/>
              <a:endCxn id="220" idx="1"/>
            </p:cNvCxnSpPr>
            <p:nvPr/>
          </p:nvCxnSpPr>
          <p:spPr>
            <a:xfrm>
              <a:off x="4432661" y="6705450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cteur droit avec flèche 223"/>
            <p:cNvCxnSpPr>
              <a:endCxn id="221" idx="1"/>
            </p:cNvCxnSpPr>
            <p:nvPr/>
          </p:nvCxnSpPr>
          <p:spPr>
            <a:xfrm flipV="1">
              <a:off x="4872800" y="6705450"/>
              <a:ext cx="109059" cy="34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cteur droit avec flèche 224"/>
            <p:cNvCxnSpPr>
              <a:stCxn id="221" idx="3"/>
              <a:endCxn id="222" idx="1"/>
            </p:cNvCxnSpPr>
            <p:nvPr/>
          </p:nvCxnSpPr>
          <p:spPr>
            <a:xfrm>
              <a:off x="5293898" y="6705450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cteur droit avec flèche 137"/>
            <p:cNvCxnSpPr>
              <a:stCxn id="185" idx="0"/>
              <a:endCxn id="219" idx="1"/>
            </p:cNvCxnSpPr>
            <p:nvPr/>
          </p:nvCxnSpPr>
          <p:spPr>
            <a:xfrm rot="5400000" flipH="1" flipV="1">
              <a:off x="3790174" y="6768683"/>
              <a:ext cx="393681" cy="267215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Rectangle à coins arrondis 226"/>
            <p:cNvSpPr/>
            <p:nvPr/>
          </p:nvSpPr>
          <p:spPr>
            <a:xfrm>
              <a:off x="4472438" y="7468959"/>
              <a:ext cx="1806240" cy="411831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600" b="1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tsp</a:t>
              </a:r>
              <a:endParaRPr lang="fr-FR" sz="600" b="1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28" name="Rectangle à coins arrondis 227"/>
            <p:cNvSpPr/>
            <p:nvPr/>
          </p:nvSpPr>
          <p:spPr>
            <a:xfrm>
              <a:off x="4582393" y="7616467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dirty="0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6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29" name="Rectangle à coins arrondis 228"/>
            <p:cNvSpPr/>
            <p:nvPr/>
          </p:nvSpPr>
          <p:spPr>
            <a:xfrm>
              <a:off x="5013011" y="7616467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plugin</a:t>
              </a:r>
              <a:endParaRPr lang="fr-FR" sz="6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30" name="Rectangle à coins arrondis 229"/>
            <p:cNvSpPr/>
            <p:nvPr/>
          </p:nvSpPr>
          <p:spPr>
            <a:xfrm>
              <a:off x="5443630" y="7616467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plugin</a:t>
              </a:r>
              <a:endParaRPr lang="fr-FR" sz="6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31" name="Rectangle à coins arrondis 230"/>
            <p:cNvSpPr/>
            <p:nvPr/>
          </p:nvSpPr>
          <p:spPr>
            <a:xfrm>
              <a:off x="5874248" y="7616467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output</a:t>
              </a:r>
              <a:endParaRPr lang="fr-FR" sz="6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32" name="Connecteur droit avec flèche 231"/>
            <p:cNvCxnSpPr>
              <a:stCxn id="228" idx="3"/>
              <a:endCxn id="229" idx="1"/>
            </p:cNvCxnSpPr>
            <p:nvPr/>
          </p:nvCxnSpPr>
          <p:spPr>
            <a:xfrm>
              <a:off x="4894432" y="7717077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cteur droit avec flèche 232"/>
            <p:cNvCxnSpPr>
              <a:endCxn id="230" idx="1"/>
            </p:cNvCxnSpPr>
            <p:nvPr/>
          </p:nvCxnSpPr>
          <p:spPr>
            <a:xfrm flipV="1">
              <a:off x="5334571" y="7717077"/>
              <a:ext cx="109059" cy="34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cteur droit avec flèche 233"/>
            <p:cNvCxnSpPr>
              <a:stCxn id="230" idx="3"/>
              <a:endCxn id="231" idx="1"/>
            </p:cNvCxnSpPr>
            <p:nvPr/>
          </p:nvCxnSpPr>
          <p:spPr>
            <a:xfrm>
              <a:off x="5755668" y="7717077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cteur droit avec flèche 137"/>
            <p:cNvCxnSpPr>
              <a:stCxn id="186" idx="2"/>
              <a:endCxn id="228" idx="1"/>
            </p:cNvCxnSpPr>
            <p:nvPr/>
          </p:nvCxnSpPr>
          <p:spPr>
            <a:xfrm rot="16200000" flipH="1">
              <a:off x="4225009" y="7359693"/>
              <a:ext cx="416725" cy="298042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ZoneTexte 235"/>
            <p:cNvSpPr txBox="1"/>
            <p:nvPr/>
          </p:nvSpPr>
          <p:spPr>
            <a:xfrm>
              <a:off x="5835459" y="6572146"/>
              <a:ext cx="45972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output </a:t>
              </a:r>
              <a:r>
                <a:rPr lang="fr-FR" sz="6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 1</a:t>
              </a:r>
              <a:endParaRPr lang="fr-FR" sz="6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37" name="Connecteur droit avec flèche 236"/>
            <p:cNvCxnSpPr>
              <a:stCxn id="222" idx="3"/>
            </p:cNvCxnSpPr>
            <p:nvPr/>
          </p:nvCxnSpPr>
          <p:spPr>
            <a:xfrm flipV="1">
              <a:off x="5724516" y="6701507"/>
              <a:ext cx="429070" cy="394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ZoneTexte 237"/>
            <p:cNvSpPr txBox="1"/>
            <p:nvPr/>
          </p:nvSpPr>
          <p:spPr>
            <a:xfrm>
              <a:off x="6310751" y="7593782"/>
              <a:ext cx="45972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output </a:t>
              </a:r>
              <a:r>
                <a:rPr lang="fr-FR" sz="6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 3</a:t>
              </a:r>
              <a:endParaRPr lang="fr-FR" sz="6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39" name="Connecteur droit avec flèche 238"/>
            <p:cNvCxnSpPr>
              <a:stCxn id="231" idx="3"/>
            </p:cNvCxnSpPr>
            <p:nvPr/>
          </p:nvCxnSpPr>
          <p:spPr>
            <a:xfrm flipV="1">
              <a:off x="6186287" y="7717076"/>
              <a:ext cx="42907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1" name="Picture 7" descr="D:\Devel\tsduck\images\tsduck-48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1585" y="7996922"/>
              <a:ext cx="146050" cy="146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2" name="ZoneTexte 241"/>
            <p:cNvSpPr txBox="1"/>
            <p:nvPr/>
          </p:nvSpPr>
          <p:spPr>
            <a:xfrm>
              <a:off x="6284834" y="8016086"/>
              <a:ext cx="302156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TSDuck</a:t>
              </a:r>
              <a:endParaRPr lang="fr-FR" sz="7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237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200</Words>
  <Application>Microsoft Office PowerPoint</Application>
  <PresentationFormat>Format A4 (210 x 297 mm)</PresentationFormat>
  <Paragraphs>120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Thierry Lelégard</dc:creator>
  <cp:lastModifiedBy>Thierry LELEGARD</cp:lastModifiedBy>
  <cp:revision>33</cp:revision>
  <dcterms:created xsi:type="dcterms:W3CDTF">2017-05-20T14:29:44Z</dcterms:created>
  <dcterms:modified xsi:type="dcterms:W3CDTF">2018-06-01T15:59:25Z</dcterms:modified>
</cp:coreProperties>
</file>