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1" r:id="rId4"/>
    <p:sldId id="263" r:id="rId5"/>
    <p:sldId id="280" r:id="rId6"/>
    <p:sldId id="264" r:id="rId7"/>
    <p:sldId id="259" r:id="rId8"/>
    <p:sldId id="272" r:id="rId9"/>
    <p:sldId id="270" r:id="rId10"/>
    <p:sldId id="271" r:id="rId11"/>
    <p:sldId id="273" r:id="rId12"/>
    <p:sldId id="265" r:id="rId13"/>
    <p:sldId id="269" r:id="rId14"/>
    <p:sldId id="275" r:id="rId15"/>
    <p:sldId id="274" r:id="rId16"/>
    <p:sldId id="276" r:id="rId17"/>
    <p:sldId id="267" r:id="rId18"/>
    <p:sldId id="277" r:id="rId19"/>
    <p:sldId id="279" r:id="rId20"/>
    <p:sldId id="278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9AD"/>
    <a:srgbClr val="FDEFE6"/>
    <a:srgbClr val="FFF2CC"/>
    <a:srgbClr val="B4C7E7"/>
    <a:srgbClr val="F2CCCC"/>
    <a:srgbClr val="FADAC5"/>
    <a:srgbClr val="CF2A0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24A0A-6C1C-4E7F-A63C-A2AE8A1AA83C}" v="3587" dt="2019-04-25T14:55:05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192" y="196"/>
      </p:cViewPr>
      <p:guideLst>
        <p:guide orient="horz" pos="2092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진 하" userId="0892af4c-c562-4cb8-96a8-5963b23cd58c" providerId="ADAL" clId="{6A424A0A-6C1C-4E7F-A63C-A2AE8A1AA83C}"/>
    <pc:docChg chg="undo custSel addSld delSld modSld sldOrd">
      <pc:chgData name="성진 하" userId="0892af4c-c562-4cb8-96a8-5963b23cd58c" providerId="ADAL" clId="{6A424A0A-6C1C-4E7F-A63C-A2AE8A1AA83C}" dt="2019-04-25T14:55:06.609" v="37402" actId="20577"/>
      <pc:docMkLst>
        <pc:docMk/>
      </pc:docMkLst>
      <pc:sldChg chg="modSp">
        <pc:chgData name="성진 하" userId="0892af4c-c562-4cb8-96a8-5963b23cd58c" providerId="ADAL" clId="{6A424A0A-6C1C-4E7F-A63C-A2AE8A1AA83C}" dt="2019-04-25T11:12:51.295" v="26716"/>
        <pc:sldMkLst>
          <pc:docMk/>
          <pc:sldMk cId="1465920882" sldId="256"/>
        </pc:sldMkLst>
        <pc:spChg chg="mod">
          <ac:chgData name="성진 하" userId="0892af4c-c562-4cb8-96a8-5963b23cd58c" providerId="ADAL" clId="{6A424A0A-6C1C-4E7F-A63C-A2AE8A1AA83C}" dt="2019-04-25T11:12:51.295" v="26716"/>
          <ac:spMkLst>
            <pc:docMk/>
            <pc:sldMk cId="1465920882" sldId="256"/>
            <ac:spMk id="5" creationId="{3853451F-816A-48D1-B1B9-07FCBA216C90}"/>
          </ac:spMkLst>
        </pc:spChg>
      </pc:sldChg>
      <pc:sldChg chg="addSp modSp add del">
        <pc:chgData name="성진 하" userId="0892af4c-c562-4cb8-96a8-5963b23cd58c" providerId="ADAL" clId="{6A424A0A-6C1C-4E7F-A63C-A2AE8A1AA83C}" dt="2019-04-25T14:50:38.391" v="37260" actId="2696"/>
        <pc:sldMkLst>
          <pc:docMk/>
          <pc:sldMk cId="2515872718" sldId="257"/>
        </pc:sldMkLst>
        <pc:grpChg chg="add mod">
          <ac:chgData name="성진 하" userId="0892af4c-c562-4cb8-96a8-5963b23cd58c" providerId="ADAL" clId="{6A424A0A-6C1C-4E7F-A63C-A2AE8A1AA83C}" dt="2019-04-25T12:36:44.192" v="28815" actId="1076"/>
          <ac:grpSpMkLst>
            <pc:docMk/>
            <pc:sldMk cId="2515872718" sldId="257"/>
            <ac:grpSpMk id="6" creationId="{8A8C6F40-FBE2-42EF-BB61-A162FE1D010C}"/>
          </ac:grpSpMkLst>
        </pc:grpChg>
      </pc:sldChg>
      <pc:sldChg chg="del">
        <pc:chgData name="성진 하" userId="0892af4c-c562-4cb8-96a8-5963b23cd58c" providerId="ADAL" clId="{6A424A0A-6C1C-4E7F-A63C-A2AE8A1AA83C}" dt="2019-04-25T14:50:02.759" v="37253" actId="2696"/>
        <pc:sldMkLst>
          <pc:docMk/>
          <pc:sldMk cId="2993766669" sldId="258"/>
        </pc:sldMkLst>
      </pc:sldChg>
      <pc:sldChg chg="addSp delSp modSp">
        <pc:chgData name="성진 하" userId="0892af4c-c562-4cb8-96a8-5963b23cd58c" providerId="ADAL" clId="{6A424A0A-6C1C-4E7F-A63C-A2AE8A1AA83C}" dt="2019-04-25T11:56:52.707" v="27828" actId="1035"/>
        <pc:sldMkLst>
          <pc:docMk/>
          <pc:sldMk cId="801383276" sldId="259"/>
        </pc:sldMkLst>
        <pc:spChg chg="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29" creationId="{E6B2DB37-D1D5-4CCE-8786-D1A26984B41D}"/>
          </ac:spMkLst>
        </pc:spChg>
        <pc:spChg chg="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30" creationId="{3FB2529F-4095-4C53-A2F3-D162A60ED0B2}"/>
          </ac:spMkLst>
        </pc:spChg>
        <pc:spChg chg="del mod">
          <ac:chgData name="성진 하" userId="0892af4c-c562-4cb8-96a8-5963b23cd58c" providerId="ADAL" clId="{6A424A0A-6C1C-4E7F-A63C-A2AE8A1AA83C}" dt="2019-04-24T11:13:15.696" v="1384" actId="478"/>
          <ac:spMkLst>
            <pc:docMk/>
            <pc:sldMk cId="801383276" sldId="259"/>
            <ac:spMk id="31" creationId="{90ED03EC-048B-4E9A-801D-F4AAD6F2FE23}"/>
          </ac:spMkLst>
        </pc:spChg>
        <pc:spChg chg="mod">
          <ac:chgData name="성진 하" userId="0892af4c-c562-4cb8-96a8-5963b23cd58c" providerId="ADAL" clId="{6A424A0A-6C1C-4E7F-A63C-A2AE8A1AA83C}" dt="2019-04-25T11:56:20.733" v="27819" actId="20577"/>
          <ac:spMkLst>
            <pc:docMk/>
            <pc:sldMk cId="801383276" sldId="259"/>
            <ac:spMk id="32" creationId="{67B3465D-433C-4C02-B448-9AC0CF7FB98C}"/>
          </ac:spMkLst>
        </pc:spChg>
        <pc:spChg chg="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33" creationId="{3080DC10-4586-42A5-8838-0E6A98942692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35" creationId="{7E1EF425-E92B-4753-A953-AFC7E34FB426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36" creationId="{70FAE018-6633-475E-A388-3062C9A883BA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37" creationId="{F0B780A1-83B8-4561-8650-EDF082376EA2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38" creationId="{77147B73-620E-4DDC-A943-D777E4027F41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39" creationId="{2924481D-D006-475D-9240-277A8A2807C9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40" creationId="{16A0B124-4427-4773-BCA2-ACEDB92A7CA7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41" creationId="{4DB9DB06-A5E8-4A1D-B732-56E0D00DCFDF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42" creationId="{44190DC8-23BF-423F-B52C-B364365B4A16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46" creationId="{A0DB5436-5B9F-4E62-95C1-D2E05BC46F46}"/>
          </ac:spMkLst>
        </pc:spChg>
        <pc:spChg chg="mod">
          <ac:chgData name="성진 하" userId="0892af4c-c562-4cb8-96a8-5963b23cd58c" providerId="ADAL" clId="{6A424A0A-6C1C-4E7F-A63C-A2AE8A1AA83C}" dt="2019-04-25T10:20:55.864" v="24394" actId="1076"/>
          <ac:spMkLst>
            <pc:docMk/>
            <pc:sldMk cId="801383276" sldId="259"/>
            <ac:spMk id="48" creationId="{404DC1F9-35D7-42DF-A67C-9CE8881CAD58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0" creationId="{1F873F1B-FFA0-4657-B086-04B4AC4DBBE4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1" creationId="{AF0B270B-0C1A-498A-95C9-37096FFFB254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2" creationId="{1936F780-AD87-472C-AE63-6668D999900D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3" creationId="{16C01048-9980-48EF-AE56-4A2785F6981A}"/>
          </ac:spMkLst>
        </pc:spChg>
        <pc:spChg chg="add mod">
          <ac:chgData name="성진 하" userId="0892af4c-c562-4cb8-96a8-5963b23cd58c" providerId="ADAL" clId="{6A424A0A-6C1C-4E7F-A63C-A2AE8A1AA83C}" dt="2019-04-25T11:56:52.707" v="27828" actId="1035"/>
          <ac:spMkLst>
            <pc:docMk/>
            <pc:sldMk cId="801383276" sldId="259"/>
            <ac:spMk id="54" creationId="{C064DF99-3FEB-4060-B5E9-1CC417FDB7E5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5" creationId="{A0E79298-7D69-46CB-80D4-0FC09401E65C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6" creationId="{D4601C06-F1E7-4184-8A7A-7AB69B03F477}"/>
          </ac:spMkLst>
        </pc:spChg>
        <pc:spChg chg="add mod">
          <ac:chgData name="성진 하" userId="0892af4c-c562-4cb8-96a8-5963b23cd58c" providerId="ADAL" clId="{6A424A0A-6C1C-4E7F-A63C-A2AE8A1AA83C}" dt="2019-04-25T10:20:44.746" v="24393" actId="1036"/>
          <ac:spMkLst>
            <pc:docMk/>
            <pc:sldMk cId="801383276" sldId="259"/>
            <ac:spMk id="57" creationId="{D1D73D76-9F5E-479F-8350-19C68805D5D0}"/>
          </ac:spMkLst>
        </pc:spChg>
        <pc:spChg chg="add mod">
          <ac:chgData name="성진 하" userId="0892af4c-c562-4cb8-96a8-5963b23cd58c" providerId="ADAL" clId="{6A424A0A-6C1C-4E7F-A63C-A2AE8A1AA83C}" dt="2019-04-24T12:35:23.647" v="4462" actId="1038"/>
          <ac:spMkLst>
            <pc:docMk/>
            <pc:sldMk cId="801383276" sldId="259"/>
            <ac:spMk id="59" creationId="{9ECD2AFD-0924-44D2-BFFC-3A851D07EBE7}"/>
          </ac:spMkLst>
        </pc:spChg>
        <pc:spChg chg="add mod">
          <ac:chgData name="성진 하" userId="0892af4c-c562-4cb8-96a8-5963b23cd58c" providerId="ADAL" clId="{6A424A0A-6C1C-4E7F-A63C-A2AE8A1AA83C}" dt="2019-04-25T11:56:50.388" v="27823" actId="571"/>
          <ac:spMkLst>
            <pc:docMk/>
            <pc:sldMk cId="801383276" sldId="259"/>
            <ac:spMk id="65" creationId="{05FFD71F-7D8C-42BE-B313-80DAC21CCFDC}"/>
          </ac:spMkLst>
        </pc:spChg>
        <pc:cxnChg chg="del mod">
          <ac:chgData name="성진 하" userId="0892af4c-c562-4cb8-96a8-5963b23cd58c" providerId="ADAL" clId="{6A424A0A-6C1C-4E7F-A63C-A2AE8A1AA83C}" dt="2019-04-25T10:20:36.074" v="24379" actId="478"/>
          <ac:cxnSpMkLst>
            <pc:docMk/>
            <pc:sldMk cId="801383276" sldId="259"/>
            <ac:cxnSpMk id="22" creationId="{2F0BD60B-E8C2-4146-A83B-8D94EE78A2C6}"/>
          </ac:cxnSpMkLst>
        </pc:cxnChg>
        <pc:cxnChg chg="add del mod">
          <ac:chgData name="성진 하" userId="0892af4c-c562-4cb8-96a8-5963b23cd58c" providerId="ADAL" clId="{6A424A0A-6C1C-4E7F-A63C-A2AE8A1AA83C}" dt="2019-04-24T11:22:32.509" v="1764" actId="478"/>
          <ac:cxnSpMkLst>
            <pc:docMk/>
            <pc:sldMk cId="801383276" sldId="259"/>
            <ac:cxnSpMk id="58" creationId="{6477DAF2-86DE-4AD9-933E-064CBEA7E292}"/>
          </ac:cxnSpMkLst>
        </pc:cxnChg>
        <pc:cxnChg chg="add mod">
          <ac:chgData name="성진 하" userId="0892af4c-c562-4cb8-96a8-5963b23cd58c" providerId="ADAL" clId="{6A424A0A-6C1C-4E7F-A63C-A2AE8A1AA83C}" dt="2019-04-25T10:20:33.304" v="24378" actId="14100"/>
          <ac:cxnSpMkLst>
            <pc:docMk/>
            <pc:sldMk cId="801383276" sldId="259"/>
            <ac:cxnSpMk id="60" creationId="{2CACA85F-4B4F-4A57-A252-6A732E86D7A9}"/>
          </ac:cxnSpMkLst>
        </pc:cxnChg>
      </pc:sldChg>
      <pc:sldChg chg="del">
        <pc:chgData name="성진 하" userId="0892af4c-c562-4cb8-96a8-5963b23cd58c" providerId="ADAL" clId="{6A424A0A-6C1C-4E7F-A63C-A2AE8A1AA83C}" dt="2019-04-25T14:50:02.779" v="37254" actId="2696"/>
        <pc:sldMkLst>
          <pc:docMk/>
          <pc:sldMk cId="310222849" sldId="260"/>
        </pc:sldMkLst>
      </pc:sldChg>
      <pc:sldChg chg="addSp delSp modSp">
        <pc:chgData name="성진 하" userId="0892af4c-c562-4cb8-96a8-5963b23cd58c" providerId="ADAL" clId="{6A424A0A-6C1C-4E7F-A63C-A2AE8A1AA83C}" dt="2019-04-25T14:01:32.900" v="32701" actId="11529"/>
        <pc:sldMkLst>
          <pc:docMk/>
          <pc:sldMk cId="1553778704" sldId="261"/>
        </pc:sldMkLst>
        <pc:spChg chg="mod">
          <ac:chgData name="성진 하" userId="0892af4c-c562-4cb8-96a8-5963b23cd58c" providerId="ADAL" clId="{6A424A0A-6C1C-4E7F-A63C-A2AE8A1AA83C}" dt="2019-04-24T10:46:49.633" v="786" actId="1076"/>
          <ac:spMkLst>
            <pc:docMk/>
            <pc:sldMk cId="1553778704" sldId="261"/>
            <ac:spMk id="62" creationId="{B3AEFD1A-48BE-4ED6-850E-C1BCE49D4C64}"/>
          </ac:spMkLst>
        </pc:spChg>
        <pc:spChg chg="mod">
          <ac:chgData name="성진 하" userId="0892af4c-c562-4cb8-96a8-5963b23cd58c" providerId="ADAL" clId="{6A424A0A-6C1C-4E7F-A63C-A2AE8A1AA83C}" dt="2019-04-25T14:01:24.273" v="32696" actId="1076"/>
          <ac:spMkLst>
            <pc:docMk/>
            <pc:sldMk cId="1553778704" sldId="261"/>
            <ac:spMk id="63" creationId="{F726DA0B-82D1-40D3-A349-D184B9947EC5}"/>
          </ac:spMkLst>
        </pc:spChg>
        <pc:spChg chg="add mod">
          <ac:chgData name="성진 하" userId="0892af4c-c562-4cb8-96a8-5963b23cd58c" providerId="ADAL" clId="{6A424A0A-6C1C-4E7F-A63C-A2AE8A1AA83C}" dt="2019-04-24T10:49:20.913" v="1259" actId="1037"/>
          <ac:spMkLst>
            <pc:docMk/>
            <pc:sldMk cId="1553778704" sldId="261"/>
            <ac:spMk id="89" creationId="{1C266BE1-91F7-48B7-9EFA-613271EAB02F}"/>
          </ac:spMkLst>
        </pc:spChg>
        <pc:spChg chg="add del mod">
          <ac:chgData name="성진 하" userId="0892af4c-c562-4cb8-96a8-5963b23cd58c" providerId="ADAL" clId="{6A424A0A-6C1C-4E7F-A63C-A2AE8A1AA83C}" dt="2019-04-25T14:01:32.900" v="32701" actId="11529"/>
          <ac:spMkLst>
            <pc:docMk/>
            <pc:sldMk cId="1553778704" sldId="261"/>
            <ac:spMk id="90" creationId="{44F3786B-8295-419E-A421-26F58AF3BB3C}"/>
          </ac:spMkLst>
        </pc:spChg>
      </pc:sldChg>
      <pc:sldChg chg="del">
        <pc:chgData name="성진 하" userId="0892af4c-c562-4cb8-96a8-5963b23cd58c" providerId="ADAL" clId="{6A424A0A-6C1C-4E7F-A63C-A2AE8A1AA83C}" dt="2019-04-25T14:49:59.695" v="37252" actId="2696"/>
        <pc:sldMkLst>
          <pc:docMk/>
          <pc:sldMk cId="3708614836" sldId="262"/>
        </pc:sldMkLst>
      </pc:sldChg>
      <pc:sldChg chg="addSp delSp modSp">
        <pc:chgData name="성진 하" userId="0892af4c-c562-4cb8-96a8-5963b23cd58c" providerId="ADAL" clId="{6A424A0A-6C1C-4E7F-A63C-A2AE8A1AA83C}" dt="2019-04-24T11:52:08.206" v="2251" actId="1037"/>
        <pc:sldMkLst>
          <pc:docMk/>
          <pc:sldMk cId="2636585998" sldId="263"/>
        </pc:sldMkLst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23" creationId="{DBBF437A-C6ED-4841-A80B-524C16F364B3}"/>
          </ac:spMkLst>
        </pc:spChg>
        <pc:spChg chg="mod">
          <ac:chgData name="성진 하" userId="0892af4c-c562-4cb8-96a8-5963b23cd58c" providerId="ADAL" clId="{6A424A0A-6C1C-4E7F-A63C-A2AE8A1AA83C}" dt="2019-04-24T11:52:00.823" v="2244" actId="1037"/>
          <ac:spMkLst>
            <pc:docMk/>
            <pc:sldMk cId="2636585998" sldId="263"/>
            <ac:spMk id="30" creationId="{8936ED1B-7A09-42F4-8754-C058C6634B33}"/>
          </ac:spMkLst>
        </pc:spChg>
        <pc:spChg chg="del">
          <ac:chgData name="성진 하" userId="0892af4c-c562-4cb8-96a8-5963b23cd58c" providerId="ADAL" clId="{6A424A0A-6C1C-4E7F-A63C-A2AE8A1AA83C}" dt="2019-04-24T10:24:46.094" v="110" actId="478"/>
          <ac:spMkLst>
            <pc:docMk/>
            <pc:sldMk cId="2636585998" sldId="263"/>
            <ac:spMk id="31" creationId="{CA9B7EB8-AF3A-4F0C-881C-7580452026AF}"/>
          </ac:spMkLst>
        </pc:spChg>
        <pc:spChg chg="del">
          <ac:chgData name="성진 하" userId="0892af4c-c562-4cb8-96a8-5963b23cd58c" providerId="ADAL" clId="{6A424A0A-6C1C-4E7F-A63C-A2AE8A1AA83C}" dt="2019-04-24T10:33:55.603" v="275" actId="478"/>
          <ac:spMkLst>
            <pc:docMk/>
            <pc:sldMk cId="2636585998" sldId="263"/>
            <ac:spMk id="32" creationId="{E7793D94-971B-4FCE-82E9-780380E04D21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37" creationId="{CB98E8EE-1201-470C-BD80-42CBA9EF3202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39" creationId="{A72BEFC6-B428-4C4B-879E-7610CE6AA452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2" creationId="{4E0D781E-2596-43F4-9526-4DDCC0225219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3" creationId="{EB6D7554-D1E0-4C25-8377-0C552F628BBE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4" creationId="{13410E34-A8A8-4B3D-8D42-5E7C23D15B33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5" creationId="{B4DB2DB9-4AD1-4F83-83E8-2B632C14E9DE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8" creationId="{BD314BAA-AAFF-411E-AFC4-A9D553B58F46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49" creationId="{AEC750F3-CC81-4925-BB79-A466356EA98A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50" creationId="{555B50A6-7CB2-4651-81DF-888759815B7F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51" creationId="{DD6419BF-DFD5-4887-9A22-95354617ABC0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66" creationId="{EAE623F2-0C49-4A66-95A6-3752C4FDD5A4}"/>
          </ac:spMkLst>
        </pc:spChg>
        <pc:spChg chg="add mod">
          <ac:chgData name="성진 하" userId="0892af4c-c562-4cb8-96a8-5963b23cd58c" providerId="ADAL" clId="{6A424A0A-6C1C-4E7F-A63C-A2AE8A1AA83C}" dt="2019-04-24T10:40:45.048" v="482"/>
          <ac:spMkLst>
            <pc:docMk/>
            <pc:sldMk cId="2636585998" sldId="263"/>
            <ac:spMk id="67" creationId="{8CBBB8A9-D71C-4AE5-B50F-BA4EE00F8B02}"/>
          </ac:spMkLst>
        </pc:spChg>
        <pc:spChg chg="del">
          <ac:chgData name="성진 하" userId="0892af4c-c562-4cb8-96a8-5963b23cd58c" providerId="ADAL" clId="{6A424A0A-6C1C-4E7F-A63C-A2AE8A1AA83C}" dt="2019-04-24T10:33:59.012" v="276" actId="478"/>
          <ac:spMkLst>
            <pc:docMk/>
            <pc:sldMk cId="2636585998" sldId="263"/>
            <ac:spMk id="68" creationId="{D7FA2C0F-094A-4C41-A591-8CBD4337DE8C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69" creationId="{43366284-7AE9-4AC3-9358-F51A7519CDB3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70" creationId="{71547ED8-B1F1-42F3-8237-A8D9426347EE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72" creationId="{4A22E1DF-E737-477B-820D-130E89314AC3}"/>
          </ac:spMkLst>
        </pc:spChg>
        <pc:spChg chg="add mod">
          <ac:chgData name="성진 하" userId="0892af4c-c562-4cb8-96a8-5963b23cd58c" providerId="ADAL" clId="{6A424A0A-6C1C-4E7F-A63C-A2AE8A1AA83C}" dt="2019-04-24T10:33:17.267" v="270" actId="164"/>
          <ac:spMkLst>
            <pc:docMk/>
            <pc:sldMk cId="2636585998" sldId="263"/>
            <ac:spMk id="73" creationId="{88673E63-9558-4FF2-9D87-202AE8BAECA1}"/>
          </ac:spMkLst>
        </pc:spChg>
        <pc:spChg chg="add mod">
          <ac:chgData name="성진 하" userId="0892af4c-c562-4cb8-96a8-5963b23cd58c" providerId="ADAL" clId="{6A424A0A-6C1C-4E7F-A63C-A2AE8A1AA83C}" dt="2019-04-24T11:52:08.206" v="2251" actId="1037"/>
          <ac:spMkLst>
            <pc:docMk/>
            <pc:sldMk cId="2636585998" sldId="263"/>
            <ac:spMk id="74" creationId="{A251657E-E33D-44BE-9ABA-6FD59D52E732}"/>
          </ac:spMkLst>
        </pc:spChg>
        <pc:spChg chg="mod">
          <ac:chgData name="성진 하" userId="0892af4c-c562-4cb8-96a8-5963b23cd58c" providerId="ADAL" clId="{6A424A0A-6C1C-4E7F-A63C-A2AE8A1AA83C}" dt="2019-04-24T10:39:00.939" v="453" actId="553"/>
          <ac:spMkLst>
            <pc:docMk/>
            <pc:sldMk cId="2636585998" sldId="263"/>
            <ac:spMk id="91" creationId="{8667F2A3-B1FF-4BCB-AD8F-A090EB4B37F1}"/>
          </ac:spMkLst>
        </pc:spChg>
        <pc:spChg chg="mod">
          <ac:chgData name="성진 하" userId="0892af4c-c562-4cb8-96a8-5963b23cd58c" providerId="ADAL" clId="{6A424A0A-6C1C-4E7F-A63C-A2AE8A1AA83C}" dt="2019-04-24T10:39:00.939" v="453" actId="553"/>
          <ac:spMkLst>
            <pc:docMk/>
            <pc:sldMk cId="2636585998" sldId="263"/>
            <ac:spMk id="92" creationId="{61BC4BCF-5A8E-4748-88CF-857C1A1E13D9}"/>
          </ac:spMkLst>
        </pc:spChg>
        <pc:spChg chg="mod">
          <ac:chgData name="성진 하" userId="0892af4c-c562-4cb8-96a8-5963b23cd58c" providerId="ADAL" clId="{6A424A0A-6C1C-4E7F-A63C-A2AE8A1AA83C}" dt="2019-04-24T10:39:00.939" v="453" actId="553"/>
          <ac:spMkLst>
            <pc:docMk/>
            <pc:sldMk cId="2636585998" sldId="263"/>
            <ac:spMk id="93" creationId="{BA8B92D7-AE20-4820-8203-1B08429E6560}"/>
          </ac:spMkLst>
        </pc:spChg>
        <pc:spChg chg="mod">
          <ac:chgData name="성진 하" userId="0892af4c-c562-4cb8-96a8-5963b23cd58c" providerId="ADAL" clId="{6A424A0A-6C1C-4E7F-A63C-A2AE8A1AA83C}" dt="2019-04-24T10:39:00.939" v="453" actId="553"/>
          <ac:spMkLst>
            <pc:docMk/>
            <pc:sldMk cId="2636585998" sldId="263"/>
            <ac:spMk id="94" creationId="{399A20CB-8CE8-4395-8EF3-0E52FB5DF745}"/>
          </ac:spMkLst>
        </pc:spChg>
        <pc:spChg chg="mod">
          <ac:chgData name="성진 하" userId="0892af4c-c562-4cb8-96a8-5963b23cd58c" providerId="ADAL" clId="{6A424A0A-6C1C-4E7F-A63C-A2AE8A1AA83C}" dt="2019-04-24T10:40:33.022" v="469"/>
          <ac:spMkLst>
            <pc:docMk/>
            <pc:sldMk cId="2636585998" sldId="263"/>
            <ac:spMk id="102" creationId="{FAB2EFD4-FB88-4664-985F-1A086AD13629}"/>
          </ac:spMkLst>
        </pc:spChg>
        <pc:spChg chg="add mod">
          <ac:chgData name="성진 하" userId="0892af4c-c562-4cb8-96a8-5963b23cd58c" providerId="ADAL" clId="{6A424A0A-6C1C-4E7F-A63C-A2AE8A1AA83C}" dt="2019-04-24T10:37:49.869" v="434" actId="1076"/>
          <ac:spMkLst>
            <pc:docMk/>
            <pc:sldMk cId="2636585998" sldId="263"/>
            <ac:spMk id="108" creationId="{6D810943-0564-4525-BF2E-622833809E93}"/>
          </ac:spMkLst>
        </pc:spChg>
        <pc:spChg chg="add mod">
          <ac:chgData name="성진 하" userId="0892af4c-c562-4cb8-96a8-5963b23cd58c" providerId="ADAL" clId="{6A424A0A-6C1C-4E7F-A63C-A2AE8A1AA83C}" dt="2019-04-24T10:37:57.130" v="435" actId="1076"/>
          <ac:spMkLst>
            <pc:docMk/>
            <pc:sldMk cId="2636585998" sldId="263"/>
            <ac:spMk id="109" creationId="{99610182-01BC-4AC5-8003-2ED716D58D7D}"/>
          </ac:spMkLst>
        </pc:spChg>
        <pc:spChg chg="add del mod">
          <ac:chgData name="성진 하" userId="0892af4c-c562-4cb8-96a8-5963b23cd58c" providerId="ADAL" clId="{6A424A0A-6C1C-4E7F-A63C-A2AE8A1AA83C}" dt="2019-04-24T10:43:30.166" v="495" actId="478"/>
          <ac:spMkLst>
            <pc:docMk/>
            <pc:sldMk cId="2636585998" sldId="263"/>
            <ac:spMk id="134" creationId="{74052604-C17D-47D8-82EA-58F1AB3C63E7}"/>
          </ac:spMkLst>
        </pc:spChg>
        <pc:spChg chg="add del mod">
          <ac:chgData name="성진 하" userId="0892af4c-c562-4cb8-96a8-5963b23cd58c" providerId="ADAL" clId="{6A424A0A-6C1C-4E7F-A63C-A2AE8A1AA83C}" dt="2019-04-24T10:43:41.377" v="497" actId="478"/>
          <ac:spMkLst>
            <pc:docMk/>
            <pc:sldMk cId="2636585998" sldId="263"/>
            <ac:spMk id="135" creationId="{5D54FDEF-CCA7-4EE9-9FEA-64B0F8B1294A}"/>
          </ac:spMkLst>
        </pc:spChg>
        <pc:spChg chg="add mod">
          <ac:chgData name="성진 하" userId="0892af4c-c562-4cb8-96a8-5963b23cd58c" providerId="ADAL" clId="{6A424A0A-6C1C-4E7F-A63C-A2AE8A1AA83C}" dt="2019-04-24T10:48:58.138" v="1224" actId="115"/>
          <ac:spMkLst>
            <pc:docMk/>
            <pc:sldMk cId="2636585998" sldId="263"/>
            <ac:spMk id="136" creationId="{B8C4F6D9-2E0A-476F-BA49-95772587E601}"/>
          </ac:spMkLst>
        </pc:spChg>
        <pc:grpChg chg="add mod">
          <ac:chgData name="성진 하" userId="0892af4c-c562-4cb8-96a8-5963b23cd58c" providerId="ADAL" clId="{6A424A0A-6C1C-4E7F-A63C-A2AE8A1AA83C}" dt="2019-04-24T10:37:45.791" v="433" actId="1076"/>
          <ac:grpSpMkLst>
            <pc:docMk/>
            <pc:sldMk cId="2636585998" sldId="263"/>
            <ac:grpSpMk id="54" creationId="{22120272-8D1D-4864-9785-C72D57EDD80E}"/>
          </ac:grpSpMkLst>
        </pc:grpChg>
        <pc:grpChg chg="add mod">
          <ac:chgData name="성진 하" userId="0892af4c-c562-4cb8-96a8-5963b23cd58c" providerId="ADAL" clId="{6A424A0A-6C1C-4E7F-A63C-A2AE8A1AA83C}" dt="2019-04-24T10:39:00.939" v="453" actId="553"/>
          <ac:grpSpMkLst>
            <pc:docMk/>
            <pc:sldMk cId="2636585998" sldId="263"/>
            <ac:grpSpMk id="79" creationId="{44377C3A-9705-4E70-8340-E6C31707A57F}"/>
          </ac:grpSpMkLst>
        </pc:grpChg>
        <pc:grpChg chg="add mod">
          <ac:chgData name="성진 하" userId="0892af4c-c562-4cb8-96a8-5963b23cd58c" providerId="ADAL" clId="{6A424A0A-6C1C-4E7F-A63C-A2AE8A1AA83C}" dt="2019-04-24T10:39:21.069" v="456" actId="571"/>
          <ac:grpSpMkLst>
            <pc:docMk/>
            <pc:sldMk cId="2636585998" sldId="263"/>
            <ac:grpSpMk id="110" creationId="{1787319C-CC27-4FD6-8A6D-418831F2C788}"/>
          </ac:grpSpMkLst>
        </pc:grpChg>
        <pc:picChg chg="del mod ord">
          <ac:chgData name="성진 하" userId="0892af4c-c562-4cb8-96a8-5963b23cd58c" providerId="ADAL" clId="{6A424A0A-6C1C-4E7F-A63C-A2AE8A1AA83C}" dt="2019-04-24T10:43:11.494" v="493" actId="478"/>
          <ac:picMkLst>
            <pc:docMk/>
            <pc:sldMk cId="2636585998" sldId="263"/>
            <ac:picMk id="10" creationId="{86C9DE2F-14F7-4864-A018-3604E25C000D}"/>
          </ac:picMkLst>
        </pc:pic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17" creationId="{F35491B4-D6B2-4AB0-9A02-BED7EBC165D5}"/>
          </ac:cxnSpMkLst>
        </pc:cxnChg>
        <pc:cxnChg chg="add del mod">
          <ac:chgData name="성진 하" userId="0892af4c-c562-4cb8-96a8-5963b23cd58c" providerId="ADAL" clId="{6A424A0A-6C1C-4E7F-A63C-A2AE8A1AA83C}" dt="2019-04-24T10:20:56.726" v="55" actId="11529"/>
          <ac:cxnSpMkLst>
            <pc:docMk/>
            <pc:sldMk cId="2636585998" sldId="263"/>
            <ac:cxnSpMk id="28" creationId="{530D15BD-1287-4EFE-80C9-DA654732AA6E}"/>
          </ac:cxnSpMkLst>
        </pc:cxnChg>
        <pc:cxnChg chg="add mod or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33" creationId="{03B0014D-F431-44AC-81C9-413EA66CF8E7}"/>
          </ac:cxnSpMkLst>
        </pc:cxn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38" creationId="{4543A49B-6EC8-4F75-8F13-D62E943C5204}"/>
          </ac:cxnSpMkLst>
        </pc:cxn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41" creationId="{28EB3F54-AECC-4B4F-9174-4BA7B90D81BE}"/>
          </ac:cxnSpMkLst>
        </pc:cxn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53" creationId="{2C6F3955-B28B-48C7-9EEA-5F9AC6794A2E}"/>
          </ac:cxnSpMkLst>
        </pc:cxn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55" creationId="{501B2E4F-1493-44E0-91E2-BDE9DF820AB8}"/>
          </ac:cxnSpMkLst>
        </pc:cxnChg>
        <pc:cxnChg chg="add mod">
          <ac:chgData name="성진 하" userId="0892af4c-c562-4cb8-96a8-5963b23cd58c" providerId="ADAL" clId="{6A424A0A-6C1C-4E7F-A63C-A2AE8A1AA83C}" dt="2019-04-24T10:33:17.267" v="270" actId="164"/>
          <ac:cxnSpMkLst>
            <pc:docMk/>
            <pc:sldMk cId="2636585998" sldId="263"/>
            <ac:cxnSpMk id="62" creationId="{FDF35E25-E25B-4EDF-9221-FB08B718D1A3}"/>
          </ac:cxnSpMkLst>
        </pc:cxnChg>
        <pc:cxnChg chg="del">
          <ac:chgData name="성진 하" userId="0892af4c-c562-4cb8-96a8-5963b23cd58c" providerId="ADAL" clId="{6A424A0A-6C1C-4E7F-A63C-A2AE8A1AA83C}" dt="2019-04-24T10:39:15.865" v="454" actId="478"/>
          <ac:cxnSpMkLst>
            <pc:docMk/>
            <pc:sldMk cId="2636585998" sldId="263"/>
            <ac:cxnSpMk id="95" creationId="{C77862A5-38FB-44BC-A002-F86C0783B1DA}"/>
          </ac:cxnSpMkLst>
        </pc:cxnChg>
        <pc:cxnChg chg="mod">
          <ac:chgData name="성진 하" userId="0892af4c-c562-4cb8-96a8-5963b23cd58c" providerId="ADAL" clId="{6A424A0A-6C1C-4E7F-A63C-A2AE8A1AA83C}" dt="2019-04-24T10:42:03.570" v="489" actId="14100"/>
          <ac:cxnSpMkLst>
            <pc:docMk/>
            <pc:sldMk cId="2636585998" sldId="263"/>
            <ac:cxnSpMk id="98" creationId="{963D7DC2-BBB5-4A49-AD82-C3BB39B31B86}"/>
          </ac:cxnSpMkLst>
        </pc:cxnChg>
        <pc:cxnChg chg="mod">
          <ac:chgData name="성진 하" userId="0892af4c-c562-4cb8-96a8-5963b23cd58c" providerId="ADAL" clId="{6A424A0A-6C1C-4E7F-A63C-A2AE8A1AA83C}" dt="2019-04-24T10:42:21.946" v="491" actId="14100"/>
          <ac:cxnSpMkLst>
            <pc:docMk/>
            <pc:sldMk cId="2636585998" sldId="263"/>
            <ac:cxnSpMk id="99" creationId="{86DFC8E6-4F7D-4C31-A8CF-0B356710EAFE}"/>
          </ac:cxnSpMkLst>
        </pc:cxnChg>
        <pc:cxnChg chg="mod">
          <ac:chgData name="성진 하" userId="0892af4c-c562-4cb8-96a8-5963b23cd58c" providerId="ADAL" clId="{6A424A0A-6C1C-4E7F-A63C-A2AE8A1AA83C}" dt="2019-04-24T10:41:24.374" v="485" actId="14100"/>
          <ac:cxnSpMkLst>
            <pc:docMk/>
            <pc:sldMk cId="2636585998" sldId="263"/>
            <ac:cxnSpMk id="100" creationId="{990C65E4-FF1C-4504-BBBD-F953AA48CABB}"/>
          </ac:cxnSpMkLst>
        </pc:cxnChg>
        <pc:cxnChg chg="mod">
          <ac:chgData name="성진 하" userId="0892af4c-c562-4cb8-96a8-5963b23cd58c" providerId="ADAL" clId="{6A424A0A-6C1C-4E7F-A63C-A2AE8A1AA83C}" dt="2019-04-24T10:39:46.526" v="459" actId="14100"/>
          <ac:cxnSpMkLst>
            <pc:docMk/>
            <pc:sldMk cId="2636585998" sldId="263"/>
            <ac:cxnSpMk id="107" creationId="{28E21CDC-14E2-4390-A4DB-57B48CC7709C}"/>
          </ac:cxnSpMkLst>
        </pc:cxnChg>
      </pc:sldChg>
      <pc:sldChg chg="modSp">
        <pc:chgData name="성진 하" userId="0892af4c-c562-4cb8-96a8-5963b23cd58c" providerId="ADAL" clId="{6A424A0A-6C1C-4E7F-A63C-A2AE8A1AA83C}" dt="2019-04-25T11:13:30.496" v="26718" actId="2711"/>
        <pc:sldMkLst>
          <pc:docMk/>
          <pc:sldMk cId="3447049127" sldId="264"/>
        </pc:sldMkLst>
        <pc:spChg chg="mod">
          <ac:chgData name="성진 하" userId="0892af4c-c562-4cb8-96a8-5963b23cd58c" providerId="ADAL" clId="{6A424A0A-6C1C-4E7F-A63C-A2AE8A1AA83C}" dt="2019-04-25T11:13:30.496" v="26718" actId="2711"/>
          <ac:spMkLst>
            <pc:docMk/>
            <pc:sldMk cId="3447049127" sldId="264"/>
            <ac:spMk id="5" creationId="{3853451F-816A-48D1-B1B9-07FCBA216C90}"/>
          </ac:spMkLst>
        </pc:spChg>
      </pc:sldChg>
      <pc:sldChg chg="modSp">
        <pc:chgData name="성진 하" userId="0892af4c-c562-4cb8-96a8-5963b23cd58c" providerId="ADAL" clId="{6A424A0A-6C1C-4E7F-A63C-A2AE8A1AA83C}" dt="2019-04-25T11:13:40.566" v="26719" actId="2711"/>
        <pc:sldMkLst>
          <pc:docMk/>
          <pc:sldMk cId="460822332" sldId="265"/>
        </pc:sldMkLst>
        <pc:spChg chg="mod">
          <ac:chgData name="성진 하" userId="0892af4c-c562-4cb8-96a8-5963b23cd58c" providerId="ADAL" clId="{6A424A0A-6C1C-4E7F-A63C-A2AE8A1AA83C}" dt="2019-04-25T11:13:40.566" v="26719" actId="2711"/>
          <ac:spMkLst>
            <pc:docMk/>
            <pc:sldMk cId="460822332" sldId="265"/>
            <ac:spMk id="5" creationId="{3853451F-816A-48D1-B1B9-07FCBA216C90}"/>
          </ac:spMkLst>
        </pc:spChg>
      </pc:sldChg>
      <pc:sldChg chg="modSp">
        <pc:chgData name="성진 하" userId="0892af4c-c562-4cb8-96a8-5963b23cd58c" providerId="ADAL" clId="{6A424A0A-6C1C-4E7F-A63C-A2AE8A1AA83C}" dt="2019-04-25T11:13:12.639" v="26717" actId="2711"/>
        <pc:sldMkLst>
          <pc:docMk/>
          <pc:sldMk cId="1014174125" sldId="266"/>
        </pc:sldMkLst>
        <pc:spChg chg="mod">
          <ac:chgData name="성진 하" userId="0892af4c-c562-4cb8-96a8-5963b23cd58c" providerId="ADAL" clId="{6A424A0A-6C1C-4E7F-A63C-A2AE8A1AA83C}" dt="2019-04-25T11:13:12.639" v="26717" actId="2711"/>
          <ac:spMkLst>
            <pc:docMk/>
            <pc:sldMk cId="1014174125" sldId="266"/>
            <ac:spMk id="5" creationId="{3853451F-816A-48D1-B1B9-07FCBA216C90}"/>
          </ac:spMkLst>
        </pc:spChg>
      </pc:sldChg>
      <pc:sldChg chg="modSp ord">
        <pc:chgData name="성진 하" userId="0892af4c-c562-4cb8-96a8-5963b23cd58c" providerId="ADAL" clId="{6A424A0A-6C1C-4E7F-A63C-A2AE8A1AA83C}" dt="2019-04-25T11:13:52.185" v="26720" actId="2711"/>
        <pc:sldMkLst>
          <pc:docMk/>
          <pc:sldMk cId="3092163760" sldId="267"/>
        </pc:sldMkLst>
        <pc:spChg chg="mod">
          <ac:chgData name="성진 하" userId="0892af4c-c562-4cb8-96a8-5963b23cd58c" providerId="ADAL" clId="{6A424A0A-6C1C-4E7F-A63C-A2AE8A1AA83C}" dt="2019-04-25T11:13:52.185" v="26720" actId="2711"/>
          <ac:spMkLst>
            <pc:docMk/>
            <pc:sldMk cId="3092163760" sldId="267"/>
            <ac:spMk id="5" creationId="{3853451F-816A-48D1-B1B9-07FCBA216C90}"/>
          </ac:spMkLst>
        </pc:spChg>
      </pc:sldChg>
      <pc:sldChg chg="add del ord">
        <pc:chgData name="성진 하" userId="0892af4c-c562-4cb8-96a8-5963b23cd58c" providerId="ADAL" clId="{6A424A0A-6C1C-4E7F-A63C-A2AE8A1AA83C}" dt="2019-04-25T14:50:38.341" v="37259" actId="2696"/>
        <pc:sldMkLst>
          <pc:docMk/>
          <pc:sldMk cId="256256104" sldId="268"/>
        </pc:sldMkLst>
      </pc:sldChg>
      <pc:sldChg chg="addSp delSp modSp">
        <pc:chgData name="성진 하" userId="0892af4c-c562-4cb8-96a8-5963b23cd58c" providerId="ADAL" clId="{6A424A0A-6C1C-4E7F-A63C-A2AE8A1AA83C}" dt="2019-04-25T14:48:25.729" v="37199" actId="20577"/>
        <pc:sldMkLst>
          <pc:docMk/>
          <pc:sldMk cId="2663757531" sldId="269"/>
        </pc:sldMkLst>
        <pc:spChg chg="del">
          <ac:chgData name="성진 하" userId="0892af4c-c562-4cb8-96a8-5963b23cd58c" providerId="ADAL" clId="{6A424A0A-6C1C-4E7F-A63C-A2AE8A1AA83C}" dt="2019-04-24T17:02:24.025" v="10875" actId="478"/>
          <ac:spMkLst>
            <pc:docMk/>
            <pc:sldMk cId="2663757531" sldId="269"/>
            <ac:spMk id="29" creationId="{E6B2DB37-D1D5-4CCE-8786-D1A26984B41D}"/>
          </ac:spMkLst>
        </pc:spChg>
        <pc:spChg chg="mod">
          <ac:chgData name="성진 하" userId="0892af4c-c562-4cb8-96a8-5963b23cd58c" providerId="ADAL" clId="{6A424A0A-6C1C-4E7F-A63C-A2AE8A1AA83C}" dt="2019-04-24T17:05:12.847" v="10924"/>
          <ac:spMkLst>
            <pc:docMk/>
            <pc:sldMk cId="2663757531" sldId="269"/>
            <ac:spMk id="30" creationId="{3FB2529F-4095-4C53-A2F3-D162A60ED0B2}"/>
          </ac:spMkLst>
        </pc:spChg>
        <pc:spChg chg="del">
          <ac:chgData name="성진 하" userId="0892af4c-c562-4cb8-96a8-5963b23cd58c" providerId="ADAL" clId="{6A424A0A-6C1C-4E7F-A63C-A2AE8A1AA83C}" dt="2019-04-24T17:02:24.025" v="10875" actId="478"/>
          <ac:spMkLst>
            <pc:docMk/>
            <pc:sldMk cId="2663757531" sldId="269"/>
            <ac:spMk id="31" creationId="{90ED03EC-048B-4E9A-801D-F4AAD6F2FE23}"/>
          </ac:spMkLst>
        </pc:spChg>
        <pc:spChg chg="del">
          <ac:chgData name="성진 하" userId="0892af4c-c562-4cb8-96a8-5963b23cd58c" providerId="ADAL" clId="{6A424A0A-6C1C-4E7F-A63C-A2AE8A1AA83C}" dt="2019-04-24T17:02:27.007" v="10876" actId="478"/>
          <ac:spMkLst>
            <pc:docMk/>
            <pc:sldMk cId="2663757531" sldId="269"/>
            <ac:spMk id="32" creationId="{67B3465D-433C-4C02-B448-9AC0CF7FB98C}"/>
          </ac:spMkLst>
        </pc:spChg>
        <pc:spChg chg="del">
          <ac:chgData name="성진 하" userId="0892af4c-c562-4cb8-96a8-5963b23cd58c" providerId="ADAL" clId="{6A424A0A-6C1C-4E7F-A63C-A2AE8A1AA83C}" dt="2019-04-24T17:02:27.007" v="10876" actId="478"/>
          <ac:spMkLst>
            <pc:docMk/>
            <pc:sldMk cId="2663757531" sldId="269"/>
            <ac:spMk id="33" creationId="{3080DC10-4586-42A5-8838-0E6A98942692}"/>
          </ac:spMkLst>
        </pc:spChg>
        <pc:spChg chg="mod">
          <ac:chgData name="성진 하" userId="0892af4c-c562-4cb8-96a8-5963b23cd58c" providerId="ADAL" clId="{6A424A0A-6C1C-4E7F-A63C-A2AE8A1AA83C}" dt="2019-04-24T17:44:16.270" v="11343" actId="20577"/>
          <ac:spMkLst>
            <pc:docMk/>
            <pc:sldMk cId="2663757531" sldId="269"/>
            <ac:spMk id="35" creationId="{8A740D9B-B919-448E-98D5-00FBF6EFE7EB}"/>
          </ac:spMkLst>
        </pc:spChg>
        <pc:spChg chg="mod">
          <ac:chgData name="성진 하" userId="0892af4c-c562-4cb8-96a8-5963b23cd58c" providerId="ADAL" clId="{6A424A0A-6C1C-4E7F-A63C-A2AE8A1AA83C}" dt="2019-04-25T14:48:25.729" v="37199" actId="20577"/>
          <ac:spMkLst>
            <pc:docMk/>
            <pc:sldMk cId="2663757531" sldId="269"/>
            <ac:spMk id="36" creationId="{32FC7724-4506-484B-AF35-2B98F7E04592}"/>
          </ac:spMkLst>
        </pc:spChg>
        <pc:spChg chg="mod">
          <ac:chgData name="성진 하" userId="0892af4c-c562-4cb8-96a8-5963b23cd58c" providerId="ADAL" clId="{6A424A0A-6C1C-4E7F-A63C-A2AE8A1AA83C}" dt="2019-04-24T17:40:49.102" v="11292" actId="20577"/>
          <ac:spMkLst>
            <pc:docMk/>
            <pc:sldMk cId="2663757531" sldId="269"/>
            <ac:spMk id="38" creationId="{1D3943AB-BAE6-4F18-8067-6791FAD3B812}"/>
          </ac:spMkLst>
        </pc:spChg>
        <pc:spChg chg="add mod">
          <ac:chgData name="성진 하" userId="0892af4c-c562-4cb8-96a8-5963b23cd58c" providerId="ADAL" clId="{6A424A0A-6C1C-4E7F-A63C-A2AE8A1AA83C}" dt="2019-04-24T12:35:40.603" v="4468" actId="1037"/>
          <ac:spMkLst>
            <pc:docMk/>
            <pc:sldMk cId="2663757531" sldId="269"/>
            <ac:spMk id="42" creationId="{FB1DAC0F-5329-42E8-A1A0-77FC9DFDC738}"/>
          </ac:spMkLst>
        </pc:spChg>
        <pc:spChg chg="add">
          <ac:chgData name="성진 하" userId="0892af4c-c562-4cb8-96a8-5963b23cd58c" providerId="ADAL" clId="{6A424A0A-6C1C-4E7F-A63C-A2AE8A1AA83C}" dt="2019-04-24T17:02:28.015" v="10877"/>
          <ac:spMkLst>
            <pc:docMk/>
            <pc:sldMk cId="2663757531" sldId="269"/>
            <ac:spMk id="43" creationId="{38E61D7F-84A8-47A0-8E5C-0B7A1FE0A005}"/>
          </ac:spMkLst>
        </pc:spChg>
        <pc:spChg chg="add mod">
          <ac:chgData name="성진 하" userId="0892af4c-c562-4cb8-96a8-5963b23cd58c" providerId="ADAL" clId="{6A424A0A-6C1C-4E7F-A63C-A2AE8A1AA83C}" dt="2019-04-25T11:56:06.411" v="27817" actId="20577"/>
          <ac:spMkLst>
            <pc:docMk/>
            <pc:sldMk cId="2663757531" sldId="269"/>
            <ac:spMk id="44" creationId="{D3F0B858-A7A9-438B-9E49-D6FBB24173C7}"/>
          </ac:spMkLst>
        </pc:spChg>
        <pc:spChg chg="add mod">
          <ac:chgData name="성진 하" userId="0892af4c-c562-4cb8-96a8-5963b23cd58c" providerId="ADAL" clId="{6A424A0A-6C1C-4E7F-A63C-A2AE8A1AA83C}" dt="2019-04-24T17:04:54.365" v="10910" actId="20577"/>
          <ac:spMkLst>
            <pc:docMk/>
            <pc:sldMk cId="2663757531" sldId="269"/>
            <ac:spMk id="45" creationId="{8317CA03-7A8E-472F-9321-CC614A0CCCC4}"/>
          </ac:spMkLst>
        </pc:spChg>
        <pc:spChg chg="add">
          <ac:chgData name="성진 하" userId="0892af4c-c562-4cb8-96a8-5963b23cd58c" providerId="ADAL" clId="{6A424A0A-6C1C-4E7F-A63C-A2AE8A1AA83C}" dt="2019-04-24T17:02:28.015" v="10877"/>
          <ac:spMkLst>
            <pc:docMk/>
            <pc:sldMk cId="2663757531" sldId="269"/>
            <ac:spMk id="46" creationId="{3DE09F98-729F-4E1E-8993-4A7C6638F0B2}"/>
          </ac:spMkLst>
        </pc:spChg>
        <pc:spChg chg="add mod">
          <ac:chgData name="성진 하" userId="0892af4c-c562-4cb8-96a8-5963b23cd58c" providerId="ADAL" clId="{6A424A0A-6C1C-4E7F-A63C-A2AE8A1AA83C}" dt="2019-04-24T17:05:19.118" v="10928" actId="20577"/>
          <ac:spMkLst>
            <pc:docMk/>
            <pc:sldMk cId="2663757531" sldId="269"/>
            <ac:spMk id="47" creationId="{45479F66-ED1D-4BDA-942D-2D43AF0C5684}"/>
          </ac:spMkLst>
        </pc:spChg>
        <pc:spChg chg="add mod">
          <ac:chgData name="성진 하" userId="0892af4c-c562-4cb8-96a8-5963b23cd58c" providerId="ADAL" clId="{6A424A0A-6C1C-4E7F-A63C-A2AE8A1AA83C}" dt="2019-04-25T10:19:46.003" v="24343" actId="1036"/>
          <ac:spMkLst>
            <pc:docMk/>
            <pc:sldMk cId="2663757531" sldId="269"/>
            <ac:spMk id="48" creationId="{80276BF2-F640-440C-874C-C665EAF6C292}"/>
          </ac:spMkLst>
        </pc:spChg>
        <pc:spChg chg="add del mod">
          <ac:chgData name="성진 하" userId="0892af4c-c562-4cb8-96a8-5963b23cd58c" providerId="ADAL" clId="{6A424A0A-6C1C-4E7F-A63C-A2AE8A1AA83C}" dt="2019-04-24T17:26:04.046" v="10997"/>
          <ac:spMkLst>
            <pc:docMk/>
            <pc:sldMk cId="2663757531" sldId="269"/>
            <ac:spMk id="49" creationId="{AA8DB5E7-E8B5-4FEB-99FD-B969834E5732}"/>
          </ac:spMkLst>
        </pc:spChg>
        <pc:spChg chg="add mod">
          <ac:chgData name="성진 하" userId="0892af4c-c562-4cb8-96a8-5963b23cd58c" providerId="ADAL" clId="{6A424A0A-6C1C-4E7F-A63C-A2AE8A1AA83C}" dt="2019-04-25T10:19:38.836" v="24337" actId="1035"/>
          <ac:spMkLst>
            <pc:docMk/>
            <pc:sldMk cId="2663757531" sldId="269"/>
            <ac:spMk id="50" creationId="{3510122E-C9CF-4770-BC94-8D4FB43F8908}"/>
          </ac:spMkLst>
        </pc:spChg>
        <pc:spChg chg="add mod">
          <ac:chgData name="성진 하" userId="0892af4c-c562-4cb8-96a8-5963b23cd58c" providerId="ADAL" clId="{6A424A0A-6C1C-4E7F-A63C-A2AE8A1AA83C}" dt="2019-04-25T10:19:50.361" v="24349" actId="1035"/>
          <ac:spMkLst>
            <pc:docMk/>
            <pc:sldMk cId="2663757531" sldId="269"/>
            <ac:spMk id="51" creationId="{939ECF6E-8FFD-49B1-916A-8077EAE528B9}"/>
          </ac:spMkLst>
        </pc:spChg>
        <pc:spChg chg="add mod">
          <ac:chgData name="성진 하" userId="0892af4c-c562-4cb8-96a8-5963b23cd58c" providerId="ADAL" clId="{6A424A0A-6C1C-4E7F-A63C-A2AE8A1AA83C}" dt="2019-04-25T10:19:38.836" v="24337" actId="1035"/>
          <ac:spMkLst>
            <pc:docMk/>
            <pc:sldMk cId="2663757531" sldId="269"/>
            <ac:spMk id="52" creationId="{6519EB33-0DE1-4F36-90AB-A6116E6305AF}"/>
          </ac:spMkLst>
        </pc:spChg>
        <pc:spChg chg="add">
          <ac:chgData name="성진 하" userId="0892af4c-c562-4cb8-96a8-5963b23cd58c" providerId="ADAL" clId="{6A424A0A-6C1C-4E7F-A63C-A2AE8A1AA83C}" dt="2019-04-24T17:02:41.331" v="10878"/>
          <ac:spMkLst>
            <pc:docMk/>
            <pc:sldMk cId="2663757531" sldId="269"/>
            <ac:spMk id="53" creationId="{DBC64ADA-2BE2-4F19-90CE-78D7BE184566}"/>
          </ac:spMkLst>
        </pc:spChg>
        <pc:spChg chg="add del mod">
          <ac:chgData name="성진 하" userId="0892af4c-c562-4cb8-96a8-5963b23cd58c" providerId="ADAL" clId="{6A424A0A-6C1C-4E7F-A63C-A2AE8A1AA83C}" dt="2019-04-24T17:26:47.703" v="11028" actId="478"/>
          <ac:spMkLst>
            <pc:docMk/>
            <pc:sldMk cId="2663757531" sldId="269"/>
            <ac:spMk id="54" creationId="{0342B3F3-A0E9-4AC2-8EA1-0204FB946CCA}"/>
          </ac:spMkLst>
        </pc:spChg>
        <pc:cxnChg chg="add">
          <ac:chgData name="성진 하" userId="0892af4c-c562-4cb8-96a8-5963b23cd58c" providerId="ADAL" clId="{6A424A0A-6C1C-4E7F-A63C-A2AE8A1AA83C}" dt="2019-04-25T10:21:14.655" v="24395"/>
          <ac:cxnSpMkLst>
            <pc:docMk/>
            <pc:sldMk cId="2663757531" sldId="269"/>
            <ac:cxnSpMk id="55" creationId="{29274BB6-D270-48BB-B59E-10E6F0BA2108}"/>
          </ac:cxnSpMkLst>
        </pc:cxnChg>
      </pc:sldChg>
      <pc:sldChg chg="addSp delSp modSp">
        <pc:chgData name="성진 하" userId="0892af4c-c562-4cb8-96a8-5963b23cd58c" providerId="ADAL" clId="{6A424A0A-6C1C-4E7F-A63C-A2AE8A1AA83C}" dt="2019-04-25T13:44:01.861" v="32252" actId="14100"/>
        <pc:sldMkLst>
          <pc:docMk/>
          <pc:sldMk cId="736066359" sldId="270"/>
        </pc:sldMkLst>
        <pc:spChg chg="mod">
          <ac:chgData name="성진 하" userId="0892af4c-c562-4cb8-96a8-5963b23cd58c" providerId="ADAL" clId="{6A424A0A-6C1C-4E7F-A63C-A2AE8A1AA83C}" dt="2019-04-24T12:30:46.572" v="3861" actId="1036"/>
          <ac:spMkLst>
            <pc:docMk/>
            <pc:sldMk cId="736066359" sldId="270"/>
            <ac:spMk id="2" creationId="{53D7DD33-F2B8-4819-9739-76E6CE833C9E}"/>
          </ac:spMkLst>
        </pc:spChg>
        <pc:spChg chg="add mod">
          <ac:chgData name="성진 하" userId="0892af4c-c562-4cb8-96a8-5963b23cd58c" providerId="ADAL" clId="{6A424A0A-6C1C-4E7F-A63C-A2AE8A1AA83C}" dt="2019-04-24T11:28:36.414" v="1839" actId="2085"/>
          <ac:spMkLst>
            <pc:docMk/>
            <pc:sldMk cId="736066359" sldId="270"/>
            <ac:spMk id="8" creationId="{3ADB83C2-BF02-4341-9010-62721D6B8B68}"/>
          </ac:spMkLst>
        </pc:spChg>
        <pc:spChg chg="mod">
          <ac:chgData name="성진 하" userId="0892af4c-c562-4cb8-96a8-5963b23cd58c" providerId="ADAL" clId="{6A424A0A-6C1C-4E7F-A63C-A2AE8A1AA83C}" dt="2019-04-24T13:34:38.916" v="6388" actId="404"/>
          <ac:spMkLst>
            <pc:docMk/>
            <pc:sldMk cId="736066359" sldId="270"/>
            <ac:spMk id="48" creationId="{090E77FF-661E-4349-B183-6244578AB5B3}"/>
          </ac:spMkLst>
        </pc:spChg>
        <pc:spChg chg="mod">
          <ac:chgData name="성진 하" userId="0892af4c-c562-4cb8-96a8-5963b23cd58c" providerId="ADAL" clId="{6A424A0A-6C1C-4E7F-A63C-A2AE8A1AA83C}" dt="2019-04-24T12:30:46.572" v="3861" actId="1036"/>
          <ac:spMkLst>
            <pc:docMk/>
            <pc:sldMk cId="736066359" sldId="270"/>
            <ac:spMk id="49" creationId="{5E408F0C-792C-4DEA-B2C7-1CA24E89ECCC}"/>
          </ac:spMkLst>
        </pc:spChg>
        <pc:spChg chg="mod">
          <ac:chgData name="성진 하" userId="0892af4c-c562-4cb8-96a8-5963b23cd58c" providerId="ADAL" clId="{6A424A0A-6C1C-4E7F-A63C-A2AE8A1AA83C}" dt="2019-04-24T12:30:08.593" v="3837"/>
          <ac:spMkLst>
            <pc:docMk/>
            <pc:sldMk cId="736066359" sldId="270"/>
            <ac:spMk id="50" creationId="{952EA02E-A285-4CF3-9F8B-4A43E3D286B5}"/>
          </ac:spMkLst>
        </pc:spChg>
        <pc:spChg chg="del mod">
          <ac:chgData name="성진 하" userId="0892af4c-c562-4cb8-96a8-5963b23cd58c" providerId="ADAL" clId="{6A424A0A-6C1C-4E7F-A63C-A2AE8A1AA83C}" dt="2019-04-24T12:29:32.718" v="3766" actId="478"/>
          <ac:spMkLst>
            <pc:docMk/>
            <pc:sldMk cId="736066359" sldId="270"/>
            <ac:spMk id="51" creationId="{BDCEB690-D074-4BE4-A905-F96179DF7AEF}"/>
          </ac:spMkLst>
        </pc:spChg>
        <pc:spChg chg="del mod">
          <ac:chgData name="성진 하" userId="0892af4c-c562-4cb8-96a8-5963b23cd58c" providerId="ADAL" clId="{6A424A0A-6C1C-4E7F-A63C-A2AE8A1AA83C}" dt="2019-04-24T11:33:10.701" v="1977" actId="478"/>
          <ac:spMkLst>
            <pc:docMk/>
            <pc:sldMk cId="736066359" sldId="270"/>
            <ac:spMk id="53" creationId="{68BFE43F-3F6D-44BA-B2F8-AB1E1A20F16F}"/>
          </ac:spMkLst>
        </pc:spChg>
        <pc:spChg chg="mod">
          <ac:chgData name="성진 하" userId="0892af4c-c562-4cb8-96a8-5963b23cd58c" providerId="ADAL" clId="{6A424A0A-6C1C-4E7F-A63C-A2AE8A1AA83C}" dt="2019-04-25T13:43:56.524" v="32251" actId="1076"/>
          <ac:spMkLst>
            <pc:docMk/>
            <pc:sldMk cId="736066359" sldId="270"/>
            <ac:spMk id="54" creationId="{B1A1A3CF-F1E8-465C-8FE4-86109B2C4419}"/>
          </ac:spMkLst>
        </pc:spChg>
        <pc:spChg chg="del mod">
          <ac:chgData name="성진 하" userId="0892af4c-c562-4cb8-96a8-5963b23cd58c" providerId="ADAL" clId="{6A424A0A-6C1C-4E7F-A63C-A2AE8A1AA83C}" dt="2019-04-24T13:35:01.722" v="6399" actId="478"/>
          <ac:spMkLst>
            <pc:docMk/>
            <pc:sldMk cId="736066359" sldId="270"/>
            <ac:spMk id="55" creationId="{C25DBC1D-2A67-4C05-AD27-2B6D2BA00FF7}"/>
          </ac:spMkLst>
        </pc:spChg>
        <pc:spChg chg="mod">
          <ac:chgData name="성진 하" userId="0892af4c-c562-4cb8-96a8-5963b23cd58c" providerId="ADAL" clId="{6A424A0A-6C1C-4E7F-A63C-A2AE8A1AA83C}" dt="2019-04-25T13:38:22.074" v="32035" actId="20577"/>
          <ac:spMkLst>
            <pc:docMk/>
            <pc:sldMk cId="736066359" sldId="270"/>
            <ac:spMk id="56" creationId="{CC0D3DF9-CFF6-435C-890A-9397FA588840}"/>
          </ac:spMkLst>
        </pc:spChg>
        <pc:spChg chg="mod">
          <ac:chgData name="성진 하" userId="0892af4c-c562-4cb8-96a8-5963b23cd58c" providerId="ADAL" clId="{6A424A0A-6C1C-4E7F-A63C-A2AE8A1AA83C}" dt="2019-04-24T13:33:41.080" v="6373" actId="1076"/>
          <ac:spMkLst>
            <pc:docMk/>
            <pc:sldMk cId="736066359" sldId="270"/>
            <ac:spMk id="57" creationId="{3267A363-E09D-4DF7-B65B-8CFE8B83D74B}"/>
          </ac:spMkLst>
        </pc:spChg>
        <pc:spChg chg="add mod">
          <ac:chgData name="성진 하" userId="0892af4c-c562-4cb8-96a8-5963b23cd58c" providerId="ADAL" clId="{6A424A0A-6C1C-4E7F-A63C-A2AE8A1AA83C}" dt="2019-04-24T11:39:03.099" v="2161" actId="255"/>
          <ac:spMkLst>
            <pc:docMk/>
            <pc:sldMk cId="736066359" sldId="270"/>
            <ac:spMk id="60" creationId="{5837082B-9496-43C0-A10C-FBCCE8B321A2}"/>
          </ac:spMkLst>
        </pc:spChg>
        <pc:spChg chg="add mod">
          <ac:chgData name="성진 하" userId="0892af4c-c562-4cb8-96a8-5963b23cd58c" providerId="ADAL" clId="{6A424A0A-6C1C-4E7F-A63C-A2AE8A1AA83C}" dt="2019-04-24T11:39:03.099" v="2161" actId="255"/>
          <ac:spMkLst>
            <pc:docMk/>
            <pc:sldMk cId="736066359" sldId="270"/>
            <ac:spMk id="61" creationId="{C0F89A6B-033E-4FE2-9CE8-E9D3A72DE780}"/>
          </ac:spMkLst>
        </pc:spChg>
        <pc:spChg chg="add mod">
          <ac:chgData name="성진 하" userId="0892af4c-c562-4cb8-96a8-5963b23cd58c" providerId="ADAL" clId="{6A424A0A-6C1C-4E7F-A63C-A2AE8A1AA83C}" dt="2019-04-24T11:39:03.099" v="2161" actId="255"/>
          <ac:spMkLst>
            <pc:docMk/>
            <pc:sldMk cId="736066359" sldId="270"/>
            <ac:spMk id="62" creationId="{B02A4AEB-C0C5-4F73-A5BD-D02259CD2398}"/>
          </ac:spMkLst>
        </pc:spChg>
        <pc:spChg chg="add mod">
          <ac:chgData name="성진 하" userId="0892af4c-c562-4cb8-96a8-5963b23cd58c" providerId="ADAL" clId="{6A424A0A-6C1C-4E7F-A63C-A2AE8A1AA83C}" dt="2019-04-24T11:26:21.207" v="1815" actId="571"/>
          <ac:spMkLst>
            <pc:docMk/>
            <pc:sldMk cId="736066359" sldId="270"/>
            <ac:spMk id="63" creationId="{D4537C3A-E0A4-426D-89B2-6148969317E7}"/>
          </ac:spMkLst>
        </pc:spChg>
        <pc:spChg chg="add mod">
          <ac:chgData name="성진 하" userId="0892af4c-c562-4cb8-96a8-5963b23cd58c" providerId="ADAL" clId="{6A424A0A-6C1C-4E7F-A63C-A2AE8A1AA83C}" dt="2019-04-24T11:28:43.652" v="1846" actId="1035"/>
          <ac:spMkLst>
            <pc:docMk/>
            <pc:sldMk cId="736066359" sldId="270"/>
            <ac:spMk id="64" creationId="{8F1EBF9B-6F78-47A9-8CEF-6CF792ECAAD0}"/>
          </ac:spMkLst>
        </pc:spChg>
        <pc:spChg chg="add mod">
          <ac:chgData name="성진 하" userId="0892af4c-c562-4cb8-96a8-5963b23cd58c" providerId="ADAL" clId="{6A424A0A-6C1C-4E7F-A63C-A2AE8A1AA83C}" dt="2019-04-24T11:30:32.987" v="1894" actId="1035"/>
          <ac:spMkLst>
            <pc:docMk/>
            <pc:sldMk cId="736066359" sldId="270"/>
            <ac:spMk id="65" creationId="{73C4FA2E-AFF5-4365-ACFA-B03D6F37378B}"/>
          </ac:spMkLst>
        </pc:spChg>
        <pc:spChg chg="add mod">
          <ac:chgData name="성진 하" userId="0892af4c-c562-4cb8-96a8-5963b23cd58c" providerId="ADAL" clId="{6A424A0A-6C1C-4E7F-A63C-A2AE8A1AA83C}" dt="2019-04-24T11:30:22.283" v="1891" actId="20577"/>
          <ac:spMkLst>
            <pc:docMk/>
            <pc:sldMk cId="736066359" sldId="270"/>
            <ac:spMk id="67" creationId="{1C87243C-0EF3-47A6-A1B3-FD8CAFC00600}"/>
          </ac:spMkLst>
        </pc:spChg>
        <pc:spChg chg="add del mod">
          <ac:chgData name="성진 하" userId="0892af4c-c562-4cb8-96a8-5963b23cd58c" providerId="ADAL" clId="{6A424A0A-6C1C-4E7F-A63C-A2AE8A1AA83C}" dt="2019-04-24T11:30:53.064" v="1899" actId="478"/>
          <ac:spMkLst>
            <pc:docMk/>
            <pc:sldMk cId="736066359" sldId="270"/>
            <ac:spMk id="68" creationId="{F94FAAF1-BB07-4437-90D5-500D801AA48A}"/>
          </ac:spMkLst>
        </pc:spChg>
        <pc:spChg chg="add mod">
          <ac:chgData name="성진 하" userId="0892af4c-c562-4cb8-96a8-5963b23cd58c" providerId="ADAL" clId="{6A424A0A-6C1C-4E7F-A63C-A2AE8A1AA83C}" dt="2019-04-24T11:53:33.988" v="2268" actId="1036"/>
          <ac:spMkLst>
            <pc:docMk/>
            <pc:sldMk cId="736066359" sldId="270"/>
            <ac:spMk id="69" creationId="{5A8A3E60-0488-4892-B372-DA3A592CB6B4}"/>
          </ac:spMkLst>
        </pc:spChg>
        <pc:spChg chg="add mod">
          <ac:chgData name="성진 하" userId="0892af4c-c562-4cb8-96a8-5963b23cd58c" providerId="ADAL" clId="{6A424A0A-6C1C-4E7F-A63C-A2AE8A1AA83C}" dt="2019-04-24T11:53:38.958" v="2275" actId="1036"/>
          <ac:spMkLst>
            <pc:docMk/>
            <pc:sldMk cId="736066359" sldId="270"/>
            <ac:spMk id="70" creationId="{B31A5933-81B9-41DB-9BE4-A0E1307A93F1}"/>
          </ac:spMkLst>
        </pc:spChg>
        <pc:spChg chg="add mod">
          <ac:chgData name="성진 하" userId="0892af4c-c562-4cb8-96a8-5963b23cd58c" providerId="ADAL" clId="{6A424A0A-6C1C-4E7F-A63C-A2AE8A1AA83C}" dt="2019-04-24T11:32:38.111" v="1950"/>
          <ac:spMkLst>
            <pc:docMk/>
            <pc:sldMk cId="736066359" sldId="270"/>
            <ac:spMk id="71" creationId="{AFA63A21-D92A-4AA1-B8BE-2F6EF311BE32}"/>
          </ac:spMkLst>
        </pc:spChg>
        <pc:spChg chg="add mod">
          <ac:chgData name="성진 하" userId="0892af4c-c562-4cb8-96a8-5963b23cd58c" providerId="ADAL" clId="{6A424A0A-6C1C-4E7F-A63C-A2AE8A1AA83C}" dt="2019-04-24T13:34:35.591" v="6387" actId="404"/>
          <ac:spMkLst>
            <pc:docMk/>
            <pc:sldMk cId="736066359" sldId="270"/>
            <ac:spMk id="75" creationId="{F0C0E166-2B38-4418-B3B3-4D9ED5EACEA8}"/>
          </ac:spMkLst>
        </pc:spChg>
        <pc:spChg chg="add mod">
          <ac:chgData name="성진 하" userId="0892af4c-c562-4cb8-96a8-5963b23cd58c" providerId="ADAL" clId="{6A424A0A-6C1C-4E7F-A63C-A2AE8A1AA83C}" dt="2019-04-24T13:34:50.199" v="6397" actId="1036"/>
          <ac:spMkLst>
            <pc:docMk/>
            <pc:sldMk cId="736066359" sldId="270"/>
            <ac:spMk id="76" creationId="{D23AADD8-AE11-45C0-8CEE-344918DAA57B}"/>
          </ac:spMkLst>
        </pc:spChg>
        <pc:spChg chg="add mod">
          <ac:chgData name="성진 하" userId="0892af4c-c562-4cb8-96a8-5963b23cd58c" providerId="ADAL" clId="{6A424A0A-6C1C-4E7F-A63C-A2AE8A1AA83C}" dt="2019-04-24T11:36:36.636" v="2123"/>
          <ac:spMkLst>
            <pc:docMk/>
            <pc:sldMk cId="736066359" sldId="270"/>
            <ac:spMk id="79" creationId="{622049D5-A39F-45C3-966D-A3EB2998F196}"/>
          </ac:spMkLst>
        </pc:spChg>
        <pc:spChg chg="add mod">
          <ac:chgData name="성진 하" userId="0892af4c-c562-4cb8-96a8-5963b23cd58c" providerId="ADAL" clId="{6A424A0A-6C1C-4E7F-A63C-A2AE8A1AA83C}" dt="2019-04-24T12:01:04.888" v="2399" actId="1076"/>
          <ac:spMkLst>
            <pc:docMk/>
            <pc:sldMk cId="736066359" sldId="270"/>
            <ac:spMk id="80" creationId="{CAA10C2F-B880-41B3-A145-EB726E18EB29}"/>
          </ac:spMkLst>
        </pc:spChg>
        <pc:spChg chg="add mod">
          <ac:chgData name="성진 하" userId="0892af4c-c562-4cb8-96a8-5963b23cd58c" providerId="ADAL" clId="{6A424A0A-6C1C-4E7F-A63C-A2AE8A1AA83C}" dt="2019-04-24T11:59:20.720" v="2379" actId="1076"/>
          <ac:spMkLst>
            <pc:docMk/>
            <pc:sldMk cId="736066359" sldId="270"/>
            <ac:spMk id="81" creationId="{7B184038-2C31-480D-91C8-FFC31E82BF9C}"/>
          </ac:spMkLst>
        </pc:spChg>
        <pc:spChg chg="add del mod">
          <ac:chgData name="성진 하" userId="0892af4c-c562-4cb8-96a8-5963b23cd58c" providerId="ADAL" clId="{6A424A0A-6C1C-4E7F-A63C-A2AE8A1AA83C}" dt="2019-04-24T11:58:37.302" v="2366"/>
          <ac:spMkLst>
            <pc:docMk/>
            <pc:sldMk cId="736066359" sldId="270"/>
            <ac:spMk id="82" creationId="{BE3AC051-DF86-4C77-9ECD-7ED46DC007B9}"/>
          </ac:spMkLst>
        </pc:spChg>
        <pc:spChg chg="add mod">
          <ac:chgData name="성진 하" userId="0892af4c-c562-4cb8-96a8-5963b23cd58c" providerId="ADAL" clId="{6A424A0A-6C1C-4E7F-A63C-A2AE8A1AA83C}" dt="2019-04-24T12:02:33.558" v="2455" actId="1038"/>
          <ac:spMkLst>
            <pc:docMk/>
            <pc:sldMk cId="736066359" sldId="270"/>
            <ac:spMk id="83" creationId="{F1DE7E70-7AA2-41D3-8826-5B5492717C5B}"/>
          </ac:spMkLst>
        </pc:spChg>
        <pc:spChg chg="add mod">
          <ac:chgData name="성진 하" userId="0892af4c-c562-4cb8-96a8-5963b23cd58c" providerId="ADAL" clId="{6A424A0A-6C1C-4E7F-A63C-A2AE8A1AA83C}" dt="2019-04-24T11:39:51.399" v="2173" actId="20577"/>
          <ac:spMkLst>
            <pc:docMk/>
            <pc:sldMk cId="736066359" sldId="270"/>
            <ac:spMk id="84" creationId="{083965AD-E5F3-4D14-BD55-A6B63E3C101B}"/>
          </ac:spMkLst>
        </pc:spChg>
        <pc:spChg chg="add mod">
          <ac:chgData name="성진 하" userId="0892af4c-c562-4cb8-96a8-5963b23cd58c" providerId="ADAL" clId="{6A424A0A-6C1C-4E7F-A63C-A2AE8A1AA83C}" dt="2019-04-24T11:55:39.105" v="2323" actId="1037"/>
          <ac:spMkLst>
            <pc:docMk/>
            <pc:sldMk cId="736066359" sldId="270"/>
            <ac:spMk id="85" creationId="{92E5DA73-F411-49A8-BC47-7653D0027F4F}"/>
          </ac:spMkLst>
        </pc:spChg>
        <pc:spChg chg="add mod">
          <ac:chgData name="성진 하" userId="0892af4c-c562-4cb8-96a8-5963b23cd58c" providerId="ADAL" clId="{6A424A0A-6C1C-4E7F-A63C-A2AE8A1AA83C}" dt="2019-04-24T11:39:27.514" v="2169" actId="1035"/>
          <ac:spMkLst>
            <pc:docMk/>
            <pc:sldMk cId="736066359" sldId="270"/>
            <ac:spMk id="86" creationId="{1B2399A1-3258-4A12-BDF0-76D45C001679}"/>
          </ac:spMkLst>
        </pc:spChg>
        <pc:spChg chg="add mod">
          <ac:chgData name="성진 하" userId="0892af4c-c562-4cb8-96a8-5963b23cd58c" providerId="ADAL" clId="{6A424A0A-6C1C-4E7F-A63C-A2AE8A1AA83C}" dt="2019-04-24T11:54:55.701" v="2297" actId="20577"/>
          <ac:spMkLst>
            <pc:docMk/>
            <pc:sldMk cId="736066359" sldId="270"/>
            <ac:spMk id="92" creationId="{8A28BF5D-08F3-439A-B49D-AD6A6D5849BC}"/>
          </ac:spMkLst>
        </pc:spChg>
        <pc:spChg chg="add mod">
          <ac:chgData name="성진 하" userId="0892af4c-c562-4cb8-96a8-5963b23cd58c" providerId="ADAL" clId="{6A424A0A-6C1C-4E7F-A63C-A2AE8A1AA83C}" dt="2019-04-24T11:53:04.388" v="2257" actId="1036"/>
          <ac:spMkLst>
            <pc:docMk/>
            <pc:sldMk cId="736066359" sldId="270"/>
            <ac:spMk id="93" creationId="{EA775703-91B0-4DC4-A231-8C2AEC0D826E}"/>
          </ac:spMkLst>
        </pc:spChg>
        <pc:spChg chg="add mod">
          <ac:chgData name="성진 하" userId="0892af4c-c562-4cb8-96a8-5963b23cd58c" providerId="ADAL" clId="{6A424A0A-6C1C-4E7F-A63C-A2AE8A1AA83C}" dt="2019-04-24T11:54:31.119" v="2288" actId="1035"/>
          <ac:spMkLst>
            <pc:docMk/>
            <pc:sldMk cId="736066359" sldId="270"/>
            <ac:spMk id="98" creationId="{F402783D-637B-48F4-BDD3-5AE1C592EA06}"/>
          </ac:spMkLst>
        </pc:spChg>
        <pc:spChg chg="add mod">
          <ac:chgData name="성진 하" userId="0892af4c-c562-4cb8-96a8-5963b23cd58c" providerId="ADAL" clId="{6A424A0A-6C1C-4E7F-A63C-A2AE8A1AA83C}" dt="2019-04-24T11:57:06.780" v="2342" actId="1037"/>
          <ac:spMkLst>
            <pc:docMk/>
            <pc:sldMk cId="736066359" sldId="270"/>
            <ac:spMk id="99" creationId="{7FDB98A7-C256-4027-A774-453DC0CD2EBB}"/>
          </ac:spMkLst>
        </pc:spChg>
        <pc:spChg chg="add mod">
          <ac:chgData name="성진 하" userId="0892af4c-c562-4cb8-96a8-5963b23cd58c" providerId="ADAL" clId="{6A424A0A-6C1C-4E7F-A63C-A2AE8A1AA83C}" dt="2019-04-24T11:57:17.835" v="2344" actId="1076"/>
          <ac:spMkLst>
            <pc:docMk/>
            <pc:sldMk cId="736066359" sldId="270"/>
            <ac:spMk id="100" creationId="{A7B41460-5832-42EA-936A-B5E648534932}"/>
          </ac:spMkLst>
        </pc:spChg>
        <pc:spChg chg="add mod">
          <ac:chgData name="성진 하" userId="0892af4c-c562-4cb8-96a8-5963b23cd58c" providerId="ADAL" clId="{6A424A0A-6C1C-4E7F-A63C-A2AE8A1AA83C}" dt="2019-04-24T11:54:21.328" v="2287" actId="1036"/>
          <ac:spMkLst>
            <pc:docMk/>
            <pc:sldMk cId="736066359" sldId="270"/>
            <ac:spMk id="101" creationId="{F15A1802-6B32-4039-B7DA-16C328EB5914}"/>
          </ac:spMkLst>
        </pc:spChg>
        <pc:spChg chg="add mod">
          <ac:chgData name="성진 하" userId="0892af4c-c562-4cb8-96a8-5963b23cd58c" providerId="ADAL" clId="{6A424A0A-6C1C-4E7F-A63C-A2AE8A1AA83C}" dt="2019-04-24T11:57:27.198" v="2351" actId="20577"/>
          <ac:spMkLst>
            <pc:docMk/>
            <pc:sldMk cId="736066359" sldId="270"/>
            <ac:spMk id="109" creationId="{EB10F2FF-1EB5-41B9-9C4A-874E9EF8D1E2}"/>
          </ac:spMkLst>
        </pc:spChg>
        <pc:spChg chg="add mod">
          <ac:chgData name="성진 하" userId="0892af4c-c562-4cb8-96a8-5963b23cd58c" providerId="ADAL" clId="{6A424A0A-6C1C-4E7F-A63C-A2AE8A1AA83C}" dt="2019-04-24T11:57:53.624" v="2356" actId="1036"/>
          <ac:spMkLst>
            <pc:docMk/>
            <pc:sldMk cId="736066359" sldId="270"/>
            <ac:spMk id="110" creationId="{281BAC3F-4CB9-4610-94F3-F3F1ED884DBD}"/>
          </ac:spMkLst>
        </pc:spChg>
        <pc:spChg chg="add mod">
          <ac:chgData name="성진 하" userId="0892af4c-c562-4cb8-96a8-5963b23cd58c" providerId="ADAL" clId="{6A424A0A-6C1C-4E7F-A63C-A2AE8A1AA83C}" dt="2019-04-24T11:59:59.557" v="2385" actId="20577"/>
          <ac:spMkLst>
            <pc:docMk/>
            <pc:sldMk cId="736066359" sldId="270"/>
            <ac:spMk id="115" creationId="{DC60933E-AEA0-4E9E-8A84-6003B9D7E207}"/>
          </ac:spMkLst>
        </pc:spChg>
        <pc:spChg chg="add mod">
          <ac:chgData name="성진 하" userId="0892af4c-c562-4cb8-96a8-5963b23cd58c" providerId="ADAL" clId="{6A424A0A-6C1C-4E7F-A63C-A2AE8A1AA83C}" dt="2019-04-24T12:00:23.430" v="2391" actId="1076"/>
          <ac:spMkLst>
            <pc:docMk/>
            <pc:sldMk cId="736066359" sldId="270"/>
            <ac:spMk id="116" creationId="{94BBCF20-3B18-4E42-B03D-F629F32958DB}"/>
          </ac:spMkLst>
        </pc:spChg>
        <pc:spChg chg="add mod">
          <ac:chgData name="성진 하" userId="0892af4c-c562-4cb8-96a8-5963b23cd58c" providerId="ADAL" clId="{6A424A0A-6C1C-4E7F-A63C-A2AE8A1AA83C}" dt="2019-04-24T12:02:06.188" v="2419" actId="14100"/>
          <ac:spMkLst>
            <pc:docMk/>
            <pc:sldMk cId="736066359" sldId="270"/>
            <ac:spMk id="117" creationId="{63733988-66AA-471B-8817-7619C186540A}"/>
          </ac:spMkLst>
        </pc:spChg>
        <pc:spChg chg="add mod">
          <ac:chgData name="성진 하" userId="0892af4c-c562-4cb8-96a8-5963b23cd58c" providerId="ADAL" clId="{6A424A0A-6C1C-4E7F-A63C-A2AE8A1AA83C}" dt="2019-04-24T12:00:43.831" v="2396" actId="1076"/>
          <ac:spMkLst>
            <pc:docMk/>
            <pc:sldMk cId="736066359" sldId="270"/>
            <ac:spMk id="118" creationId="{6AC0BD5D-D398-4280-A558-433CBE57BDD2}"/>
          </ac:spMkLst>
        </pc:spChg>
        <pc:spChg chg="add mod">
          <ac:chgData name="성진 하" userId="0892af4c-c562-4cb8-96a8-5963b23cd58c" providerId="ADAL" clId="{6A424A0A-6C1C-4E7F-A63C-A2AE8A1AA83C}" dt="2019-04-24T12:01:31.783" v="2404" actId="20577"/>
          <ac:spMkLst>
            <pc:docMk/>
            <pc:sldMk cId="736066359" sldId="270"/>
            <ac:spMk id="119" creationId="{675C9924-A520-41B7-8C0D-B843519C82D7}"/>
          </ac:spMkLst>
        </pc:spChg>
        <pc:spChg chg="add mod">
          <ac:chgData name="성진 하" userId="0892af4c-c562-4cb8-96a8-5963b23cd58c" providerId="ADAL" clId="{6A424A0A-6C1C-4E7F-A63C-A2AE8A1AA83C}" dt="2019-04-24T12:02:14.107" v="2431" actId="1036"/>
          <ac:spMkLst>
            <pc:docMk/>
            <pc:sldMk cId="736066359" sldId="270"/>
            <ac:spMk id="120" creationId="{611A6801-3EE4-4824-A428-A15976182F48}"/>
          </ac:spMkLst>
        </pc:spChg>
        <pc:spChg chg="add mod">
          <ac:chgData name="성진 하" userId="0892af4c-c562-4cb8-96a8-5963b23cd58c" providerId="ADAL" clId="{6A424A0A-6C1C-4E7F-A63C-A2AE8A1AA83C}" dt="2019-04-24T12:02:40.627" v="2463" actId="1038"/>
          <ac:spMkLst>
            <pc:docMk/>
            <pc:sldMk cId="736066359" sldId="270"/>
            <ac:spMk id="121" creationId="{790C498D-EFA0-44F1-8DB5-A1516A86D08E}"/>
          </ac:spMkLst>
        </pc:spChg>
        <pc:spChg chg="add del mod">
          <ac:chgData name="성진 하" userId="0892af4c-c562-4cb8-96a8-5963b23cd58c" providerId="ADAL" clId="{6A424A0A-6C1C-4E7F-A63C-A2AE8A1AA83C}" dt="2019-04-24T12:18:15.082" v="3125" actId="478"/>
          <ac:spMkLst>
            <pc:docMk/>
            <pc:sldMk cId="736066359" sldId="270"/>
            <ac:spMk id="125" creationId="{43BA98AA-E762-46E7-8FA0-A708F78AA172}"/>
          </ac:spMkLst>
        </pc:spChg>
        <pc:spChg chg="add mod">
          <ac:chgData name="성진 하" userId="0892af4c-c562-4cb8-96a8-5963b23cd58c" providerId="ADAL" clId="{6A424A0A-6C1C-4E7F-A63C-A2AE8A1AA83C}" dt="2019-04-24T13:36:33.084" v="6496" actId="1076"/>
          <ac:spMkLst>
            <pc:docMk/>
            <pc:sldMk cId="736066359" sldId="270"/>
            <ac:spMk id="126" creationId="{2E999367-1BFE-4743-BFE2-EE709777DF4B}"/>
          </ac:spMkLst>
        </pc:spChg>
        <pc:spChg chg="add del mod">
          <ac:chgData name="성진 하" userId="0892af4c-c562-4cb8-96a8-5963b23cd58c" providerId="ADAL" clId="{6A424A0A-6C1C-4E7F-A63C-A2AE8A1AA83C}" dt="2019-04-24T12:16:10.544" v="3100" actId="478"/>
          <ac:spMkLst>
            <pc:docMk/>
            <pc:sldMk cId="736066359" sldId="270"/>
            <ac:spMk id="127" creationId="{830C4EDA-D705-4637-B124-5D73E2CF8469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28" creationId="{6CFCC74B-A6F6-44DD-87DB-C6921974A3AC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29" creationId="{C8DE6401-F2B6-4DD2-BE07-4724400311BD}"/>
          </ac:spMkLst>
        </pc:spChg>
        <pc:spChg chg="add mod">
          <ac:chgData name="성진 하" userId="0892af4c-c562-4cb8-96a8-5963b23cd58c" providerId="ADAL" clId="{6A424A0A-6C1C-4E7F-A63C-A2AE8A1AA83C}" dt="2019-04-24T13:40:42.889" v="6784" actId="14100"/>
          <ac:spMkLst>
            <pc:docMk/>
            <pc:sldMk cId="736066359" sldId="270"/>
            <ac:spMk id="132" creationId="{9CA5F703-5E7A-4FF9-AC43-AA77AFF10596}"/>
          </ac:spMkLst>
        </pc:spChg>
        <pc:spChg chg="add mod">
          <ac:chgData name="성진 하" userId="0892af4c-c562-4cb8-96a8-5963b23cd58c" providerId="ADAL" clId="{6A424A0A-6C1C-4E7F-A63C-A2AE8A1AA83C}" dt="2019-04-24T13:42:25.299" v="6826" actId="14100"/>
          <ac:spMkLst>
            <pc:docMk/>
            <pc:sldMk cId="736066359" sldId="270"/>
            <ac:spMk id="133" creationId="{02B27682-B94A-4E41-9301-BE3093617856}"/>
          </ac:spMkLst>
        </pc:spChg>
        <pc:spChg chg="add mod">
          <ac:chgData name="성진 하" userId="0892af4c-c562-4cb8-96a8-5963b23cd58c" providerId="ADAL" clId="{6A424A0A-6C1C-4E7F-A63C-A2AE8A1AA83C}" dt="2019-04-24T13:42:43.117" v="6829" actId="14100"/>
          <ac:spMkLst>
            <pc:docMk/>
            <pc:sldMk cId="736066359" sldId="270"/>
            <ac:spMk id="134" creationId="{6174B015-D7D4-4451-BCDA-F46D4FF4C9DD}"/>
          </ac:spMkLst>
        </pc:spChg>
        <pc:spChg chg="add del mod">
          <ac:chgData name="성진 하" userId="0892af4c-c562-4cb8-96a8-5963b23cd58c" providerId="ADAL" clId="{6A424A0A-6C1C-4E7F-A63C-A2AE8A1AA83C}" dt="2019-04-24T12:23:26.884" v="3505" actId="478"/>
          <ac:spMkLst>
            <pc:docMk/>
            <pc:sldMk cId="736066359" sldId="270"/>
            <ac:spMk id="135" creationId="{6866AFD4-6483-4615-BCB8-6D54EE9642C5}"/>
          </ac:spMkLst>
        </pc:spChg>
        <pc:spChg chg="add mod">
          <ac:chgData name="성진 하" userId="0892af4c-c562-4cb8-96a8-5963b23cd58c" providerId="ADAL" clId="{6A424A0A-6C1C-4E7F-A63C-A2AE8A1AA83C}" dt="2019-04-24T13:43:25.228" v="6841" actId="1076"/>
          <ac:spMkLst>
            <pc:docMk/>
            <pc:sldMk cId="736066359" sldId="270"/>
            <ac:spMk id="136" creationId="{BECA5061-27C6-4B99-887A-B458D6FCEBA9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37" creationId="{C013B4C4-9846-4CA6-81ED-63D80A828979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38" creationId="{E243008A-A38B-4F12-954F-18940CC9AFF8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39" creationId="{2E1E0B53-7D0C-44B5-B88F-7C60E76DA041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40" creationId="{15213C0F-303E-4C77-B356-664C01D22473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41" creationId="{EB436229-911D-41ED-9C63-70565EC46656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142" creationId="{F2DC0362-3E49-4DF1-AF94-E77BCE8C3560}"/>
          </ac:spMkLst>
        </pc:spChg>
        <pc:spChg chg="add mod">
          <ac:chgData name="성진 하" userId="0892af4c-c562-4cb8-96a8-5963b23cd58c" providerId="ADAL" clId="{6A424A0A-6C1C-4E7F-A63C-A2AE8A1AA83C}" dt="2019-04-24T13:43:05.207" v="6838" actId="1036"/>
          <ac:spMkLst>
            <pc:docMk/>
            <pc:sldMk cId="736066359" sldId="270"/>
            <ac:spMk id="143" creationId="{CFEF69A5-015C-486A-A540-5F2C7BF115D4}"/>
          </ac:spMkLst>
        </pc:spChg>
        <pc:spChg chg="add mod">
          <ac:chgData name="성진 하" userId="0892af4c-c562-4cb8-96a8-5963b23cd58c" providerId="ADAL" clId="{6A424A0A-6C1C-4E7F-A63C-A2AE8A1AA83C}" dt="2019-04-24T13:43:05.207" v="6838" actId="1036"/>
          <ac:spMkLst>
            <pc:docMk/>
            <pc:sldMk cId="736066359" sldId="270"/>
            <ac:spMk id="144" creationId="{AB141B02-BB07-4B90-AD00-CE9629472AA2}"/>
          </ac:spMkLst>
        </pc:spChg>
        <pc:spChg chg="add mod">
          <ac:chgData name="성진 하" userId="0892af4c-c562-4cb8-96a8-5963b23cd58c" providerId="ADAL" clId="{6A424A0A-6C1C-4E7F-A63C-A2AE8A1AA83C}" dt="2019-04-24T13:42:48.469" v="6830" actId="1076"/>
          <ac:spMkLst>
            <pc:docMk/>
            <pc:sldMk cId="736066359" sldId="270"/>
            <ac:spMk id="145" creationId="{7906DABF-2CED-427A-874D-8A6BA72A79E2}"/>
          </ac:spMkLst>
        </pc:spChg>
        <pc:spChg chg="add del mod">
          <ac:chgData name="성진 하" userId="0892af4c-c562-4cb8-96a8-5963b23cd58c" providerId="ADAL" clId="{6A424A0A-6C1C-4E7F-A63C-A2AE8A1AA83C}" dt="2019-04-24T13:42:56.915" v="6833" actId="20577"/>
          <ac:spMkLst>
            <pc:docMk/>
            <pc:sldMk cId="736066359" sldId="270"/>
            <ac:spMk id="146" creationId="{C6377E59-C513-4D9A-901E-15487977719A}"/>
          </ac:spMkLst>
        </pc:spChg>
        <pc:spChg chg="add del mod">
          <ac:chgData name="성진 하" userId="0892af4c-c562-4cb8-96a8-5963b23cd58c" providerId="ADAL" clId="{6A424A0A-6C1C-4E7F-A63C-A2AE8A1AA83C}" dt="2019-04-24T13:43:00.261" v="6834" actId="20577"/>
          <ac:spMkLst>
            <pc:docMk/>
            <pc:sldMk cId="736066359" sldId="270"/>
            <ac:spMk id="147" creationId="{5C612113-67C0-4A86-95E5-D5E94934DBA5}"/>
          </ac:spMkLst>
        </pc:spChg>
        <pc:spChg chg="add mod">
          <ac:chgData name="성진 하" userId="0892af4c-c562-4cb8-96a8-5963b23cd58c" providerId="ADAL" clId="{6A424A0A-6C1C-4E7F-A63C-A2AE8A1AA83C}" dt="2019-04-24T13:42:31.480" v="6827" actId="20577"/>
          <ac:spMkLst>
            <pc:docMk/>
            <pc:sldMk cId="736066359" sldId="270"/>
            <ac:spMk id="148" creationId="{39E19CE2-5A8D-4591-BB83-CC4BD4157B32}"/>
          </ac:spMkLst>
        </pc:spChg>
        <pc:spChg chg="add mod">
          <ac:chgData name="성진 하" userId="0892af4c-c562-4cb8-96a8-5963b23cd58c" providerId="ADAL" clId="{6A424A0A-6C1C-4E7F-A63C-A2AE8A1AA83C}" dt="2019-04-24T13:43:36.422" v="6843" actId="1076"/>
          <ac:spMkLst>
            <pc:docMk/>
            <pc:sldMk cId="736066359" sldId="270"/>
            <ac:spMk id="149" creationId="{DCB2CAE3-18B7-42A4-BA91-10EAFE21200D}"/>
          </ac:spMkLst>
        </pc:spChg>
        <pc:spChg chg="add mod">
          <ac:chgData name="성진 하" userId="0892af4c-c562-4cb8-96a8-5963b23cd58c" providerId="ADAL" clId="{6A424A0A-6C1C-4E7F-A63C-A2AE8A1AA83C}" dt="2019-04-24T13:43:31.382" v="6842" actId="1076"/>
          <ac:spMkLst>
            <pc:docMk/>
            <pc:sldMk cId="736066359" sldId="270"/>
            <ac:spMk id="150" creationId="{50A38DF8-C6E5-41E8-A6B7-ADD0E7322644}"/>
          </ac:spMkLst>
        </pc:spChg>
        <pc:spChg chg="add mod">
          <ac:chgData name="성진 하" userId="0892af4c-c562-4cb8-96a8-5963b23cd58c" providerId="ADAL" clId="{6A424A0A-6C1C-4E7F-A63C-A2AE8A1AA83C}" dt="2019-04-24T13:36:42.069" v="6498" actId="1076"/>
          <ac:spMkLst>
            <pc:docMk/>
            <pc:sldMk cId="736066359" sldId="270"/>
            <ac:spMk id="151" creationId="{AFFA8A0F-C5C6-4A92-83EC-C81E3D603B62}"/>
          </ac:spMkLst>
        </pc:spChg>
        <pc:spChg chg="add del mod">
          <ac:chgData name="성진 하" userId="0892af4c-c562-4cb8-96a8-5963b23cd58c" providerId="ADAL" clId="{6A424A0A-6C1C-4E7F-A63C-A2AE8A1AA83C}" dt="2019-04-24T13:36:08.915" v="6491" actId="478"/>
          <ac:spMkLst>
            <pc:docMk/>
            <pc:sldMk cId="736066359" sldId="270"/>
            <ac:spMk id="152" creationId="{8E8C09E3-FD42-4226-99C0-399AB95CC7B8}"/>
          </ac:spMkLst>
        </pc:spChg>
        <pc:spChg chg="add mod">
          <ac:chgData name="성진 하" userId="0892af4c-c562-4cb8-96a8-5963b23cd58c" providerId="ADAL" clId="{6A424A0A-6C1C-4E7F-A63C-A2AE8A1AA83C}" dt="2019-04-25T13:43:33.998" v="32234" actId="1076"/>
          <ac:spMkLst>
            <pc:docMk/>
            <pc:sldMk cId="736066359" sldId="270"/>
            <ac:spMk id="153" creationId="{E702C128-28AB-42F2-9373-2D9DF11C6061}"/>
          </ac:spMkLst>
        </pc:spChg>
        <pc:spChg chg="add mod">
          <ac:chgData name="성진 하" userId="0892af4c-c562-4cb8-96a8-5963b23cd58c" providerId="ADAL" clId="{6A424A0A-6C1C-4E7F-A63C-A2AE8A1AA83C}" dt="2019-04-24T21:16:39.742" v="19089" actId="20577"/>
          <ac:spMkLst>
            <pc:docMk/>
            <pc:sldMk cId="736066359" sldId="270"/>
            <ac:spMk id="154" creationId="{12FB8164-9648-4119-92B3-3922506ECB91}"/>
          </ac:spMkLst>
        </pc:spChg>
        <pc:spChg chg="add mod ord">
          <ac:chgData name="성진 하" userId="0892af4c-c562-4cb8-96a8-5963b23cd58c" providerId="ADAL" clId="{6A424A0A-6C1C-4E7F-A63C-A2AE8A1AA83C}" dt="2019-04-24T13:37:48.137" v="6511" actId="1035"/>
          <ac:spMkLst>
            <pc:docMk/>
            <pc:sldMk cId="736066359" sldId="270"/>
            <ac:spMk id="156" creationId="{CF7B8481-02E6-4F99-8FFE-67FD4E01A0B2}"/>
          </ac:spMkLst>
        </pc:spChg>
        <pc:spChg chg="add mod">
          <ac:chgData name="성진 하" userId="0892af4c-c562-4cb8-96a8-5963b23cd58c" providerId="ADAL" clId="{6A424A0A-6C1C-4E7F-A63C-A2AE8A1AA83C}" dt="2019-04-24T13:52:46.460" v="7246" actId="1076"/>
          <ac:spMkLst>
            <pc:docMk/>
            <pc:sldMk cId="736066359" sldId="270"/>
            <ac:spMk id="157" creationId="{C6318644-E082-4D74-8C42-59E94431907A}"/>
          </ac:spMkLst>
        </pc:spChg>
        <pc:spChg chg="add mod">
          <ac:chgData name="성진 하" userId="0892af4c-c562-4cb8-96a8-5963b23cd58c" providerId="ADAL" clId="{6A424A0A-6C1C-4E7F-A63C-A2AE8A1AA83C}" dt="2019-04-24T13:43:17.414" v="6839" actId="1076"/>
          <ac:spMkLst>
            <pc:docMk/>
            <pc:sldMk cId="736066359" sldId="270"/>
            <ac:spMk id="2063" creationId="{2D4A3050-31C0-496A-8C1B-77DD62337C82}"/>
          </ac:spMkLst>
        </pc:spChg>
        <pc:spChg chg="add mod ord">
          <ac:chgData name="성진 하" userId="0892af4c-c562-4cb8-96a8-5963b23cd58c" providerId="ADAL" clId="{6A424A0A-6C1C-4E7F-A63C-A2AE8A1AA83C}" dt="2019-04-24T13:43:22.882" v="6840" actId="1076"/>
          <ac:spMkLst>
            <pc:docMk/>
            <pc:sldMk cId="736066359" sldId="270"/>
            <ac:spMk id="2064" creationId="{0B043D20-778B-4028-95AD-C4987B5E3C08}"/>
          </ac:spMkLst>
        </pc:spChg>
        <pc:spChg chg="add del mod">
          <ac:chgData name="성진 하" userId="0892af4c-c562-4cb8-96a8-5963b23cd58c" providerId="ADAL" clId="{6A424A0A-6C1C-4E7F-A63C-A2AE8A1AA83C}" dt="2019-04-24T12:23:31.219" v="3506" actId="478"/>
          <ac:spMkLst>
            <pc:docMk/>
            <pc:sldMk cId="736066359" sldId="270"/>
            <ac:spMk id="2065" creationId="{537C8C6F-A2C1-4B30-BD66-1DB51749F292}"/>
          </ac:spMkLst>
        </pc:spChg>
        <pc:spChg chg="add mod ord">
          <ac:chgData name="성진 하" userId="0892af4c-c562-4cb8-96a8-5963b23cd58c" providerId="ADAL" clId="{6A424A0A-6C1C-4E7F-A63C-A2AE8A1AA83C}" dt="2019-04-25T13:44:01.861" v="32252" actId="14100"/>
          <ac:spMkLst>
            <pc:docMk/>
            <pc:sldMk cId="736066359" sldId="270"/>
            <ac:spMk id="2066" creationId="{DFD4481A-5EBF-4786-B530-8BF0A363F6C2}"/>
          </ac:spMkLst>
        </pc:spChg>
        <pc:picChg chg="add del mod">
          <ac:chgData name="성진 하" userId="0892af4c-c562-4cb8-96a8-5963b23cd58c" providerId="ADAL" clId="{6A424A0A-6C1C-4E7F-A63C-A2AE8A1AA83C}" dt="2019-04-24T12:06:32.328" v="2690" actId="478"/>
          <ac:picMkLst>
            <pc:docMk/>
            <pc:sldMk cId="736066359" sldId="270"/>
            <ac:picMk id="6" creationId="{093CA300-249F-4F01-8D79-FE7FFA1AED34}"/>
          </ac:picMkLst>
        </pc:picChg>
        <pc:picChg chg="del mod">
          <ac:chgData name="성진 하" userId="0892af4c-c562-4cb8-96a8-5963b23cd58c" providerId="ADAL" clId="{6A424A0A-6C1C-4E7F-A63C-A2AE8A1AA83C}" dt="2019-04-24T11:25:03.998" v="1794" actId="478"/>
          <ac:picMkLst>
            <pc:docMk/>
            <pc:sldMk cId="736066359" sldId="270"/>
            <ac:picMk id="43" creationId="{A26501D4-5FF9-47C1-812F-A01424D6454F}"/>
          </ac:picMkLst>
        </pc:picChg>
        <pc:picChg chg="del mod">
          <ac:chgData name="성진 하" userId="0892af4c-c562-4cb8-96a8-5963b23cd58c" providerId="ADAL" clId="{6A424A0A-6C1C-4E7F-A63C-A2AE8A1AA83C}" dt="2019-04-24T12:06:34.921" v="2691" actId="478"/>
          <ac:picMkLst>
            <pc:docMk/>
            <pc:sldMk cId="736066359" sldId="270"/>
            <ac:picMk id="44" creationId="{C69394FE-ECE6-45EE-B298-BE9C99E918C9}"/>
          </ac:picMkLst>
        </pc:picChg>
        <pc:picChg chg="del mod ord">
          <ac:chgData name="성진 하" userId="0892af4c-c562-4cb8-96a8-5963b23cd58c" providerId="ADAL" clId="{6A424A0A-6C1C-4E7F-A63C-A2AE8A1AA83C}" dt="2019-04-24T12:06:29.356" v="2689" actId="478"/>
          <ac:picMkLst>
            <pc:docMk/>
            <pc:sldMk cId="736066359" sldId="270"/>
            <ac:picMk id="45" creationId="{6CAAEDF1-43AA-4C7B-A5A7-6C906DF7E09E}"/>
          </ac:picMkLst>
        </pc:picChg>
        <pc:picChg chg="del mod">
          <ac:chgData name="성진 하" userId="0892af4c-c562-4cb8-96a8-5963b23cd58c" providerId="ADAL" clId="{6A424A0A-6C1C-4E7F-A63C-A2AE8A1AA83C}" dt="2019-04-24T12:31:59.872" v="3993" actId="478"/>
          <ac:picMkLst>
            <pc:docMk/>
            <pc:sldMk cId="736066359" sldId="270"/>
            <ac:picMk id="2050" creationId="{85161D51-1061-40C8-B186-7F5333F0826A}"/>
          </ac:picMkLst>
        </pc:picChg>
        <pc:cxnChg chg="add mod">
          <ac:chgData name="성진 하" userId="0892af4c-c562-4cb8-96a8-5963b23cd58c" providerId="ADAL" clId="{6A424A0A-6C1C-4E7F-A63C-A2AE8A1AA83C}" dt="2019-04-24T11:29:35.252" v="1879" actId="1035"/>
          <ac:cxnSpMkLst>
            <pc:docMk/>
            <pc:sldMk cId="736066359" sldId="270"/>
            <ac:cxnSpMk id="10" creationId="{02EA5BD4-4F94-41E9-A98E-165DBC954AA8}"/>
          </ac:cxnSpMkLst>
        </pc:cxnChg>
        <pc:cxnChg chg="del">
          <ac:chgData name="성진 하" userId="0892af4c-c562-4cb8-96a8-5963b23cd58c" providerId="ADAL" clId="{6A424A0A-6C1C-4E7F-A63C-A2AE8A1AA83C}" dt="2019-04-24T12:08:41.105" v="2896" actId="478"/>
          <ac:cxnSpMkLst>
            <pc:docMk/>
            <pc:sldMk cId="736066359" sldId="270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4T11:25:27.260" v="1796" actId="1076"/>
          <ac:cxnSpMkLst>
            <pc:docMk/>
            <pc:sldMk cId="736066359" sldId="270"/>
            <ac:cxnSpMk id="58" creationId="{B7FEFFB8-8E4E-4138-B8AA-8A62AB440C77}"/>
          </ac:cxnSpMkLst>
        </pc:cxnChg>
        <pc:cxnChg chg="add mod">
          <ac:chgData name="성진 하" userId="0892af4c-c562-4cb8-96a8-5963b23cd58c" providerId="ADAL" clId="{6A424A0A-6C1C-4E7F-A63C-A2AE8A1AA83C}" dt="2019-04-24T11:25:42.684" v="1798" actId="14100"/>
          <ac:cxnSpMkLst>
            <pc:docMk/>
            <pc:sldMk cId="736066359" sldId="270"/>
            <ac:cxnSpMk id="59" creationId="{692719EC-6426-48A9-AF85-57AAE40C1A1F}"/>
          </ac:cxnSpMkLst>
        </pc:cxnChg>
        <pc:cxnChg chg="add mod">
          <ac:chgData name="성진 하" userId="0892af4c-c562-4cb8-96a8-5963b23cd58c" providerId="ADAL" clId="{6A424A0A-6C1C-4E7F-A63C-A2AE8A1AA83C}" dt="2019-04-24T11:30:42.426" v="1896" actId="14100"/>
          <ac:cxnSpMkLst>
            <pc:docMk/>
            <pc:sldMk cId="736066359" sldId="270"/>
            <ac:cxnSpMk id="66" creationId="{CE707186-6062-49CB-BF5B-D178BE0B5C0C}"/>
          </ac:cxnSpMkLst>
        </pc:cxnChg>
        <pc:cxnChg chg="add mod">
          <ac:chgData name="성진 하" userId="0892af4c-c562-4cb8-96a8-5963b23cd58c" providerId="ADAL" clId="{6A424A0A-6C1C-4E7F-A63C-A2AE8A1AA83C}" dt="2019-04-24T11:39:34.449" v="2171" actId="1035"/>
          <ac:cxnSpMkLst>
            <pc:docMk/>
            <pc:sldMk cId="736066359" sldId="270"/>
            <ac:cxnSpMk id="72" creationId="{64C783FB-C385-4C4D-91A6-E2511D78F440}"/>
          </ac:cxnSpMkLst>
        </pc:cxnChg>
        <pc:cxnChg chg="add mod">
          <ac:chgData name="성진 하" userId="0892af4c-c562-4cb8-96a8-5963b23cd58c" providerId="ADAL" clId="{6A424A0A-6C1C-4E7F-A63C-A2AE8A1AA83C}" dt="2019-04-24T11:39:27.514" v="2169" actId="1035"/>
          <ac:cxnSpMkLst>
            <pc:docMk/>
            <pc:sldMk cId="736066359" sldId="270"/>
            <ac:cxnSpMk id="74" creationId="{7560C517-2D5E-47F1-9B90-F9FF0955590D}"/>
          </ac:cxnSpMkLst>
        </pc:cxnChg>
        <pc:cxnChg chg="add del mod">
          <ac:chgData name="성진 하" userId="0892af4c-c562-4cb8-96a8-5963b23cd58c" providerId="ADAL" clId="{6A424A0A-6C1C-4E7F-A63C-A2AE8A1AA83C}" dt="2019-04-24T11:59:15.516" v="2378" actId="478"/>
          <ac:cxnSpMkLst>
            <pc:docMk/>
            <pc:sldMk cId="736066359" sldId="270"/>
            <ac:cxnSpMk id="77" creationId="{F49D1308-DFC6-4AD1-846B-1D33F474CAAD}"/>
          </ac:cxnSpMkLst>
        </pc:cxnChg>
        <pc:cxnChg chg="add del mod">
          <ac:chgData name="성진 하" userId="0892af4c-c562-4cb8-96a8-5963b23cd58c" providerId="ADAL" clId="{6A424A0A-6C1C-4E7F-A63C-A2AE8A1AA83C}" dt="2019-04-24T11:59:15.516" v="2378" actId="478"/>
          <ac:cxnSpMkLst>
            <pc:docMk/>
            <pc:sldMk cId="736066359" sldId="270"/>
            <ac:cxnSpMk id="78" creationId="{D1828370-48D5-47FA-B4C0-8A53BE4644FD}"/>
          </ac:cxnSpMkLst>
        </pc:cxnChg>
        <pc:cxnChg chg="add mod">
          <ac:chgData name="성진 하" userId="0892af4c-c562-4cb8-96a8-5963b23cd58c" providerId="ADAL" clId="{6A424A0A-6C1C-4E7F-A63C-A2AE8A1AA83C}" dt="2019-04-24T11:40:44.127" v="2179" actId="14100"/>
          <ac:cxnSpMkLst>
            <pc:docMk/>
            <pc:sldMk cId="736066359" sldId="270"/>
            <ac:cxnSpMk id="87" creationId="{C5921222-2221-4717-B92C-8CBC22425CF2}"/>
          </ac:cxnSpMkLst>
        </pc:cxnChg>
        <pc:cxnChg chg="add mod">
          <ac:chgData name="성진 하" userId="0892af4c-c562-4cb8-96a8-5963b23cd58c" providerId="ADAL" clId="{6A424A0A-6C1C-4E7F-A63C-A2AE8A1AA83C}" dt="2019-04-24T11:43:23.947" v="2185" actId="1035"/>
          <ac:cxnSpMkLst>
            <pc:docMk/>
            <pc:sldMk cId="736066359" sldId="270"/>
            <ac:cxnSpMk id="90" creationId="{D702E24B-71BC-4E02-8B20-7B77B6434414}"/>
          </ac:cxnSpMkLst>
        </pc:cxnChg>
        <pc:cxnChg chg="add mod">
          <ac:chgData name="성진 하" userId="0892af4c-c562-4cb8-96a8-5963b23cd58c" providerId="ADAL" clId="{6A424A0A-6C1C-4E7F-A63C-A2AE8A1AA83C}" dt="2019-04-24T11:55:16.684" v="2300" actId="14100"/>
          <ac:cxnSpMkLst>
            <pc:docMk/>
            <pc:sldMk cId="736066359" sldId="270"/>
            <ac:cxnSpMk id="96" creationId="{6528339D-8A80-4FC4-8A3A-5F3AA4AE6850}"/>
          </ac:cxnSpMkLst>
        </pc:cxnChg>
        <pc:cxnChg chg="add mod">
          <ac:chgData name="성진 하" userId="0892af4c-c562-4cb8-96a8-5963b23cd58c" providerId="ADAL" clId="{6A424A0A-6C1C-4E7F-A63C-A2AE8A1AA83C}" dt="2019-04-24T11:55:06.819" v="2298" actId="571"/>
          <ac:cxnSpMkLst>
            <pc:docMk/>
            <pc:sldMk cId="736066359" sldId="270"/>
            <ac:cxnSpMk id="103" creationId="{D7C4D4C7-C191-4440-BC49-16BFF2817EE7}"/>
          </ac:cxnSpMkLst>
        </pc:cxnChg>
        <pc:cxnChg chg="add mod">
          <ac:chgData name="성진 하" userId="0892af4c-c562-4cb8-96a8-5963b23cd58c" providerId="ADAL" clId="{6A424A0A-6C1C-4E7F-A63C-A2AE8A1AA83C}" dt="2019-04-24T11:56:15.600" v="2328" actId="1037"/>
          <ac:cxnSpMkLst>
            <pc:docMk/>
            <pc:sldMk cId="736066359" sldId="270"/>
            <ac:cxnSpMk id="107" creationId="{C65673D2-51AB-4A8D-BEC9-235D1928C063}"/>
          </ac:cxnSpMkLst>
        </pc:cxnChg>
        <pc:cxnChg chg="add del mod">
          <ac:chgData name="성진 하" userId="0892af4c-c562-4cb8-96a8-5963b23cd58c" providerId="ADAL" clId="{6A424A0A-6C1C-4E7F-A63C-A2AE8A1AA83C}" dt="2019-04-24T11:57:39.539" v="2353" actId="478"/>
          <ac:cxnSpMkLst>
            <pc:docMk/>
            <pc:sldMk cId="736066359" sldId="270"/>
            <ac:cxnSpMk id="111" creationId="{8928DBC7-6302-4975-9841-E5C2F794BEA3}"/>
          </ac:cxnSpMkLst>
        </pc:cxnChg>
        <pc:cxnChg chg="add del mod">
          <ac:chgData name="성진 하" userId="0892af4c-c562-4cb8-96a8-5963b23cd58c" providerId="ADAL" clId="{6A424A0A-6C1C-4E7F-A63C-A2AE8A1AA83C}" dt="2019-04-24T11:59:24.375" v="2381" actId="478"/>
          <ac:cxnSpMkLst>
            <pc:docMk/>
            <pc:sldMk cId="736066359" sldId="270"/>
            <ac:cxnSpMk id="112" creationId="{78197B2A-DFF6-4F25-B65D-37542D27B0E6}"/>
          </ac:cxnSpMkLst>
        </pc:cxnChg>
        <pc:cxnChg chg="add mod">
          <ac:chgData name="성진 하" userId="0892af4c-c562-4cb8-96a8-5963b23cd58c" providerId="ADAL" clId="{6A424A0A-6C1C-4E7F-A63C-A2AE8A1AA83C}" dt="2019-04-24T12:04:55.004" v="2672" actId="14100"/>
          <ac:cxnSpMkLst>
            <pc:docMk/>
            <pc:sldMk cId="736066359" sldId="270"/>
            <ac:cxnSpMk id="122" creationId="{A91EBC4D-B657-47DD-A069-6E29842AFA4E}"/>
          </ac:cxnSpMkLst>
        </pc:cxnChg>
        <pc:cxnChg chg="add mod">
          <ac:chgData name="성진 하" userId="0892af4c-c562-4cb8-96a8-5963b23cd58c" providerId="ADAL" clId="{6A424A0A-6C1C-4E7F-A63C-A2AE8A1AA83C}" dt="2019-04-24T13:53:03.242" v="7249" actId="14100"/>
          <ac:cxnSpMkLst>
            <pc:docMk/>
            <pc:sldMk cId="736066359" sldId="270"/>
            <ac:cxnSpMk id="158" creationId="{8BD64FD2-033B-4A90-A25E-D754B63F90BF}"/>
          </ac:cxnSpMkLst>
        </pc:cxnChg>
        <pc:cxnChg chg="add mod">
          <ac:chgData name="성진 하" userId="0892af4c-c562-4cb8-96a8-5963b23cd58c" providerId="ADAL" clId="{6A424A0A-6C1C-4E7F-A63C-A2AE8A1AA83C}" dt="2019-04-24T11:54:38.321" v="2290" actId="14100"/>
          <ac:cxnSpMkLst>
            <pc:docMk/>
            <pc:sldMk cId="736066359" sldId="270"/>
            <ac:cxnSpMk id="2053" creationId="{058C13D1-8975-4C71-A2C9-66F0EAB624B3}"/>
          </ac:cxnSpMkLst>
        </pc:cxnChg>
        <pc:cxnChg chg="add mod">
          <ac:chgData name="성진 하" userId="0892af4c-c562-4cb8-96a8-5963b23cd58c" providerId="ADAL" clId="{6A424A0A-6C1C-4E7F-A63C-A2AE8A1AA83C}" dt="2019-04-24T11:56:02.983" v="2325" actId="208"/>
          <ac:cxnSpMkLst>
            <pc:docMk/>
            <pc:sldMk cId="736066359" sldId="270"/>
            <ac:cxnSpMk id="2058" creationId="{6EBB2C0B-4E75-43D9-A2CD-9A61EDCCA5AF}"/>
          </ac:cxnSpMkLst>
        </pc:cxnChg>
      </pc:sldChg>
      <pc:sldChg chg="addSp delSp modSp">
        <pc:chgData name="성진 하" userId="0892af4c-c562-4cb8-96a8-5963b23cd58c" providerId="ADAL" clId="{6A424A0A-6C1C-4E7F-A63C-A2AE8A1AA83C}" dt="2019-04-25T14:53:22.815" v="37325"/>
        <pc:sldMkLst>
          <pc:docMk/>
          <pc:sldMk cId="3072000855" sldId="271"/>
        </pc:sldMkLst>
        <pc:spChg chg="mod">
          <ac:chgData name="성진 하" userId="0892af4c-c562-4cb8-96a8-5963b23cd58c" providerId="ADAL" clId="{6A424A0A-6C1C-4E7F-A63C-A2AE8A1AA83C}" dt="2019-04-24T13:46:08.477" v="6871" actId="208"/>
          <ac:spMkLst>
            <pc:docMk/>
            <pc:sldMk cId="3072000855" sldId="271"/>
            <ac:spMk id="2" creationId="{53D7DD33-F2B8-4819-9739-76E6CE833C9E}"/>
          </ac:spMkLst>
        </pc:spChg>
        <pc:spChg chg="del">
          <ac:chgData name="성진 하" userId="0892af4c-c562-4cb8-96a8-5963b23cd58c" providerId="ADAL" clId="{6A424A0A-6C1C-4E7F-A63C-A2AE8A1AA83C}" dt="2019-04-24T13:27:09.557" v="6050" actId="478"/>
          <ac:spMkLst>
            <pc:docMk/>
            <pc:sldMk cId="3072000855" sldId="271"/>
            <ac:spMk id="4" creationId="{688191B4-8132-4799-8C2F-F962DA3B7F19}"/>
          </ac:spMkLst>
        </pc:spChg>
        <pc:spChg chg="del mod">
          <ac:chgData name="성진 하" userId="0892af4c-c562-4cb8-96a8-5963b23cd58c" providerId="ADAL" clId="{6A424A0A-6C1C-4E7F-A63C-A2AE8A1AA83C}" dt="2019-04-24T13:11:13.182" v="5260" actId="478"/>
          <ac:spMkLst>
            <pc:docMk/>
            <pc:sldMk cId="3072000855" sldId="271"/>
            <ac:spMk id="5" creationId="{963C5272-7F44-4C29-BD8B-C8D1C6A00D16}"/>
          </ac:spMkLst>
        </pc:spChg>
        <pc:spChg chg="del">
          <ac:chgData name="성진 하" userId="0892af4c-c562-4cb8-96a8-5963b23cd58c" providerId="ADAL" clId="{6A424A0A-6C1C-4E7F-A63C-A2AE8A1AA83C}" dt="2019-04-24T13:28:44.115" v="6127" actId="478"/>
          <ac:spMkLst>
            <pc:docMk/>
            <pc:sldMk cId="3072000855" sldId="271"/>
            <ac:spMk id="6" creationId="{1442131A-FAEC-4B17-AA60-29C3C2B9177B}"/>
          </ac:spMkLst>
        </pc:spChg>
        <pc:spChg chg="add del mod">
          <ac:chgData name="성진 하" userId="0892af4c-c562-4cb8-96a8-5963b23cd58c" providerId="ADAL" clId="{6A424A0A-6C1C-4E7F-A63C-A2AE8A1AA83C}" dt="2019-04-24T12:48:17.290" v="4641" actId="478"/>
          <ac:spMkLst>
            <pc:docMk/>
            <pc:sldMk cId="3072000855" sldId="271"/>
            <ac:spMk id="9" creationId="{98997CAF-CFA3-4B4E-9375-65C72184EF17}"/>
          </ac:spMkLst>
        </pc:spChg>
        <pc:spChg chg="add mod or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16" creationId="{46E1AE10-1D41-4CD2-87AC-3676A9E627CC}"/>
          </ac:spMkLst>
        </pc:spChg>
        <pc:spChg chg="mod">
          <ac:chgData name="성진 하" userId="0892af4c-c562-4cb8-96a8-5963b23cd58c" providerId="ADAL" clId="{6A424A0A-6C1C-4E7F-A63C-A2AE8A1AA83C}" dt="2019-04-24T13:44:45.966" v="6853" actId="2711"/>
          <ac:spMkLst>
            <pc:docMk/>
            <pc:sldMk cId="3072000855" sldId="271"/>
            <ac:spMk id="17" creationId="{7894E8B8-1AC9-4C86-A946-DA2507D2883D}"/>
          </ac:spMkLst>
        </pc:spChg>
        <pc:spChg chg="mod">
          <ac:chgData name="성진 하" userId="0892af4c-c562-4cb8-96a8-5963b23cd58c" providerId="ADAL" clId="{6A424A0A-6C1C-4E7F-A63C-A2AE8A1AA83C}" dt="2019-04-24T13:45:43.928" v="6868" actId="1036"/>
          <ac:spMkLst>
            <pc:docMk/>
            <pc:sldMk cId="3072000855" sldId="271"/>
            <ac:spMk id="18" creationId="{A1B24040-9554-432A-AE18-E1E00D93C5B3}"/>
          </ac:spMkLst>
        </pc:spChg>
        <pc:spChg chg="add mod">
          <ac:chgData name="성진 하" userId="0892af4c-c562-4cb8-96a8-5963b23cd58c" providerId="ADAL" clId="{6A424A0A-6C1C-4E7F-A63C-A2AE8A1AA83C}" dt="2019-04-25T12:03:20.310" v="28021" actId="1037"/>
          <ac:spMkLst>
            <pc:docMk/>
            <pc:sldMk cId="3072000855" sldId="271"/>
            <ac:spMk id="19" creationId="{E62097F0-3B59-4018-8CD1-8B49A29338D8}"/>
          </ac:spMkLst>
        </pc:spChg>
        <pc:spChg chg="del mod">
          <ac:chgData name="성진 하" userId="0892af4c-c562-4cb8-96a8-5963b23cd58c" providerId="ADAL" clId="{6A424A0A-6C1C-4E7F-A63C-A2AE8A1AA83C}" dt="2019-04-24T13:49:45.258" v="6936" actId="478"/>
          <ac:spMkLst>
            <pc:docMk/>
            <pc:sldMk cId="3072000855" sldId="271"/>
            <ac:spMk id="21" creationId="{A82D45E6-F43D-4537-A0B7-4DCE949F8B05}"/>
          </ac:spMkLst>
        </pc:spChg>
        <pc:spChg chg="add del mod">
          <ac:chgData name="성진 하" userId="0892af4c-c562-4cb8-96a8-5963b23cd58c" providerId="ADAL" clId="{6A424A0A-6C1C-4E7F-A63C-A2AE8A1AA83C}" dt="2019-04-24T13:07:33.901" v="5135" actId="478"/>
          <ac:spMkLst>
            <pc:docMk/>
            <pc:sldMk cId="3072000855" sldId="271"/>
            <ac:spMk id="24" creationId="{50F5B305-8432-4B8A-B67C-67AC971C53E6}"/>
          </ac:spMkLst>
        </pc:spChg>
        <pc:spChg chg="del mod">
          <ac:chgData name="성진 하" userId="0892af4c-c562-4cb8-96a8-5963b23cd58c" providerId="ADAL" clId="{6A424A0A-6C1C-4E7F-A63C-A2AE8A1AA83C}" dt="2019-04-24T13:48:44.748" v="6919" actId="478"/>
          <ac:spMkLst>
            <pc:docMk/>
            <pc:sldMk cId="3072000855" sldId="271"/>
            <ac:spMk id="26" creationId="{01284EAE-AF4C-4A85-8BC5-8A4E4BD47FBE}"/>
          </ac:spMkLst>
        </pc:spChg>
        <pc:spChg chg="mod">
          <ac:chgData name="성진 하" userId="0892af4c-c562-4cb8-96a8-5963b23cd58c" providerId="ADAL" clId="{6A424A0A-6C1C-4E7F-A63C-A2AE8A1AA83C}" dt="2019-04-25T13:38:29.842" v="32037" actId="20577"/>
          <ac:spMkLst>
            <pc:docMk/>
            <pc:sldMk cId="3072000855" sldId="271"/>
            <ac:spMk id="34" creationId="{DB78D17E-09FD-4C49-9BF1-01AA9DF3BF62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35" creationId="{5A0F306A-91B8-4817-B1B4-8D4052712A5E}"/>
          </ac:spMkLst>
        </pc:spChg>
        <pc:spChg chg="add del mod">
          <ac:chgData name="성진 하" userId="0892af4c-c562-4cb8-96a8-5963b23cd58c" providerId="ADAL" clId="{6A424A0A-6C1C-4E7F-A63C-A2AE8A1AA83C}" dt="2019-04-24T12:48:17.290" v="4641" actId="478"/>
          <ac:spMkLst>
            <pc:docMk/>
            <pc:sldMk cId="3072000855" sldId="271"/>
            <ac:spMk id="37" creationId="{4375398F-5F40-46DF-AAE9-E252964F4541}"/>
          </ac:spMkLst>
        </pc:spChg>
        <pc:spChg chg="add del mod">
          <ac:chgData name="성진 하" userId="0892af4c-c562-4cb8-96a8-5963b23cd58c" providerId="ADAL" clId="{6A424A0A-6C1C-4E7F-A63C-A2AE8A1AA83C}" dt="2019-04-24T12:48:17.290" v="4641" actId="478"/>
          <ac:spMkLst>
            <pc:docMk/>
            <pc:sldMk cId="3072000855" sldId="271"/>
            <ac:spMk id="38" creationId="{42DE5316-84AD-45CF-8EC2-C318C11753EB}"/>
          </ac:spMkLst>
        </pc:spChg>
        <pc:spChg chg="add del mod">
          <ac:chgData name="성진 하" userId="0892af4c-c562-4cb8-96a8-5963b23cd58c" providerId="ADAL" clId="{6A424A0A-6C1C-4E7F-A63C-A2AE8A1AA83C}" dt="2019-04-24T12:48:17.290" v="4641" actId="478"/>
          <ac:spMkLst>
            <pc:docMk/>
            <pc:sldMk cId="3072000855" sldId="271"/>
            <ac:spMk id="39" creationId="{4C4C2150-ED0E-4887-A9C4-FC513D5801C0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42" creationId="{FD242858-4446-468A-9304-920338638465}"/>
          </ac:spMkLst>
        </pc:spChg>
        <pc:spChg chg="add del mod">
          <ac:chgData name="성진 하" userId="0892af4c-c562-4cb8-96a8-5963b23cd58c" providerId="ADAL" clId="{6A424A0A-6C1C-4E7F-A63C-A2AE8A1AA83C}" dt="2019-04-24T12:48:44.689" v="4683" actId="478"/>
          <ac:spMkLst>
            <pc:docMk/>
            <pc:sldMk cId="3072000855" sldId="271"/>
            <ac:spMk id="46" creationId="{497C620F-EE28-45C8-A69D-5126BBA93E44}"/>
          </ac:spMkLst>
        </pc:spChg>
        <pc:spChg chg="mod">
          <ac:chgData name="성진 하" userId="0892af4c-c562-4cb8-96a8-5963b23cd58c" providerId="ADAL" clId="{6A424A0A-6C1C-4E7F-A63C-A2AE8A1AA83C}" dt="2019-04-25T13:10:59.051" v="31004" actId="1076"/>
          <ac:spMkLst>
            <pc:docMk/>
            <pc:sldMk cId="3072000855" sldId="271"/>
            <ac:spMk id="48" creationId="{090E77FF-661E-4349-B183-6244578AB5B3}"/>
          </ac:spMkLst>
        </pc:spChg>
        <pc:spChg chg="del">
          <ac:chgData name="성진 하" userId="0892af4c-c562-4cb8-96a8-5963b23cd58c" providerId="ADAL" clId="{6A424A0A-6C1C-4E7F-A63C-A2AE8A1AA83C}" dt="2019-04-24T13:31:27.238" v="6295" actId="478"/>
          <ac:spMkLst>
            <pc:docMk/>
            <pc:sldMk cId="3072000855" sldId="271"/>
            <ac:spMk id="50" creationId="{952EA02E-A285-4CF3-9F8B-4A43E3D286B5}"/>
          </ac:spMkLst>
        </pc:spChg>
        <pc:spChg chg="add del mod">
          <ac:chgData name="성진 하" userId="0892af4c-c562-4cb8-96a8-5963b23cd58c" providerId="ADAL" clId="{6A424A0A-6C1C-4E7F-A63C-A2AE8A1AA83C}" dt="2019-04-24T12:54:08.440" v="4845" actId="478"/>
          <ac:spMkLst>
            <pc:docMk/>
            <pc:sldMk cId="3072000855" sldId="271"/>
            <ac:spMk id="53" creationId="{8FA04FA6-9A48-4504-AA1D-B77A1C9FD27B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54" creationId="{0F9917B5-4095-412F-8C4E-67559AF834B7}"/>
          </ac:spMkLst>
        </pc:spChg>
        <pc:spChg chg="add del mod">
          <ac:chgData name="성진 하" userId="0892af4c-c562-4cb8-96a8-5963b23cd58c" providerId="ADAL" clId="{6A424A0A-6C1C-4E7F-A63C-A2AE8A1AA83C}" dt="2019-04-24T12:51:00.728" v="4736" actId="478"/>
          <ac:spMkLst>
            <pc:docMk/>
            <pc:sldMk cId="3072000855" sldId="271"/>
            <ac:spMk id="55" creationId="{F6D63144-B4DE-4A8A-BA34-64C3B253EC91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56" creationId="{2A6C9615-A05F-4FCF-934E-F68E68361736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57" creationId="{5B900713-BADA-4B31-A97C-905A1DD7FC22}"/>
          </ac:spMkLst>
        </pc:spChg>
        <pc:spChg chg="add mod ord">
          <ac:chgData name="성진 하" userId="0892af4c-c562-4cb8-96a8-5963b23cd58c" providerId="ADAL" clId="{6A424A0A-6C1C-4E7F-A63C-A2AE8A1AA83C}" dt="2019-04-25T12:03:11.795" v="28005" actId="20577"/>
          <ac:spMkLst>
            <pc:docMk/>
            <pc:sldMk cId="3072000855" sldId="271"/>
            <ac:spMk id="58" creationId="{FF495726-41F4-4E7D-B06E-1FA0CC8FF818}"/>
          </ac:spMkLst>
        </pc:spChg>
        <pc:spChg chg="add del mod">
          <ac:chgData name="성진 하" userId="0892af4c-c562-4cb8-96a8-5963b23cd58c" providerId="ADAL" clId="{6A424A0A-6C1C-4E7F-A63C-A2AE8A1AA83C}" dt="2019-04-25T12:01:17.069" v="27954" actId="478"/>
          <ac:spMkLst>
            <pc:docMk/>
            <pc:sldMk cId="3072000855" sldId="271"/>
            <ac:spMk id="59" creationId="{045A98D2-BC84-4225-BE4C-9233938A3A8C}"/>
          </ac:spMkLst>
        </pc:spChg>
        <pc:spChg chg="add del mod">
          <ac:chgData name="성진 하" userId="0892af4c-c562-4cb8-96a8-5963b23cd58c" providerId="ADAL" clId="{6A424A0A-6C1C-4E7F-A63C-A2AE8A1AA83C}" dt="2019-04-25T12:01:14.701" v="27953" actId="478"/>
          <ac:spMkLst>
            <pc:docMk/>
            <pc:sldMk cId="3072000855" sldId="271"/>
            <ac:spMk id="60" creationId="{724CE779-3485-46BC-ACC9-4AE44F9AE43A}"/>
          </ac:spMkLst>
        </pc:spChg>
        <pc:spChg chg="add mod">
          <ac:chgData name="성진 하" userId="0892af4c-c562-4cb8-96a8-5963b23cd58c" providerId="ADAL" clId="{6A424A0A-6C1C-4E7F-A63C-A2AE8A1AA83C}" dt="2019-04-25T12:02:02.397" v="27962" actId="164"/>
          <ac:spMkLst>
            <pc:docMk/>
            <pc:sldMk cId="3072000855" sldId="271"/>
            <ac:spMk id="61" creationId="{30E44617-01FA-44B1-A21D-96AF04FC43F7}"/>
          </ac:spMkLst>
        </pc:spChg>
        <pc:spChg chg="add mod">
          <ac:chgData name="성진 하" userId="0892af4c-c562-4cb8-96a8-5963b23cd58c" providerId="ADAL" clId="{6A424A0A-6C1C-4E7F-A63C-A2AE8A1AA83C}" dt="2019-04-25T12:02:02.397" v="27962" actId="164"/>
          <ac:spMkLst>
            <pc:docMk/>
            <pc:sldMk cId="3072000855" sldId="271"/>
            <ac:spMk id="62" creationId="{F5497132-42F5-4EED-A1D2-93A1DA45E260}"/>
          </ac:spMkLst>
        </pc:spChg>
        <pc:spChg chg="add del mod">
          <ac:chgData name="성진 하" userId="0892af4c-c562-4cb8-96a8-5963b23cd58c" providerId="ADAL" clId="{6A424A0A-6C1C-4E7F-A63C-A2AE8A1AA83C}" dt="2019-04-25T12:01:44.362" v="27959" actId="478"/>
          <ac:spMkLst>
            <pc:docMk/>
            <pc:sldMk cId="3072000855" sldId="271"/>
            <ac:spMk id="63" creationId="{0ABACDB8-EC48-4051-9C60-769B840E65DD}"/>
          </ac:spMkLst>
        </pc:spChg>
        <pc:spChg chg="add mod">
          <ac:chgData name="성진 하" userId="0892af4c-c562-4cb8-96a8-5963b23cd58c" providerId="ADAL" clId="{6A424A0A-6C1C-4E7F-A63C-A2AE8A1AA83C}" dt="2019-04-25T12:02:12.453" v="27964" actId="1076"/>
          <ac:spMkLst>
            <pc:docMk/>
            <pc:sldMk cId="3072000855" sldId="271"/>
            <ac:spMk id="64" creationId="{58AABA43-EC81-449D-AAE2-4399F8460B85}"/>
          </ac:spMkLst>
        </pc:spChg>
        <pc:spChg chg="add del mod">
          <ac:chgData name="성진 하" userId="0892af4c-c562-4cb8-96a8-5963b23cd58c" providerId="ADAL" clId="{6A424A0A-6C1C-4E7F-A63C-A2AE8A1AA83C}" dt="2019-04-25T12:01:14.701" v="27953" actId="478"/>
          <ac:spMkLst>
            <pc:docMk/>
            <pc:sldMk cId="3072000855" sldId="271"/>
            <ac:spMk id="65" creationId="{4870170D-598D-4D53-A255-807DD4DD64AC}"/>
          </ac:spMkLst>
        </pc:spChg>
        <pc:spChg chg="add mod">
          <ac:chgData name="성진 하" userId="0892af4c-c562-4cb8-96a8-5963b23cd58c" providerId="ADAL" clId="{6A424A0A-6C1C-4E7F-A63C-A2AE8A1AA83C}" dt="2019-04-25T12:02:02.397" v="27962" actId="164"/>
          <ac:spMkLst>
            <pc:docMk/>
            <pc:sldMk cId="3072000855" sldId="271"/>
            <ac:spMk id="66" creationId="{091CB950-FA7A-4682-8022-B81C217BC4BF}"/>
          </ac:spMkLst>
        </pc:spChg>
        <pc:spChg chg="add mod">
          <ac:chgData name="성진 하" userId="0892af4c-c562-4cb8-96a8-5963b23cd58c" providerId="ADAL" clId="{6A424A0A-6C1C-4E7F-A63C-A2AE8A1AA83C}" dt="2019-04-25T12:03:24.864" v="28022" actId="1076"/>
          <ac:spMkLst>
            <pc:docMk/>
            <pc:sldMk cId="3072000855" sldId="271"/>
            <ac:spMk id="67" creationId="{EDFC6669-E5DC-4033-A8DF-26318B528777}"/>
          </ac:spMkLst>
        </pc:spChg>
        <pc:spChg chg="add mod">
          <ac:chgData name="성진 하" userId="0892af4c-c562-4cb8-96a8-5963b23cd58c" providerId="ADAL" clId="{6A424A0A-6C1C-4E7F-A63C-A2AE8A1AA83C}" dt="2019-04-25T12:03:48.096" v="28026" actId="692"/>
          <ac:spMkLst>
            <pc:docMk/>
            <pc:sldMk cId="3072000855" sldId="271"/>
            <ac:spMk id="69" creationId="{8DF19042-ADDF-4A6C-B71E-895107075866}"/>
          </ac:spMkLst>
        </pc:spChg>
        <pc:spChg chg="add mod">
          <ac:chgData name="성진 하" userId="0892af4c-c562-4cb8-96a8-5963b23cd58c" providerId="ADAL" clId="{6A424A0A-6C1C-4E7F-A63C-A2AE8A1AA83C}" dt="2019-04-24T13:08:38.916" v="5154" actId="571"/>
          <ac:spMkLst>
            <pc:docMk/>
            <pc:sldMk cId="3072000855" sldId="271"/>
            <ac:spMk id="70" creationId="{508F1113-50BD-4C33-BFA3-A5A86DAEE716}"/>
          </ac:spMkLst>
        </pc:spChg>
        <pc:spChg chg="add mod">
          <ac:chgData name="성진 하" userId="0892af4c-c562-4cb8-96a8-5963b23cd58c" providerId="ADAL" clId="{6A424A0A-6C1C-4E7F-A63C-A2AE8A1AA83C}" dt="2019-04-24T13:08:38.916" v="5154" actId="571"/>
          <ac:spMkLst>
            <pc:docMk/>
            <pc:sldMk cId="3072000855" sldId="271"/>
            <ac:spMk id="71" creationId="{633FB200-25A3-4951-98AE-3FF71ADF3910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72" creationId="{BD8A71DA-4970-4B86-8B66-76EE2C23BCA8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74" creationId="{B5A3F504-8FAB-4F09-850D-139E9A3E7E8D}"/>
          </ac:spMkLst>
        </pc:spChg>
        <pc:spChg chg="add mod ord">
          <ac:chgData name="성진 하" userId="0892af4c-c562-4cb8-96a8-5963b23cd58c" providerId="ADAL" clId="{6A424A0A-6C1C-4E7F-A63C-A2AE8A1AA83C}" dt="2019-04-25T14:53:22.815" v="37325"/>
          <ac:spMkLst>
            <pc:docMk/>
            <pc:sldMk cId="3072000855" sldId="271"/>
            <ac:spMk id="75" creationId="{834964B8-20D9-4449-B543-190FBD2E8C33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76" creationId="{CBB0FFE0-3A52-40C1-B93D-1281975C55A9}"/>
          </ac:spMkLst>
        </pc:spChg>
        <pc:spChg chg="add mod">
          <ac:chgData name="성진 하" userId="0892af4c-c562-4cb8-96a8-5963b23cd58c" providerId="ADAL" clId="{6A424A0A-6C1C-4E7F-A63C-A2AE8A1AA83C}" dt="2019-04-24T13:44:51.840" v="6854" actId="14100"/>
          <ac:spMkLst>
            <pc:docMk/>
            <pc:sldMk cId="3072000855" sldId="271"/>
            <ac:spMk id="81" creationId="{862B4841-B8C6-474E-9B38-B5BCBFB4EDA8}"/>
          </ac:spMkLst>
        </pc:spChg>
        <pc:spChg chg="add del mod">
          <ac:chgData name="성진 하" userId="0892af4c-c562-4cb8-96a8-5963b23cd58c" providerId="ADAL" clId="{6A424A0A-6C1C-4E7F-A63C-A2AE8A1AA83C}" dt="2019-04-24T13:30:41.091" v="6292" actId="478"/>
          <ac:spMkLst>
            <pc:docMk/>
            <pc:sldMk cId="3072000855" sldId="271"/>
            <ac:spMk id="84" creationId="{771A5779-F5FC-467A-8D95-5CE838CE5290}"/>
          </ac:spMkLst>
        </pc:spChg>
        <pc:spChg chg="add mod">
          <ac:chgData name="성진 하" userId="0892af4c-c562-4cb8-96a8-5963b23cd58c" providerId="ADAL" clId="{6A424A0A-6C1C-4E7F-A63C-A2AE8A1AA83C}" dt="2019-04-24T13:46:37.513" v="6880" actId="1036"/>
          <ac:spMkLst>
            <pc:docMk/>
            <pc:sldMk cId="3072000855" sldId="271"/>
            <ac:spMk id="86" creationId="{DCF143EB-EA91-4636-BD03-73010F300569}"/>
          </ac:spMkLst>
        </pc:spChg>
        <pc:spChg chg="add mod or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87" creationId="{5F52B5AB-AEA7-4A2B-B1ED-B61370A9FB40}"/>
          </ac:spMkLst>
        </pc:spChg>
        <pc:spChg chg="add del mod">
          <ac:chgData name="성진 하" userId="0892af4c-c562-4cb8-96a8-5963b23cd58c" providerId="ADAL" clId="{6A424A0A-6C1C-4E7F-A63C-A2AE8A1AA83C}" dt="2019-04-24T13:25:00.334" v="5927" actId="478"/>
          <ac:spMkLst>
            <pc:docMk/>
            <pc:sldMk cId="3072000855" sldId="271"/>
            <ac:spMk id="88" creationId="{4F9C1693-D1EE-4713-85D1-9C9C9191F943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89" creationId="{DAC16416-6693-41DB-BAA1-AD61E0D52CE4}"/>
          </ac:spMkLst>
        </pc:spChg>
        <pc:spChg chg="add del mod">
          <ac:chgData name="성진 하" userId="0892af4c-c562-4cb8-96a8-5963b23cd58c" providerId="ADAL" clId="{6A424A0A-6C1C-4E7F-A63C-A2AE8A1AA83C}" dt="2019-04-24T13:29:08.714" v="6133" actId="478"/>
          <ac:spMkLst>
            <pc:docMk/>
            <pc:sldMk cId="3072000855" sldId="271"/>
            <ac:spMk id="90" creationId="{50FC9351-A366-4AC2-AEFC-1D3A4590963E}"/>
          </ac:spMkLst>
        </pc:spChg>
        <pc:spChg chg="add del mod">
          <ac:chgData name="성진 하" userId="0892af4c-c562-4cb8-96a8-5963b23cd58c" providerId="ADAL" clId="{6A424A0A-6C1C-4E7F-A63C-A2AE8A1AA83C}" dt="2019-04-24T13:27:58.888" v="6104" actId="478"/>
          <ac:spMkLst>
            <pc:docMk/>
            <pc:sldMk cId="3072000855" sldId="271"/>
            <ac:spMk id="91" creationId="{2725ABFB-BCBC-4E0F-BE88-CD4713687D92}"/>
          </ac:spMkLst>
        </pc:spChg>
        <pc:spChg chg="add mod">
          <ac:chgData name="성진 하" userId="0892af4c-c562-4cb8-96a8-5963b23cd58c" providerId="ADAL" clId="{6A424A0A-6C1C-4E7F-A63C-A2AE8A1AA83C}" dt="2019-04-24T13:47:04.246" v="6893" actId="1076"/>
          <ac:spMkLst>
            <pc:docMk/>
            <pc:sldMk cId="3072000855" sldId="271"/>
            <ac:spMk id="92" creationId="{C5D5BC19-E51D-40D3-962A-62ABAF8710AF}"/>
          </ac:spMkLst>
        </pc:spChg>
        <pc:spChg chg="add mod">
          <ac:chgData name="성진 하" userId="0892af4c-c562-4cb8-96a8-5963b23cd58c" providerId="ADAL" clId="{6A424A0A-6C1C-4E7F-A63C-A2AE8A1AA83C}" dt="2019-04-25T12:04:50.384" v="28029" actId="1076"/>
          <ac:spMkLst>
            <pc:docMk/>
            <pc:sldMk cId="3072000855" sldId="271"/>
            <ac:spMk id="93" creationId="{866BE402-C00A-4605-B732-A68B74851EDB}"/>
          </ac:spMkLst>
        </pc:spChg>
        <pc:spChg chg="add mod">
          <ac:chgData name="성진 하" userId="0892af4c-c562-4cb8-96a8-5963b23cd58c" providerId="ADAL" clId="{6A424A0A-6C1C-4E7F-A63C-A2AE8A1AA83C}" dt="2019-04-25T12:04:39.298" v="28028" actId="1076"/>
          <ac:spMkLst>
            <pc:docMk/>
            <pc:sldMk cId="3072000855" sldId="271"/>
            <ac:spMk id="94" creationId="{684F8703-07C6-47DA-82D4-21583FE6ECB1}"/>
          </ac:spMkLst>
        </pc:spChg>
        <pc:spChg chg="add del mod">
          <ac:chgData name="성진 하" userId="0892af4c-c562-4cb8-96a8-5963b23cd58c" providerId="ADAL" clId="{6A424A0A-6C1C-4E7F-A63C-A2AE8A1AA83C}" dt="2019-04-24T13:27:58.888" v="6104" actId="478"/>
          <ac:spMkLst>
            <pc:docMk/>
            <pc:sldMk cId="3072000855" sldId="271"/>
            <ac:spMk id="95" creationId="{2B6F4A5C-B69A-4A8E-933F-694A1D86699B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96" creationId="{AA363737-385B-494F-9689-7414523F6D86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97" creationId="{DB9D88C9-3B45-46E3-8697-D3665A97509F}"/>
          </ac:spMkLst>
        </pc:spChg>
        <pc:spChg chg="add mod">
          <ac:chgData name="성진 하" userId="0892af4c-c562-4cb8-96a8-5963b23cd58c" providerId="ADAL" clId="{6A424A0A-6C1C-4E7F-A63C-A2AE8A1AA83C}" dt="2019-04-24T13:32:22.460" v="6351" actId="1036"/>
          <ac:spMkLst>
            <pc:docMk/>
            <pc:sldMk cId="3072000855" sldId="271"/>
            <ac:spMk id="98" creationId="{6C75F980-3884-4D03-9A0F-289C2C253B90}"/>
          </ac:spMkLst>
        </pc:spChg>
        <pc:spChg chg="add mod">
          <ac:chgData name="성진 하" userId="0892af4c-c562-4cb8-96a8-5963b23cd58c" providerId="ADAL" clId="{6A424A0A-6C1C-4E7F-A63C-A2AE8A1AA83C}" dt="2019-04-24T13:44:27.510" v="6851" actId="1076"/>
          <ac:spMkLst>
            <pc:docMk/>
            <pc:sldMk cId="3072000855" sldId="271"/>
            <ac:spMk id="100" creationId="{87330629-9E08-4C9A-9A61-C8958D455908}"/>
          </ac:spMkLst>
        </pc:spChg>
        <pc:spChg chg="add mod ord">
          <ac:chgData name="성진 하" userId="0892af4c-c562-4cb8-96a8-5963b23cd58c" providerId="ADAL" clId="{6A424A0A-6C1C-4E7F-A63C-A2AE8A1AA83C}" dt="2019-04-24T13:44:31.273" v="6852" actId="14100"/>
          <ac:spMkLst>
            <pc:docMk/>
            <pc:sldMk cId="3072000855" sldId="271"/>
            <ac:spMk id="101" creationId="{A9E0973C-1A3B-434C-AA70-29EF7B5BFE1A}"/>
          </ac:spMkLst>
        </pc:spChg>
        <pc:spChg chg="add mod ord">
          <ac:chgData name="성진 하" userId="0892af4c-c562-4cb8-96a8-5963b23cd58c" providerId="ADAL" clId="{6A424A0A-6C1C-4E7F-A63C-A2AE8A1AA83C}" dt="2019-04-24T13:45:38.469" v="6862" actId="167"/>
          <ac:spMkLst>
            <pc:docMk/>
            <pc:sldMk cId="3072000855" sldId="271"/>
            <ac:spMk id="106" creationId="{8F04FE31-3D84-46A4-8D9F-AA49B9375A8E}"/>
          </ac:spMkLst>
        </pc:spChg>
        <pc:spChg chg="add del mod">
          <ac:chgData name="성진 하" userId="0892af4c-c562-4cb8-96a8-5963b23cd58c" providerId="ADAL" clId="{6A424A0A-6C1C-4E7F-A63C-A2AE8A1AA83C}" dt="2019-04-25T14:52:41.197" v="37320" actId="478"/>
          <ac:spMkLst>
            <pc:docMk/>
            <pc:sldMk cId="3072000855" sldId="271"/>
            <ac:spMk id="108" creationId="{ED2A9782-BEC8-4C54-9F0A-438BADF9F2FC}"/>
          </ac:spMkLst>
        </pc:spChg>
        <pc:spChg chg="add mod">
          <ac:chgData name="성진 하" userId="0892af4c-c562-4cb8-96a8-5963b23cd58c" providerId="ADAL" clId="{6A424A0A-6C1C-4E7F-A63C-A2AE8A1AA83C}" dt="2019-04-25T12:03:08.655" v="28000" actId="1076"/>
          <ac:spMkLst>
            <pc:docMk/>
            <pc:sldMk cId="3072000855" sldId="271"/>
            <ac:spMk id="110" creationId="{C8DD2538-99B9-49F8-BD28-C6D1E81DCFBA}"/>
          </ac:spMkLst>
        </pc:spChg>
        <pc:spChg chg="add del mod">
          <ac:chgData name="성진 하" userId="0892af4c-c562-4cb8-96a8-5963b23cd58c" providerId="ADAL" clId="{6A424A0A-6C1C-4E7F-A63C-A2AE8A1AA83C}" dt="2019-04-25T12:45:20.892" v="29547" actId="478"/>
          <ac:spMkLst>
            <pc:docMk/>
            <pc:sldMk cId="3072000855" sldId="271"/>
            <ac:spMk id="113" creationId="{E3C65565-F15E-46CB-A250-7BB51E584B82}"/>
          </ac:spMkLst>
        </pc:spChg>
        <pc:spChg chg="add del mod">
          <ac:chgData name="성진 하" userId="0892af4c-c562-4cb8-96a8-5963b23cd58c" providerId="ADAL" clId="{6A424A0A-6C1C-4E7F-A63C-A2AE8A1AA83C}" dt="2019-04-25T12:49:32.400" v="29746" actId="478"/>
          <ac:spMkLst>
            <pc:docMk/>
            <pc:sldMk cId="3072000855" sldId="271"/>
            <ac:spMk id="114" creationId="{1E01C053-03AB-42C8-9D38-239B82FA56C9}"/>
          </ac:spMkLst>
        </pc:spChg>
        <pc:spChg chg="add del mod">
          <ac:chgData name="성진 하" userId="0892af4c-c562-4cb8-96a8-5963b23cd58c" providerId="ADAL" clId="{6A424A0A-6C1C-4E7F-A63C-A2AE8A1AA83C}" dt="2019-04-25T12:48:46.026" v="29694" actId="478"/>
          <ac:spMkLst>
            <pc:docMk/>
            <pc:sldMk cId="3072000855" sldId="271"/>
            <ac:spMk id="115" creationId="{4AB9AF0D-68B8-4E35-B7FC-3C506C20A873}"/>
          </ac:spMkLst>
        </pc:spChg>
        <pc:spChg chg="add del mod">
          <ac:chgData name="성진 하" userId="0892af4c-c562-4cb8-96a8-5963b23cd58c" providerId="ADAL" clId="{6A424A0A-6C1C-4E7F-A63C-A2AE8A1AA83C}" dt="2019-04-25T12:45:20.892" v="29547" actId="478"/>
          <ac:spMkLst>
            <pc:docMk/>
            <pc:sldMk cId="3072000855" sldId="271"/>
            <ac:spMk id="117" creationId="{3ED6B22A-1D74-4F21-81EB-D24FCFF02BBE}"/>
          </ac:spMkLst>
        </pc:spChg>
        <pc:spChg chg="add del mod">
          <ac:chgData name="성진 하" userId="0892af4c-c562-4cb8-96a8-5963b23cd58c" providerId="ADAL" clId="{6A424A0A-6C1C-4E7F-A63C-A2AE8A1AA83C}" dt="2019-04-25T12:49:30.455" v="29745" actId="478"/>
          <ac:spMkLst>
            <pc:docMk/>
            <pc:sldMk cId="3072000855" sldId="271"/>
            <ac:spMk id="118" creationId="{23399F77-A8C8-4917-ACBC-87D12CFB747E}"/>
          </ac:spMkLst>
        </pc:spChg>
        <pc:spChg chg="add del mod">
          <ac:chgData name="성진 하" userId="0892af4c-c562-4cb8-96a8-5963b23cd58c" providerId="ADAL" clId="{6A424A0A-6C1C-4E7F-A63C-A2AE8A1AA83C}" dt="2019-04-25T12:48:46.026" v="29694" actId="478"/>
          <ac:spMkLst>
            <pc:docMk/>
            <pc:sldMk cId="3072000855" sldId="271"/>
            <ac:spMk id="119" creationId="{0188E900-9666-44F3-82EE-86FB07A0EB6F}"/>
          </ac:spMkLst>
        </pc:spChg>
        <pc:spChg chg="add mod">
          <ac:chgData name="성진 하" userId="0892af4c-c562-4cb8-96a8-5963b23cd58c" providerId="ADAL" clId="{6A424A0A-6C1C-4E7F-A63C-A2AE8A1AA83C}" dt="2019-04-25T12:46:00.109" v="29560" actId="571"/>
          <ac:spMkLst>
            <pc:docMk/>
            <pc:sldMk cId="3072000855" sldId="271"/>
            <ac:spMk id="123" creationId="{CA418DEA-5A4C-418C-B32A-E7B3AE35EB2D}"/>
          </ac:spMkLst>
        </pc:spChg>
        <pc:spChg chg="add mod">
          <ac:chgData name="성진 하" userId="0892af4c-c562-4cb8-96a8-5963b23cd58c" providerId="ADAL" clId="{6A424A0A-6C1C-4E7F-A63C-A2AE8A1AA83C}" dt="2019-04-25T12:50:04.854" v="29781" actId="14100"/>
          <ac:spMkLst>
            <pc:docMk/>
            <pc:sldMk cId="3072000855" sldId="271"/>
            <ac:spMk id="124" creationId="{F7593072-B23A-4205-9F47-6641FF04AFBE}"/>
          </ac:spMkLst>
        </pc:spChg>
        <pc:spChg chg="add mod">
          <ac:chgData name="성진 하" userId="0892af4c-c562-4cb8-96a8-5963b23cd58c" providerId="ADAL" clId="{6A424A0A-6C1C-4E7F-A63C-A2AE8A1AA83C}" dt="2019-04-25T12:49:40.731" v="29749" actId="1076"/>
          <ac:spMkLst>
            <pc:docMk/>
            <pc:sldMk cId="3072000855" sldId="271"/>
            <ac:spMk id="125" creationId="{771136B3-F0CE-4840-8D06-605857FAAAF1}"/>
          </ac:spMkLst>
        </pc:spChg>
        <pc:spChg chg="add del mod">
          <ac:chgData name="성진 하" userId="0892af4c-c562-4cb8-96a8-5963b23cd58c" providerId="ADAL" clId="{6A424A0A-6C1C-4E7F-A63C-A2AE8A1AA83C}" dt="2019-04-24T13:30:41.091" v="6292" actId="478"/>
          <ac:spMkLst>
            <pc:docMk/>
            <pc:sldMk cId="3072000855" sldId="271"/>
            <ac:spMk id="2049" creationId="{9BEC7FBC-0EDF-4968-90A3-B2939186D901}"/>
          </ac:spMkLst>
        </pc:spChg>
        <pc:spChg chg="add mod">
          <ac:chgData name="성진 하" userId="0892af4c-c562-4cb8-96a8-5963b23cd58c" providerId="ADAL" clId="{6A424A0A-6C1C-4E7F-A63C-A2AE8A1AA83C}" dt="2019-04-25T13:11:02.499" v="31005" actId="1076"/>
          <ac:spMkLst>
            <pc:docMk/>
            <pc:sldMk cId="3072000855" sldId="271"/>
            <ac:spMk id="2055" creationId="{36DA2ECB-EF5F-4516-9CA8-B04567D704A4}"/>
          </ac:spMkLst>
        </pc:spChg>
        <pc:spChg chg="add del mod">
          <ac:chgData name="성진 하" userId="0892af4c-c562-4cb8-96a8-5963b23cd58c" providerId="ADAL" clId="{6A424A0A-6C1C-4E7F-A63C-A2AE8A1AA83C}" dt="2019-04-25T12:46:05.295" v="29563" actId="478"/>
          <ac:spMkLst>
            <pc:docMk/>
            <pc:sldMk cId="3072000855" sldId="271"/>
            <ac:spMk id="2057" creationId="{03F7B6E7-42C2-42F1-A285-D417FF5DA54C}"/>
          </ac:spMkLst>
        </pc:spChg>
        <pc:spChg chg="add del mod">
          <ac:chgData name="성진 하" userId="0892af4c-c562-4cb8-96a8-5963b23cd58c" providerId="ADAL" clId="{6A424A0A-6C1C-4E7F-A63C-A2AE8A1AA83C}" dt="2019-04-25T12:46:05.295" v="29563" actId="478"/>
          <ac:spMkLst>
            <pc:docMk/>
            <pc:sldMk cId="3072000855" sldId="271"/>
            <ac:spMk id="2058" creationId="{8FB7D9BE-0F36-494D-B38F-4CA457067F11}"/>
          </ac:spMkLst>
        </pc:spChg>
        <pc:spChg chg="add mod">
          <ac:chgData name="성진 하" userId="0892af4c-c562-4cb8-96a8-5963b23cd58c" providerId="ADAL" clId="{6A424A0A-6C1C-4E7F-A63C-A2AE8A1AA83C}" dt="2019-04-25T12:49:37.850" v="29748" actId="1076"/>
          <ac:spMkLst>
            <pc:docMk/>
            <pc:sldMk cId="3072000855" sldId="271"/>
            <ac:spMk id="2061" creationId="{BFB483C9-AF1B-4155-964E-4144B4BF956E}"/>
          </ac:spMkLst>
        </pc:spChg>
        <pc:grpChg chg="add mod">
          <ac:chgData name="성진 하" userId="0892af4c-c562-4cb8-96a8-5963b23cd58c" providerId="ADAL" clId="{6A424A0A-6C1C-4E7F-A63C-A2AE8A1AA83C}" dt="2019-04-25T12:02:08.668" v="27963" actId="1076"/>
          <ac:grpSpMkLst>
            <pc:docMk/>
            <pc:sldMk cId="3072000855" sldId="271"/>
            <ac:grpSpMk id="2056" creationId="{033DD6D9-1D73-436C-A6D6-07B554009E95}"/>
          </ac:grpSpMkLst>
        </pc:grpChg>
        <pc:picChg chg="add del mod">
          <ac:chgData name="성진 하" userId="0892af4c-c562-4cb8-96a8-5963b23cd58c" providerId="ADAL" clId="{6A424A0A-6C1C-4E7F-A63C-A2AE8A1AA83C}" dt="2019-04-24T13:12:59.203" v="5287" actId="478"/>
          <ac:picMkLst>
            <pc:docMk/>
            <pc:sldMk cId="3072000855" sldId="271"/>
            <ac:picMk id="8" creationId="{2000FEFA-6660-48AC-A1E3-D4DEDCC6928A}"/>
          </ac:picMkLst>
        </pc:picChg>
        <pc:picChg chg="add del mod">
          <ac:chgData name="성진 하" userId="0892af4c-c562-4cb8-96a8-5963b23cd58c" providerId="ADAL" clId="{6A424A0A-6C1C-4E7F-A63C-A2AE8A1AA83C}" dt="2019-04-25T12:18:31.366" v="28320"/>
          <ac:picMkLst>
            <pc:docMk/>
            <pc:sldMk cId="3072000855" sldId="271"/>
            <ac:picMk id="2060" creationId="{A0147B2E-54F1-4AE4-8FBE-2F8CFCB13472}"/>
          </ac:picMkLst>
        </pc:picChg>
        <pc:picChg chg="del mod">
          <ac:chgData name="성진 하" userId="0892af4c-c562-4cb8-96a8-5963b23cd58c" providerId="ADAL" clId="{6A424A0A-6C1C-4E7F-A63C-A2AE8A1AA83C}" dt="2019-04-24T12:38:17.522" v="4473" actId="478"/>
          <ac:picMkLst>
            <pc:docMk/>
            <pc:sldMk cId="3072000855" sldId="271"/>
            <ac:picMk id="17410" creationId="{10B8D35A-346E-4DC2-AF28-F3D62DF312B8}"/>
          </ac:picMkLst>
        </pc:picChg>
        <pc:picChg chg="del mod">
          <ac:chgData name="성진 하" userId="0892af4c-c562-4cb8-96a8-5963b23cd58c" providerId="ADAL" clId="{6A424A0A-6C1C-4E7F-A63C-A2AE8A1AA83C}" dt="2019-04-24T13:47:08.349" v="6894" actId="478"/>
          <ac:picMkLst>
            <pc:docMk/>
            <pc:sldMk cId="3072000855" sldId="271"/>
            <ac:picMk id="17412" creationId="{87067EB0-A08F-47B4-B074-F42085022EE6}"/>
          </ac:picMkLst>
        </pc:picChg>
        <pc:picChg chg="del mod">
          <ac:chgData name="성진 하" userId="0892af4c-c562-4cb8-96a8-5963b23cd58c" providerId="ADAL" clId="{6A424A0A-6C1C-4E7F-A63C-A2AE8A1AA83C}" dt="2019-04-24T13:46:49.633" v="6882" actId="478"/>
          <ac:picMkLst>
            <pc:docMk/>
            <pc:sldMk cId="3072000855" sldId="271"/>
            <ac:picMk id="17414" creationId="{2CD020B4-4CD0-4AEF-9E2D-1E71BA5AC0B8}"/>
          </ac:picMkLst>
        </pc:picChg>
        <pc:picChg chg="del mod">
          <ac:chgData name="성진 하" userId="0892af4c-c562-4cb8-96a8-5963b23cd58c" providerId="ADAL" clId="{6A424A0A-6C1C-4E7F-A63C-A2AE8A1AA83C}" dt="2019-04-24T13:47:31.891" v="6896" actId="478"/>
          <ac:picMkLst>
            <pc:docMk/>
            <pc:sldMk cId="3072000855" sldId="271"/>
            <ac:picMk id="17416" creationId="{F90595D2-5363-4876-B4E0-E63F08FC9165}"/>
          </ac:picMkLst>
        </pc:picChg>
        <pc:cxnChg chg="add del mod">
          <ac:chgData name="성진 하" userId="0892af4c-c562-4cb8-96a8-5963b23cd58c" providerId="ADAL" clId="{6A424A0A-6C1C-4E7F-A63C-A2AE8A1AA83C}" dt="2019-04-24T12:48:40.898" v="4682" actId="478"/>
          <ac:cxnSpMkLst>
            <pc:docMk/>
            <pc:sldMk cId="3072000855" sldId="271"/>
            <ac:cxnSpMk id="11" creationId="{5C177EA2-1C38-4648-A6DC-EBBABE21BC83}"/>
          </ac:cxnSpMkLst>
        </pc:cxnChg>
        <pc:cxnChg chg="add del mod">
          <ac:chgData name="성진 하" userId="0892af4c-c562-4cb8-96a8-5963b23cd58c" providerId="ADAL" clId="{6A424A0A-6C1C-4E7F-A63C-A2AE8A1AA83C}" dt="2019-04-24T12:49:39.732" v="4702" actId="478"/>
          <ac:cxnSpMkLst>
            <pc:docMk/>
            <pc:sldMk cId="3072000855" sldId="271"/>
            <ac:cxnSpMk id="15" creationId="{10B361FD-E301-4AA2-808C-AD2AEA1DFBE7}"/>
          </ac:cxnSpMkLst>
        </pc:cxnChg>
        <pc:cxnChg chg="add mod">
          <ac:chgData name="성진 하" userId="0892af4c-c562-4cb8-96a8-5963b23cd58c" providerId="ADAL" clId="{6A424A0A-6C1C-4E7F-A63C-A2AE8A1AA83C}" dt="2019-04-25T12:03:20.310" v="28021" actId="1037"/>
          <ac:cxnSpMkLst>
            <pc:docMk/>
            <pc:sldMk cId="3072000855" sldId="271"/>
            <ac:cxnSpMk id="22" creationId="{EBBFC5CB-F82D-42F9-A5B3-40F8F94DEE20}"/>
          </ac:cxnSpMkLst>
        </pc:cxnChg>
        <pc:cxnChg chg="add del mod">
          <ac:chgData name="성진 하" userId="0892af4c-c562-4cb8-96a8-5963b23cd58c" providerId="ADAL" clId="{6A424A0A-6C1C-4E7F-A63C-A2AE8A1AA83C}" dt="2019-04-25T12:01:22.853" v="27956" actId="478"/>
          <ac:cxnSpMkLst>
            <pc:docMk/>
            <pc:sldMk cId="3072000855" sldId="271"/>
            <ac:cxnSpMk id="27" creationId="{9B17F409-27C6-4C60-9EB8-B5FA459994C7}"/>
          </ac:cxnSpMkLst>
        </pc:cxnChg>
        <pc:cxnChg chg="del">
          <ac:chgData name="성진 하" userId="0892af4c-c562-4cb8-96a8-5963b23cd58c" providerId="ADAL" clId="{6A424A0A-6C1C-4E7F-A63C-A2AE8A1AA83C}" dt="2019-04-24T13:10:34.918" v="5253" actId="478"/>
          <ac:cxnSpMkLst>
            <pc:docMk/>
            <pc:sldMk cId="3072000855" sldId="271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4T13:32:22.460" v="6351" actId="1036"/>
          <ac:cxnSpMkLst>
            <pc:docMk/>
            <pc:sldMk cId="3072000855" sldId="271"/>
            <ac:cxnSpMk id="77" creationId="{21609F8D-2543-43F3-A3A2-59CC0CDC449F}"/>
          </ac:cxnSpMkLst>
        </pc:cxnChg>
        <pc:cxnChg chg="add mod">
          <ac:chgData name="성진 하" userId="0892af4c-c562-4cb8-96a8-5963b23cd58c" providerId="ADAL" clId="{6A424A0A-6C1C-4E7F-A63C-A2AE8A1AA83C}" dt="2019-04-24T13:45:51.241" v="6869" actId="1076"/>
          <ac:cxnSpMkLst>
            <pc:docMk/>
            <pc:sldMk cId="3072000855" sldId="271"/>
            <ac:cxnSpMk id="85" creationId="{060644FD-6EF8-4127-B29A-6EA3DBD7C8A9}"/>
          </ac:cxnSpMkLst>
        </pc:cxnChg>
        <pc:cxnChg chg="add mod">
          <ac:chgData name="성진 하" userId="0892af4c-c562-4cb8-96a8-5963b23cd58c" providerId="ADAL" clId="{6A424A0A-6C1C-4E7F-A63C-A2AE8A1AA83C}" dt="2019-04-24T13:45:54.246" v="6870" actId="1076"/>
          <ac:cxnSpMkLst>
            <pc:docMk/>
            <pc:sldMk cId="3072000855" sldId="271"/>
            <ac:cxnSpMk id="99" creationId="{C78B652E-215C-410B-B1FE-7934A8E9859F}"/>
          </ac:cxnSpMkLst>
        </pc:cxnChg>
        <pc:cxnChg chg="add del">
          <ac:chgData name="성진 하" userId="0892af4c-c562-4cb8-96a8-5963b23cd58c" providerId="ADAL" clId="{6A424A0A-6C1C-4E7F-A63C-A2AE8A1AA83C}" dt="2019-04-24T13:54:59.717" v="7362" actId="478"/>
          <ac:cxnSpMkLst>
            <pc:docMk/>
            <pc:sldMk cId="3072000855" sldId="271"/>
            <ac:cxnSpMk id="109" creationId="{13BA1D75-7C87-4066-95D4-CFCC428AE383}"/>
          </ac:cxnSpMkLst>
        </pc:cxnChg>
      </pc:sldChg>
      <pc:sldChg chg="addSp delSp modSp ord">
        <pc:chgData name="성진 하" userId="0892af4c-c562-4cb8-96a8-5963b23cd58c" providerId="ADAL" clId="{6A424A0A-6C1C-4E7F-A63C-A2AE8A1AA83C}" dt="2019-04-25T13:48:46.042" v="32406" actId="478"/>
        <pc:sldMkLst>
          <pc:docMk/>
          <pc:sldMk cId="3897017635" sldId="272"/>
        </pc:sldMkLst>
        <pc:spChg chg="del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2" creationId="{53D7DD33-F2B8-4819-9739-76E6CE833C9E}"/>
          </ac:spMkLst>
        </pc:spChg>
        <pc:spChg chg="mod ord">
          <ac:chgData name="성진 하" userId="0892af4c-c562-4cb8-96a8-5963b23cd58c" providerId="ADAL" clId="{6A424A0A-6C1C-4E7F-A63C-A2AE8A1AA83C}" dt="2019-04-24T15:33:47.981" v="9741" actId="1076"/>
          <ac:spMkLst>
            <pc:docMk/>
            <pc:sldMk cId="3897017635" sldId="272"/>
            <ac:spMk id="4" creationId="{688191B4-8132-4799-8C2F-F962DA3B7F19}"/>
          </ac:spMkLst>
        </pc:spChg>
        <pc:spChg chg="add del mod">
          <ac:chgData name="성진 하" userId="0892af4c-c562-4cb8-96a8-5963b23cd58c" providerId="ADAL" clId="{6A424A0A-6C1C-4E7F-A63C-A2AE8A1AA83C}" dt="2019-04-24T13:56:34.120" v="7368" actId="478"/>
          <ac:spMkLst>
            <pc:docMk/>
            <pc:sldMk cId="3897017635" sldId="272"/>
            <ac:spMk id="6" creationId="{D0A5404C-B433-41D8-8BF5-FEE7081CD5BA}"/>
          </ac:spMkLst>
        </pc:spChg>
        <pc:spChg chg="add mod or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9" creationId="{45F95DEA-8DC4-4427-A2F2-8676FBBE942F}"/>
          </ac:spMkLst>
        </pc:spChg>
        <pc:spChg chg="add mod ord">
          <ac:chgData name="성진 하" userId="0892af4c-c562-4cb8-96a8-5963b23cd58c" providerId="ADAL" clId="{6A424A0A-6C1C-4E7F-A63C-A2AE8A1AA83C}" dt="2019-04-24T14:53:42.959" v="8855" actId="1038"/>
          <ac:spMkLst>
            <pc:docMk/>
            <pc:sldMk cId="3897017635" sldId="272"/>
            <ac:spMk id="11" creationId="{A7BA4F05-5D6B-4A9C-975D-538235E48734}"/>
          </ac:spMkLst>
        </pc:spChg>
        <pc:spChg chg="del mod">
          <ac:chgData name="성진 하" userId="0892af4c-c562-4cb8-96a8-5963b23cd58c" providerId="ADAL" clId="{6A424A0A-6C1C-4E7F-A63C-A2AE8A1AA83C}" dt="2019-04-24T15:33:43.249" v="9740" actId="478"/>
          <ac:spMkLst>
            <pc:docMk/>
            <pc:sldMk cId="3897017635" sldId="272"/>
            <ac:spMk id="17" creationId="{7894E8B8-1AC9-4C86-A946-DA2507D2883D}"/>
          </ac:spMkLst>
        </pc:spChg>
        <pc:spChg chg="del mod">
          <ac:chgData name="성진 하" userId="0892af4c-c562-4cb8-96a8-5963b23cd58c" providerId="ADAL" clId="{6A424A0A-6C1C-4E7F-A63C-A2AE8A1AA83C}" dt="2019-04-24T14:55:16.532" v="8905" actId="478"/>
          <ac:spMkLst>
            <pc:docMk/>
            <pc:sldMk cId="3897017635" sldId="272"/>
            <ac:spMk id="18" creationId="{A1B24040-9554-432A-AE18-E1E00D93C5B3}"/>
          </ac:spMkLst>
        </pc:spChg>
        <pc:spChg chg="del">
          <ac:chgData name="성진 하" userId="0892af4c-c562-4cb8-96a8-5963b23cd58c" providerId="ADAL" clId="{6A424A0A-6C1C-4E7F-A63C-A2AE8A1AA83C}" dt="2019-04-24T13:56:38.364" v="7369" actId="478"/>
          <ac:spMkLst>
            <pc:docMk/>
            <pc:sldMk cId="3897017635" sldId="272"/>
            <ac:spMk id="19" creationId="{6D0D4D0B-AAF1-42B1-8029-AAFF54ECAD47}"/>
          </ac:spMkLst>
        </pc:spChg>
        <pc:spChg chg="del">
          <ac:chgData name="성진 하" userId="0892af4c-c562-4cb8-96a8-5963b23cd58c" providerId="ADAL" clId="{6A424A0A-6C1C-4E7F-A63C-A2AE8A1AA83C}" dt="2019-04-24T13:56:38.364" v="7369" actId="478"/>
          <ac:spMkLst>
            <pc:docMk/>
            <pc:sldMk cId="3897017635" sldId="272"/>
            <ac:spMk id="20" creationId="{685E7FDF-F1FD-4E37-8A84-9CB823437A6D}"/>
          </ac:spMkLst>
        </pc:spChg>
        <pc:spChg chg="del mod">
          <ac:chgData name="성진 하" userId="0892af4c-c562-4cb8-96a8-5963b23cd58c" providerId="ADAL" clId="{6A424A0A-6C1C-4E7F-A63C-A2AE8A1AA83C}" dt="2019-04-24T15:33:43.249" v="9740" actId="478"/>
          <ac:spMkLst>
            <pc:docMk/>
            <pc:sldMk cId="3897017635" sldId="272"/>
            <ac:spMk id="21" creationId="{A7FA82F1-9166-4DA2-ABB4-5B12AA128A96}"/>
          </ac:spMkLst>
        </pc:spChg>
        <pc:spChg chg="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22" creationId="{BA76B700-5B29-446D-92A8-35E83C83FA74}"/>
          </ac:spMkLst>
        </pc:spChg>
        <pc:spChg chg="add mod">
          <ac:chgData name="성진 하" userId="0892af4c-c562-4cb8-96a8-5963b23cd58c" providerId="ADAL" clId="{6A424A0A-6C1C-4E7F-A63C-A2AE8A1AA83C}" dt="2019-04-24T14:52:13.154" v="8761" actId="1037"/>
          <ac:spMkLst>
            <pc:docMk/>
            <pc:sldMk cId="3897017635" sldId="272"/>
            <ac:spMk id="23" creationId="{D2E991B6-3EDF-49E4-B6F2-50F527BC0EB1}"/>
          </ac:spMkLst>
        </pc:spChg>
        <pc:spChg chg="add mod">
          <ac:chgData name="성진 하" userId="0892af4c-c562-4cb8-96a8-5963b23cd58c" providerId="ADAL" clId="{6A424A0A-6C1C-4E7F-A63C-A2AE8A1AA83C}" dt="2019-04-25T13:46:15.146" v="32357" actId="1038"/>
          <ac:spMkLst>
            <pc:docMk/>
            <pc:sldMk cId="3897017635" sldId="272"/>
            <ac:spMk id="24" creationId="{9B100FC0-AC00-4526-ACBA-1DC14E2C1FE6}"/>
          </ac:spMkLst>
        </pc:spChg>
        <pc:spChg chg="add del mod">
          <ac:chgData name="성진 하" userId="0892af4c-c562-4cb8-96a8-5963b23cd58c" providerId="ADAL" clId="{6A424A0A-6C1C-4E7F-A63C-A2AE8A1AA83C}" dt="2019-04-24T14:02:18.250" v="7522" actId="478"/>
          <ac:spMkLst>
            <pc:docMk/>
            <pc:sldMk cId="3897017635" sldId="272"/>
            <ac:spMk id="25" creationId="{50EBDE05-2086-4769-AD1A-532502A2291D}"/>
          </ac:spMkLst>
        </pc:spChg>
        <pc:spChg chg="add mod">
          <ac:chgData name="성진 하" userId="0892af4c-c562-4cb8-96a8-5963b23cd58c" providerId="ADAL" clId="{6A424A0A-6C1C-4E7F-A63C-A2AE8A1AA83C}" dt="2019-04-24T14:52:36.921" v="8809" actId="1035"/>
          <ac:spMkLst>
            <pc:docMk/>
            <pc:sldMk cId="3897017635" sldId="272"/>
            <ac:spMk id="26" creationId="{C56F2C63-2A72-4DA8-8898-6A1038DB646C}"/>
          </ac:spMkLst>
        </pc:spChg>
        <pc:spChg chg="add mod">
          <ac:chgData name="성진 하" userId="0892af4c-c562-4cb8-96a8-5963b23cd58c" providerId="ADAL" clId="{6A424A0A-6C1C-4E7F-A63C-A2AE8A1AA83C}" dt="2019-04-24T14:06:22.949" v="7614" actId="1076"/>
          <ac:spMkLst>
            <pc:docMk/>
            <pc:sldMk cId="3897017635" sldId="272"/>
            <ac:spMk id="27" creationId="{C6225732-3A9C-428E-A9F2-A5C16F76AAD3}"/>
          </ac:spMkLst>
        </pc:spChg>
        <pc:spChg chg="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28" creationId="{71BD9396-4966-40DD-B35D-71F0C60EC226}"/>
          </ac:spMkLst>
        </pc:spChg>
        <pc:spChg chg="add mod">
          <ac:chgData name="성진 하" userId="0892af4c-c562-4cb8-96a8-5963b23cd58c" providerId="ADAL" clId="{6A424A0A-6C1C-4E7F-A63C-A2AE8A1AA83C}" dt="2019-04-24T14:53:06.740" v="8838" actId="1038"/>
          <ac:spMkLst>
            <pc:docMk/>
            <pc:sldMk cId="3897017635" sldId="272"/>
            <ac:spMk id="29" creationId="{4D7DFAD7-093B-4A7E-92F6-1C2CCC798786}"/>
          </ac:spMkLst>
        </pc:spChg>
        <pc:spChg chg="add 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30" creationId="{8DD7C72B-FDE6-4951-B185-83828DD38E38}"/>
          </ac:spMkLst>
        </pc:spChg>
        <pc:spChg chg="add del mod">
          <ac:chgData name="성진 하" userId="0892af4c-c562-4cb8-96a8-5963b23cd58c" providerId="ADAL" clId="{6A424A0A-6C1C-4E7F-A63C-A2AE8A1AA83C}" dt="2019-04-24T14:28:11.236" v="8026" actId="478"/>
          <ac:spMkLst>
            <pc:docMk/>
            <pc:sldMk cId="3897017635" sldId="272"/>
            <ac:spMk id="32" creationId="{6EC5351F-1696-4EE2-A3D6-0147B2C0F575}"/>
          </ac:spMkLst>
        </pc:spChg>
        <pc:spChg chg="add 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35" creationId="{7F6BC116-6066-4F7B-AE91-618B1EF04D03}"/>
          </ac:spMkLst>
        </pc:spChg>
        <pc:spChg chg="add 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36" creationId="{14CF9D30-D5E3-4E97-83AD-167439FBA83D}"/>
          </ac:spMkLst>
        </pc:spChg>
        <pc:spChg chg="add mod">
          <ac:chgData name="성진 하" userId="0892af4c-c562-4cb8-96a8-5963b23cd58c" providerId="ADAL" clId="{6A424A0A-6C1C-4E7F-A63C-A2AE8A1AA83C}" dt="2019-04-24T14:53:11.691" v="8846" actId="1038"/>
          <ac:spMkLst>
            <pc:docMk/>
            <pc:sldMk cId="3897017635" sldId="272"/>
            <ac:spMk id="37" creationId="{66ADF4EB-CC70-461A-9C64-88966B647957}"/>
          </ac:spMkLst>
        </pc:spChg>
        <pc:spChg chg="add mod">
          <ac:chgData name="성진 하" userId="0892af4c-c562-4cb8-96a8-5963b23cd58c" providerId="ADAL" clId="{6A424A0A-6C1C-4E7F-A63C-A2AE8A1AA83C}" dt="2019-04-24T14:53:38.299" v="8851" actId="1076"/>
          <ac:spMkLst>
            <pc:docMk/>
            <pc:sldMk cId="3897017635" sldId="272"/>
            <ac:spMk id="38" creationId="{9536E662-4A71-4696-BC4A-12B636E4B9C3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2" creationId="{27729574-B2B4-41D0-B6D6-2CAAE5C57C7B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3" creationId="{48340B07-2A69-481C-B7BA-F23DE57E44CE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4" creationId="{359BBABB-B866-48BE-A5ED-7742526B7C65}"/>
          </ac:spMkLst>
        </pc:spChg>
        <pc:spChg chg="add del mod">
          <ac:chgData name="성진 하" userId="0892af4c-c562-4cb8-96a8-5963b23cd58c" providerId="ADAL" clId="{6A424A0A-6C1C-4E7F-A63C-A2AE8A1AA83C}" dt="2019-04-24T14:31:10.821" v="8116" actId="478"/>
          <ac:spMkLst>
            <pc:docMk/>
            <pc:sldMk cId="3897017635" sldId="272"/>
            <ac:spMk id="45" creationId="{E37FFF11-1426-4D38-8E0F-2A1212CAE200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6" creationId="{1A8580E9-B710-4301-A180-C8848AA4F332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7" creationId="{60C0B30A-0753-49DE-8CA3-7D2A35FDA7A8}"/>
          </ac:spMkLst>
        </pc:spChg>
        <pc:spChg chg="mod">
          <ac:chgData name="성진 하" userId="0892af4c-c562-4cb8-96a8-5963b23cd58c" providerId="ADAL" clId="{6A424A0A-6C1C-4E7F-A63C-A2AE8A1AA83C}" dt="2019-04-25T13:45:01.346" v="32254" actId="1076"/>
          <ac:spMkLst>
            <pc:docMk/>
            <pc:sldMk cId="3897017635" sldId="272"/>
            <ac:spMk id="48" creationId="{090E77FF-661E-4349-B183-6244578AB5B3}"/>
          </ac:spMkLst>
        </pc:spChg>
        <pc:spChg chg="add del mod">
          <ac:chgData name="성진 하" userId="0892af4c-c562-4cb8-96a8-5963b23cd58c" providerId="ADAL" clId="{6A424A0A-6C1C-4E7F-A63C-A2AE8A1AA83C}" dt="2019-04-24T14:31:07.443" v="8115" actId="478"/>
          <ac:spMkLst>
            <pc:docMk/>
            <pc:sldMk cId="3897017635" sldId="272"/>
            <ac:spMk id="49" creationId="{D19B595D-492E-438C-AA11-7A3D99F5E89B}"/>
          </ac:spMkLst>
        </pc:spChg>
        <pc:spChg chg="del mod">
          <ac:chgData name="성진 하" userId="0892af4c-c562-4cb8-96a8-5963b23cd58c" providerId="ADAL" clId="{6A424A0A-6C1C-4E7F-A63C-A2AE8A1AA83C}" dt="2019-04-24T15:37:40.549" v="10210" actId="478"/>
          <ac:spMkLst>
            <pc:docMk/>
            <pc:sldMk cId="3897017635" sldId="272"/>
            <ac:spMk id="50" creationId="{952EA02E-A285-4CF3-9F8B-4A43E3D286B5}"/>
          </ac:spMkLst>
        </pc:spChg>
        <pc:spChg chg="add mod ord">
          <ac:chgData name="성진 하" userId="0892af4c-c562-4cb8-96a8-5963b23cd58c" providerId="ADAL" clId="{6A424A0A-6C1C-4E7F-A63C-A2AE8A1AA83C}" dt="2019-04-25T13:45:50.067" v="32329"/>
          <ac:spMkLst>
            <pc:docMk/>
            <pc:sldMk cId="3897017635" sldId="272"/>
            <ac:spMk id="51" creationId="{5E055996-4F9D-4BB2-81B1-C0721BE67CC3}"/>
          </ac:spMkLst>
        </pc:spChg>
        <pc:spChg chg="add mod">
          <ac:chgData name="성진 하" userId="0892af4c-c562-4cb8-96a8-5963b23cd58c" providerId="ADAL" clId="{6A424A0A-6C1C-4E7F-A63C-A2AE8A1AA83C}" dt="2019-04-25T13:48:24.007" v="32405" actId="208"/>
          <ac:spMkLst>
            <pc:docMk/>
            <pc:sldMk cId="3897017635" sldId="272"/>
            <ac:spMk id="62" creationId="{98BB4EA9-EF75-4A04-92FF-33D3B2EEFFC7}"/>
          </ac:spMkLst>
        </pc:spChg>
        <pc:spChg chg="add mod">
          <ac:chgData name="성진 하" userId="0892af4c-c562-4cb8-96a8-5963b23cd58c" providerId="ADAL" clId="{6A424A0A-6C1C-4E7F-A63C-A2AE8A1AA83C}" dt="2019-04-24T15:38:13.052" v="10253"/>
          <ac:spMkLst>
            <pc:docMk/>
            <pc:sldMk cId="3897017635" sldId="272"/>
            <ac:spMk id="64" creationId="{C9E04A1E-CBE0-4895-966B-B7D74BEE3DFC}"/>
          </ac:spMkLst>
        </pc:spChg>
        <pc:spChg chg="add mod ord">
          <ac:chgData name="성진 하" userId="0892af4c-c562-4cb8-96a8-5963b23cd58c" providerId="ADAL" clId="{6A424A0A-6C1C-4E7F-A63C-A2AE8A1AA83C}" dt="2019-04-24T15:35:54.617" v="10059" actId="14100"/>
          <ac:spMkLst>
            <pc:docMk/>
            <pc:sldMk cId="3897017635" sldId="272"/>
            <ac:spMk id="65" creationId="{FDE2EF9C-C644-4AAE-B713-D87705C04ABE}"/>
          </ac:spMkLst>
        </pc:spChg>
        <pc:spChg chg="add mod">
          <ac:chgData name="성진 하" userId="0892af4c-c562-4cb8-96a8-5963b23cd58c" providerId="ADAL" clId="{6A424A0A-6C1C-4E7F-A63C-A2AE8A1AA83C}" dt="2019-04-25T13:47:15.529" v="32393" actId="1076"/>
          <ac:spMkLst>
            <pc:docMk/>
            <pc:sldMk cId="3897017635" sldId="272"/>
            <ac:spMk id="66" creationId="{74561CEF-02CB-477E-9F42-D7EA08AA236D}"/>
          </ac:spMkLst>
        </pc:spChg>
        <pc:spChg chg="add mod">
          <ac:chgData name="성진 하" userId="0892af4c-c562-4cb8-96a8-5963b23cd58c" providerId="ADAL" clId="{6A424A0A-6C1C-4E7F-A63C-A2AE8A1AA83C}" dt="2019-04-25T13:47:15.529" v="32393" actId="1076"/>
          <ac:spMkLst>
            <pc:docMk/>
            <pc:sldMk cId="3897017635" sldId="272"/>
            <ac:spMk id="67" creationId="{022C7178-E1C3-4081-A08B-E30616997197}"/>
          </ac:spMkLst>
        </pc:spChg>
        <pc:spChg chg="add mod">
          <ac:chgData name="성진 하" userId="0892af4c-c562-4cb8-96a8-5963b23cd58c" providerId="ADAL" clId="{6A424A0A-6C1C-4E7F-A63C-A2AE8A1AA83C}" dt="2019-04-25T13:47:15.529" v="32393" actId="1076"/>
          <ac:spMkLst>
            <pc:docMk/>
            <pc:sldMk cId="3897017635" sldId="272"/>
            <ac:spMk id="68" creationId="{D92E9069-E371-43B0-9C06-44F1B710D094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0" creationId="{C95EAAD4-B06F-42BE-AA00-5B9000E47F51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1" creationId="{CE22E05F-7AB0-457D-81E6-A0774EB4ACAC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3" creationId="{4C82D44A-A782-4ED6-9B08-3DB8E5474D3B}"/>
          </ac:spMkLst>
        </pc:spChg>
        <pc:spChg chg="add del mod">
          <ac:chgData name="성진 하" userId="0892af4c-c562-4cb8-96a8-5963b23cd58c" providerId="ADAL" clId="{6A424A0A-6C1C-4E7F-A63C-A2AE8A1AA83C}" dt="2019-04-24T15:11:54.928" v="9030" actId="478"/>
          <ac:spMkLst>
            <pc:docMk/>
            <pc:sldMk cId="3897017635" sldId="272"/>
            <ac:spMk id="75" creationId="{50EA3DD7-9212-4419-A4B2-E2ED92B2B321}"/>
          </ac:spMkLst>
        </pc:spChg>
        <pc:spChg chg="add mod">
          <ac:chgData name="성진 하" userId="0892af4c-c562-4cb8-96a8-5963b23cd58c" providerId="ADAL" clId="{6A424A0A-6C1C-4E7F-A63C-A2AE8A1AA83C}" dt="2019-04-25T13:48:21.360" v="32403" actId="1582"/>
          <ac:spMkLst>
            <pc:docMk/>
            <pc:sldMk cId="3897017635" sldId="272"/>
            <ac:spMk id="76" creationId="{33A88A07-A0F2-4D62-BECE-834ED6DAC2EF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7" creationId="{E9FB7306-F7E3-45C5-8343-32FFBFA5301A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8" creationId="{3E976230-BC74-49B2-AB8E-AC44CB8728F5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79" creationId="{48777B48-0124-4006-9680-C95594B33824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0" creationId="{4AAF0FD0-0DB2-4680-9B87-10102504DA24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1" creationId="{95A4E42F-BD55-42D7-8041-304329F34C42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2" creationId="{640B29DE-4BCB-41CC-A3F6-62644E62583C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3" creationId="{D002A2EB-8F4F-4905-9C46-F564801D3162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4" creationId="{B05FAF16-EEF7-4075-9488-45CDFF7CD237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5" creationId="{FD73812C-ABA5-40C4-83E3-DBBE2D510D93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89" creationId="{01054F81-C826-4181-8CAD-DC9637809107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0" creationId="{B3F753AF-1130-45CD-99D7-9FD35D90845B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1" creationId="{A4EF3503-5A8B-4F67-9BA7-C966DF576988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2" creationId="{BC75A207-3AD1-46E3-8351-868B2A610379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3" creationId="{D1ACEF75-F971-4D33-B481-D2B8C419B388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4" creationId="{61104B6C-983A-4BF4-8753-904F4BB268DB}"/>
          </ac:spMkLst>
        </pc:spChg>
        <pc:spChg chg="add del mod">
          <ac:chgData name="성진 하" userId="0892af4c-c562-4cb8-96a8-5963b23cd58c" providerId="ADAL" clId="{6A424A0A-6C1C-4E7F-A63C-A2AE8A1AA83C}" dt="2019-04-24T15:20:51.377" v="9364" actId="478"/>
          <ac:spMkLst>
            <pc:docMk/>
            <pc:sldMk cId="3897017635" sldId="272"/>
            <ac:spMk id="95" creationId="{E449EABB-9315-47E2-BCAF-E33BD22ED680}"/>
          </ac:spMkLst>
        </pc:spChg>
        <pc:spChg chg="add del mod">
          <ac:chgData name="성진 하" userId="0892af4c-c562-4cb8-96a8-5963b23cd58c" providerId="ADAL" clId="{6A424A0A-6C1C-4E7F-A63C-A2AE8A1AA83C}" dt="2019-04-24T15:20:51.377" v="9364" actId="478"/>
          <ac:spMkLst>
            <pc:docMk/>
            <pc:sldMk cId="3897017635" sldId="272"/>
            <ac:spMk id="96" creationId="{27D8AA59-16E3-44A5-A5A4-79046A4632A7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7" creationId="{1E2C182A-CC38-49BB-B7B7-97E36F6D8B12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8" creationId="{7B1D829E-6120-4C7F-B1D4-B907668297E7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99" creationId="{15CB02A4-A839-4A93-A739-5B1B9B9BF870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100" creationId="{1153123C-15A7-490C-8063-4C258FF07E87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101" creationId="{618CCD8D-CC29-4C4C-BF74-6DC5799B37A4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102" creationId="{7D1EA00E-E405-400B-9901-B8FAAFDD54AF}"/>
          </ac:spMkLst>
        </pc:spChg>
        <pc:spChg chg="add mod">
          <ac:chgData name="성진 하" userId="0892af4c-c562-4cb8-96a8-5963b23cd58c" providerId="ADAL" clId="{6A424A0A-6C1C-4E7F-A63C-A2AE8A1AA83C}" dt="2019-04-24T15:26:16.355" v="9516" actId="571"/>
          <ac:spMkLst>
            <pc:docMk/>
            <pc:sldMk cId="3897017635" sldId="272"/>
            <ac:spMk id="104" creationId="{4A3B7816-A9E1-4C9D-8544-7A8C0302B9AC}"/>
          </ac:spMkLst>
        </pc:spChg>
        <pc:spChg chg="add mod">
          <ac:chgData name="성진 하" userId="0892af4c-c562-4cb8-96a8-5963b23cd58c" providerId="ADAL" clId="{6A424A0A-6C1C-4E7F-A63C-A2AE8A1AA83C}" dt="2019-04-24T15:31:28.727" v="9638" actId="1036"/>
          <ac:spMkLst>
            <pc:docMk/>
            <pc:sldMk cId="3897017635" sldId="272"/>
            <ac:spMk id="106" creationId="{DFB25BBF-8B66-41DD-8174-0A3EDE725768}"/>
          </ac:spMkLst>
        </pc:spChg>
        <pc:spChg chg="add mod">
          <ac:chgData name="성진 하" userId="0892af4c-c562-4cb8-96a8-5963b23cd58c" providerId="ADAL" clId="{6A424A0A-6C1C-4E7F-A63C-A2AE8A1AA83C}" dt="2019-04-24T15:26:54.929" v="9523" actId="571"/>
          <ac:spMkLst>
            <pc:docMk/>
            <pc:sldMk cId="3897017635" sldId="272"/>
            <ac:spMk id="107" creationId="{AF9685EB-1FE3-4AD5-A28A-A88B0E9C7B6F}"/>
          </ac:spMkLst>
        </pc:spChg>
        <pc:spChg chg="add mod">
          <ac:chgData name="성진 하" userId="0892af4c-c562-4cb8-96a8-5963b23cd58c" providerId="ADAL" clId="{6A424A0A-6C1C-4E7F-A63C-A2AE8A1AA83C}" dt="2019-04-24T15:31:34.412" v="9648" actId="1035"/>
          <ac:spMkLst>
            <pc:docMk/>
            <pc:sldMk cId="3897017635" sldId="272"/>
            <ac:spMk id="110" creationId="{0619E9CF-29AD-4A93-ABB0-A041F678A9E6}"/>
          </ac:spMkLst>
        </pc:spChg>
        <pc:spChg chg="add mod">
          <ac:chgData name="성진 하" userId="0892af4c-c562-4cb8-96a8-5963b23cd58c" providerId="ADAL" clId="{6A424A0A-6C1C-4E7F-A63C-A2AE8A1AA83C}" dt="2019-04-24T15:32:26.078" v="9728" actId="1076"/>
          <ac:spMkLst>
            <pc:docMk/>
            <pc:sldMk cId="3897017635" sldId="272"/>
            <ac:spMk id="112" creationId="{4F5C949E-660E-463A-8261-8C4C36CAC7CB}"/>
          </ac:spMkLst>
        </pc:spChg>
        <pc:spChg chg="add del mod">
          <ac:chgData name="성진 하" userId="0892af4c-c562-4cb8-96a8-5963b23cd58c" providerId="ADAL" clId="{6A424A0A-6C1C-4E7F-A63C-A2AE8A1AA83C}" dt="2019-04-24T16:36:36.971" v="10871" actId="1076"/>
          <ac:spMkLst>
            <pc:docMk/>
            <pc:sldMk cId="3897017635" sldId="272"/>
            <ac:spMk id="113" creationId="{2297B1FF-C6AE-4476-8F66-42BD7258D237}"/>
          </ac:spMkLst>
        </pc:spChg>
        <pc:spChg chg="add mod">
          <ac:chgData name="성진 하" userId="0892af4c-c562-4cb8-96a8-5963b23cd58c" providerId="ADAL" clId="{6A424A0A-6C1C-4E7F-A63C-A2AE8A1AA83C}" dt="2019-04-24T15:37:28.146" v="10207" actId="1076"/>
          <ac:spMkLst>
            <pc:docMk/>
            <pc:sldMk cId="3897017635" sldId="272"/>
            <ac:spMk id="116" creationId="{552A2764-51FA-46A0-B4A4-3CF395E08E33}"/>
          </ac:spMkLst>
        </pc:spChg>
        <pc:spChg chg="add del">
          <ac:chgData name="성진 하" userId="0892af4c-c562-4cb8-96a8-5963b23cd58c" providerId="ADAL" clId="{6A424A0A-6C1C-4E7F-A63C-A2AE8A1AA83C}" dt="2019-04-25T13:48:46.042" v="32406" actId="478"/>
          <ac:spMkLst>
            <pc:docMk/>
            <pc:sldMk cId="3897017635" sldId="272"/>
            <ac:spMk id="117" creationId="{A0F447C8-C08F-4532-A74C-9F34AEC9E25F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18" creationId="{CDD6F616-29E4-46EA-B17B-DD5088A29EA7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19" creationId="{9F992D19-D59B-42F6-A31B-26A068A4162E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0" creationId="{826AD7F7-80F9-4DD7-9C71-7DB318ACCD6A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1" creationId="{902D50A5-1866-44E9-98EC-01BD307AC9A4}"/>
          </ac:spMkLst>
        </pc:spChg>
        <pc:spChg chg="add del mod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2" creationId="{B222555A-2497-440F-BFC4-BB122C381AF7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3" creationId="{65D52999-393D-4DEA-A1AC-8A18EA87132F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4" creationId="{69BADF27-0687-496A-A7CC-68E4F44D9A0C}"/>
          </ac:spMkLst>
        </pc:spChg>
        <pc:spChg chg="add del">
          <ac:chgData name="성진 하" userId="0892af4c-c562-4cb8-96a8-5963b23cd58c" providerId="ADAL" clId="{6A424A0A-6C1C-4E7F-A63C-A2AE8A1AA83C}" dt="2019-04-25T12:37:18.217" v="28816" actId="478"/>
          <ac:spMkLst>
            <pc:docMk/>
            <pc:sldMk cId="3897017635" sldId="272"/>
            <ac:spMk id="125" creationId="{C77BFEB7-2604-4700-B5E9-0730AF7C27FA}"/>
          </ac:spMkLst>
        </pc:spChg>
        <pc:spChg chg="add mod">
          <ac:chgData name="성진 하" userId="0892af4c-c562-4cb8-96a8-5963b23cd58c" providerId="ADAL" clId="{6A424A0A-6C1C-4E7F-A63C-A2AE8A1AA83C}" dt="2019-04-25T13:45:01.346" v="32254" actId="1076"/>
          <ac:spMkLst>
            <pc:docMk/>
            <pc:sldMk cId="3897017635" sldId="272"/>
            <ac:spMk id="127" creationId="{50525621-119E-43DD-A0C1-2802C8802FF8}"/>
          </ac:spMkLst>
        </pc:spChg>
        <pc:spChg chg="add mod">
          <ac:chgData name="성진 하" userId="0892af4c-c562-4cb8-96a8-5963b23cd58c" providerId="ADAL" clId="{6A424A0A-6C1C-4E7F-A63C-A2AE8A1AA83C}" dt="2019-04-25T13:45:01.346" v="32254" actId="1076"/>
          <ac:spMkLst>
            <pc:docMk/>
            <pc:sldMk cId="3897017635" sldId="272"/>
            <ac:spMk id="128" creationId="{88F5437D-3581-4A42-AFEB-D4DA2A740F03}"/>
          </ac:spMkLst>
        </pc:spChg>
        <pc:spChg chg="add mod">
          <ac:chgData name="성진 하" userId="0892af4c-c562-4cb8-96a8-5963b23cd58c" providerId="ADAL" clId="{6A424A0A-6C1C-4E7F-A63C-A2AE8A1AA83C}" dt="2019-04-25T13:45:01.346" v="32254" actId="1076"/>
          <ac:spMkLst>
            <pc:docMk/>
            <pc:sldMk cId="3897017635" sldId="272"/>
            <ac:spMk id="129" creationId="{5E2C3550-39B1-4E63-84EE-AF15E82C8A19}"/>
          </ac:spMkLst>
        </pc:spChg>
        <pc:spChg chg="add del mod">
          <ac:chgData name="성진 하" userId="0892af4c-c562-4cb8-96a8-5963b23cd58c" providerId="ADAL" clId="{6A424A0A-6C1C-4E7F-A63C-A2AE8A1AA83C}" dt="2019-04-24T15:30:33.323" v="9624" actId="478"/>
          <ac:spMkLst>
            <pc:docMk/>
            <pc:sldMk cId="3897017635" sldId="272"/>
            <ac:spMk id="16385" creationId="{072E96E0-BAF5-4BFA-804D-3A7A7D18937B}"/>
          </ac:spMkLst>
        </pc:spChg>
        <pc:spChg chg="add mod">
          <ac:chgData name="성진 하" userId="0892af4c-c562-4cb8-96a8-5963b23cd58c" providerId="ADAL" clId="{6A424A0A-6C1C-4E7F-A63C-A2AE8A1AA83C}" dt="2019-04-24T15:31:08.058" v="9634" actId="1076"/>
          <ac:spMkLst>
            <pc:docMk/>
            <pc:sldMk cId="3897017635" sldId="272"/>
            <ac:spMk id="16387" creationId="{9EA5C5BC-CF2E-4B8B-938D-452A9E28AD48}"/>
          </ac:spMkLst>
        </pc:spChg>
        <pc:spChg chg="add mod">
          <ac:chgData name="성진 하" userId="0892af4c-c562-4cb8-96a8-5963b23cd58c" providerId="ADAL" clId="{6A424A0A-6C1C-4E7F-A63C-A2AE8A1AA83C}" dt="2019-04-24T15:30:45.991" v="9628" actId="207"/>
          <ac:spMkLst>
            <pc:docMk/>
            <pc:sldMk cId="3897017635" sldId="272"/>
            <ac:spMk id="16389" creationId="{806A3345-6E88-4753-AC20-841249EAA133}"/>
          </ac:spMkLst>
        </pc:spChg>
        <pc:spChg chg="add del mod">
          <ac:chgData name="성진 하" userId="0892af4c-c562-4cb8-96a8-5963b23cd58c" providerId="ADAL" clId="{6A424A0A-6C1C-4E7F-A63C-A2AE8A1AA83C}" dt="2019-04-25T12:30:13.767" v="28530" actId="478"/>
          <ac:spMkLst>
            <pc:docMk/>
            <pc:sldMk cId="3897017635" sldId="272"/>
            <ac:spMk id="16393" creationId="{F3E6DB0F-C1FE-40DB-AD3F-93379BBC828B}"/>
          </ac:spMkLst>
        </pc:spChg>
        <pc:picChg chg="add del mod modCrop">
          <ac:chgData name="성진 하" userId="0892af4c-c562-4cb8-96a8-5963b23cd58c" providerId="ADAL" clId="{6A424A0A-6C1C-4E7F-A63C-A2AE8A1AA83C}" dt="2019-04-24T14:11:59.085" v="7733" actId="478"/>
          <ac:picMkLst>
            <pc:docMk/>
            <pc:sldMk cId="3897017635" sldId="272"/>
            <ac:picMk id="7" creationId="{E8E79BBA-9955-4FC6-A050-8112C32EEA5E}"/>
          </ac:picMkLst>
        </pc:picChg>
        <pc:picChg chg="add mod modCrop">
          <ac:chgData name="성진 하" userId="0892af4c-c562-4cb8-96a8-5963b23cd58c" providerId="ADAL" clId="{6A424A0A-6C1C-4E7F-A63C-A2AE8A1AA83C}" dt="2019-04-24T14:53:11.691" v="8846" actId="1038"/>
          <ac:picMkLst>
            <pc:docMk/>
            <pc:sldMk cId="3897017635" sldId="272"/>
            <ac:picMk id="8" creationId="{CF6F2EDB-1F95-4671-A7A3-258B7DA258B2}"/>
          </ac:picMkLst>
        </pc:picChg>
        <pc:picChg chg="add mod modCrop">
          <ac:chgData name="성진 하" userId="0892af4c-c562-4cb8-96a8-5963b23cd58c" providerId="ADAL" clId="{6A424A0A-6C1C-4E7F-A63C-A2AE8A1AA83C}" dt="2019-04-24T14:53:11.691" v="8846" actId="1038"/>
          <ac:picMkLst>
            <pc:docMk/>
            <pc:sldMk cId="3897017635" sldId="272"/>
            <ac:picMk id="31" creationId="{FF2F2DB5-7FEC-4F06-8AF6-6D997FCFC262}"/>
          </ac:picMkLst>
        </pc:picChg>
        <pc:picChg chg="add del mod">
          <ac:chgData name="성진 하" userId="0892af4c-c562-4cb8-96a8-5963b23cd58c" providerId="ADAL" clId="{6A424A0A-6C1C-4E7F-A63C-A2AE8A1AA83C}" dt="2019-04-24T15:31:43.769" v="9650" actId="478"/>
          <ac:picMkLst>
            <pc:docMk/>
            <pc:sldMk cId="3897017635" sldId="272"/>
            <ac:picMk id="60" creationId="{E67B215E-B577-4056-A298-F4A157F96849}"/>
          </ac:picMkLst>
        </pc:picChg>
        <pc:picChg chg="add del mod">
          <ac:chgData name="성진 하" userId="0892af4c-c562-4cb8-96a8-5963b23cd58c" providerId="ADAL" clId="{6A424A0A-6C1C-4E7F-A63C-A2AE8A1AA83C}" dt="2019-04-24T14:20:09.385" v="7775" actId="478"/>
          <ac:picMkLst>
            <pc:docMk/>
            <pc:sldMk cId="3897017635" sldId="272"/>
            <ac:picMk id="16386" creationId="{B9244349-3249-4187-9737-AE06D62611AF}"/>
          </ac:picMkLst>
        </pc:picChg>
        <pc:picChg chg="add mod">
          <ac:chgData name="성진 하" userId="0892af4c-c562-4cb8-96a8-5963b23cd58c" providerId="ADAL" clId="{6A424A0A-6C1C-4E7F-A63C-A2AE8A1AA83C}" dt="2019-04-24T14:53:11.691" v="8846" actId="1038"/>
          <ac:picMkLst>
            <pc:docMk/>
            <pc:sldMk cId="3897017635" sldId="272"/>
            <ac:picMk id="16388" creationId="{676A8045-FAE6-47DD-9EBA-2C6CC1A5BCDF}"/>
          </ac:picMkLst>
        </pc:picChg>
        <pc:picChg chg="add mod">
          <ac:chgData name="성진 하" userId="0892af4c-c562-4cb8-96a8-5963b23cd58c" providerId="ADAL" clId="{6A424A0A-6C1C-4E7F-A63C-A2AE8A1AA83C}" dt="2019-04-24T15:35:59.189" v="10062" actId="1076"/>
          <ac:picMkLst>
            <pc:docMk/>
            <pc:sldMk cId="3897017635" sldId="272"/>
            <ac:picMk id="16390" creationId="{440AADD6-0E3D-40AE-AB3B-0F6F5FA034C4}"/>
          </ac:picMkLst>
        </pc:picChg>
        <pc:picChg chg="add del mod">
          <ac:chgData name="성진 하" userId="0892af4c-c562-4cb8-96a8-5963b23cd58c" providerId="ADAL" clId="{6A424A0A-6C1C-4E7F-A63C-A2AE8A1AA83C}" dt="2019-04-24T15:25:25.705" v="9472" actId="478"/>
          <ac:picMkLst>
            <pc:docMk/>
            <pc:sldMk cId="3897017635" sldId="272"/>
            <ac:picMk id="16392" creationId="{25117EFD-6BD0-45CB-BBBC-77A6572F298E}"/>
          </ac:picMkLst>
        </pc:picChg>
        <pc:cxnChg chg="add del mod">
          <ac:chgData name="성진 하" userId="0892af4c-c562-4cb8-96a8-5963b23cd58c" providerId="ADAL" clId="{6A424A0A-6C1C-4E7F-A63C-A2AE8A1AA83C}" dt="2019-04-24T14:35:00.168" v="8274" actId="478"/>
          <ac:cxnSpMkLst>
            <pc:docMk/>
            <pc:sldMk cId="3897017635" sldId="272"/>
            <ac:cxnSpMk id="33" creationId="{5892F7C6-7760-4D90-BAF0-F013D7139A8F}"/>
          </ac:cxnSpMkLst>
        </pc:cxnChg>
        <pc:cxnChg chg="add mod">
          <ac:chgData name="성진 하" userId="0892af4c-c562-4cb8-96a8-5963b23cd58c" providerId="ADAL" clId="{6A424A0A-6C1C-4E7F-A63C-A2AE8A1AA83C}" dt="2019-04-24T14:53:11.691" v="8846" actId="1038"/>
          <ac:cxnSpMkLst>
            <pc:docMk/>
            <pc:sldMk cId="3897017635" sldId="272"/>
            <ac:cxnSpMk id="39" creationId="{04C8B606-D028-498A-8967-02481BC9FBC3}"/>
          </ac:cxnSpMkLst>
        </pc:cxnChg>
        <pc:cxnChg chg="add del mod">
          <ac:chgData name="성진 하" userId="0892af4c-c562-4cb8-96a8-5963b23cd58c" providerId="ADAL" clId="{6A424A0A-6C1C-4E7F-A63C-A2AE8A1AA83C}" dt="2019-04-24T14:40:00.430" v="8309" actId="478"/>
          <ac:cxnSpMkLst>
            <pc:docMk/>
            <pc:sldMk cId="3897017635" sldId="272"/>
            <ac:cxnSpMk id="40" creationId="{95CB8A6C-B835-4A0F-81E0-E69EA43EFD3E}"/>
          </ac:cxnSpMkLst>
        </pc:cxnChg>
        <pc:cxnChg chg="add mod">
          <ac:chgData name="성진 하" userId="0892af4c-c562-4cb8-96a8-5963b23cd58c" providerId="ADAL" clId="{6A424A0A-6C1C-4E7F-A63C-A2AE8A1AA83C}" dt="2019-04-24T14:53:11.691" v="8846" actId="1038"/>
          <ac:cxnSpMkLst>
            <pc:docMk/>
            <pc:sldMk cId="3897017635" sldId="272"/>
            <ac:cxnSpMk id="41" creationId="{E3236FD8-A153-4A1F-8C2E-9547C6AC7B13}"/>
          </ac:cxnSpMkLst>
        </pc:cxnChg>
        <pc:cxnChg chg="mod">
          <ac:chgData name="성진 하" userId="0892af4c-c562-4cb8-96a8-5963b23cd58c" providerId="ADAL" clId="{6A424A0A-6C1C-4E7F-A63C-A2AE8A1AA83C}" dt="2019-04-24T15:32:43.333" v="9730" actId="1076"/>
          <ac:cxnSpMkLst>
            <pc:docMk/>
            <pc:sldMk cId="3897017635" sldId="272"/>
            <ac:cxnSpMk id="52" creationId="{B53589F0-B163-4A2E-A10D-7C5BD8E1BC37}"/>
          </ac:cxnSpMkLst>
        </pc:cxnChg>
        <pc:cxnChg chg="add del mod">
          <ac:chgData name="성진 하" userId="0892af4c-c562-4cb8-96a8-5963b23cd58c" providerId="ADAL" clId="{6A424A0A-6C1C-4E7F-A63C-A2AE8A1AA83C}" dt="2019-04-24T14:37:02.918" v="8296" actId="478"/>
          <ac:cxnSpMkLst>
            <pc:docMk/>
            <pc:sldMk cId="3897017635" sldId="272"/>
            <ac:cxnSpMk id="57" creationId="{FEB960D9-CEF6-414C-B30E-57CCD4DD49CA}"/>
          </ac:cxnSpMkLst>
        </pc:cxnChg>
        <pc:cxnChg chg="add del mod">
          <ac:chgData name="성진 하" userId="0892af4c-c562-4cb8-96a8-5963b23cd58c" providerId="ADAL" clId="{6A424A0A-6C1C-4E7F-A63C-A2AE8A1AA83C}" dt="2019-04-24T14:37:02.918" v="8296" actId="478"/>
          <ac:cxnSpMkLst>
            <pc:docMk/>
            <pc:sldMk cId="3897017635" sldId="272"/>
            <ac:cxnSpMk id="61" creationId="{D796A6D8-2123-4C67-998E-D51CC818CDA2}"/>
          </ac:cxnSpMkLst>
        </pc:cxnChg>
        <pc:cxnChg chg="add mod">
          <ac:chgData name="성진 하" userId="0892af4c-c562-4cb8-96a8-5963b23cd58c" providerId="ADAL" clId="{6A424A0A-6C1C-4E7F-A63C-A2AE8A1AA83C}" dt="2019-04-24T15:31:28.727" v="9638" actId="1036"/>
          <ac:cxnSpMkLst>
            <pc:docMk/>
            <pc:sldMk cId="3897017635" sldId="272"/>
            <ac:cxnSpMk id="86" creationId="{7683568E-4AF0-4B4E-B6C0-5B6A38C56C99}"/>
          </ac:cxnSpMkLst>
        </pc:cxnChg>
        <pc:cxnChg chg="add mod">
          <ac:chgData name="성진 하" userId="0892af4c-c562-4cb8-96a8-5963b23cd58c" providerId="ADAL" clId="{6A424A0A-6C1C-4E7F-A63C-A2AE8A1AA83C}" dt="2019-04-24T15:31:28.727" v="9638" actId="1036"/>
          <ac:cxnSpMkLst>
            <pc:docMk/>
            <pc:sldMk cId="3897017635" sldId="272"/>
            <ac:cxnSpMk id="103" creationId="{BF200E46-584D-40D7-893F-46C67D38DD44}"/>
          </ac:cxnSpMkLst>
        </pc:cxnChg>
        <pc:cxnChg chg="add mod">
          <ac:chgData name="성진 하" userId="0892af4c-c562-4cb8-96a8-5963b23cd58c" providerId="ADAL" clId="{6A424A0A-6C1C-4E7F-A63C-A2AE8A1AA83C}" dt="2019-04-24T15:26:16.355" v="9516" actId="571"/>
          <ac:cxnSpMkLst>
            <pc:docMk/>
            <pc:sldMk cId="3897017635" sldId="272"/>
            <ac:cxnSpMk id="105" creationId="{3BC01D2D-F089-4B15-ABB1-697B5C64FB85}"/>
          </ac:cxnSpMkLst>
        </pc:cxnChg>
        <pc:cxnChg chg="add mod">
          <ac:chgData name="성진 하" userId="0892af4c-c562-4cb8-96a8-5963b23cd58c" providerId="ADAL" clId="{6A424A0A-6C1C-4E7F-A63C-A2AE8A1AA83C}" dt="2019-04-24T15:33:02.198" v="9735" actId="1076"/>
          <ac:cxnSpMkLst>
            <pc:docMk/>
            <pc:sldMk cId="3897017635" sldId="272"/>
            <ac:cxnSpMk id="114" creationId="{3458FE44-3A08-4D3D-9F83-F3CA55D0C034}"/>
          </ac:cxnSpMkLst>
        </pc:cxnChg>
      </pc:sldChg>
      <pc:sldChg chg="addSp delSp modSp">
        <pc:chgData name="성진 하" userId="0892af4c-c562-4cb8-96a8-5963b23cd58c" providerId="ADAL" clId="{6A424A0A-6C1C-4E7F-A63C-A2AE8A1AA83C}" dt="2019-04-25T13:52:01.219" v="32539" actId="1076"/>
        <pc:sldMkLst>
          <pc:docMk/>
          <pc:sldMk cId="2213824905" sldId="273"/>
        </pc:sldMkLst>
        <pc:spChg chg="del mod">
          <ac:chgData name="성진 하" userId="0892af4c-c562-4cb8-96a8-5963b23cd58c" providerId="ADAL" clId="{6A424A0A-6C1C-4E7F-A63C-A2AE8A1AA83C}" dt="2019-04-24T18:36:29.679" v="12070" actId="478"/>
          <ac:spMkLst>
            <pc:docMk/>
            <pc:sldMk cId="2213824905" sldId="273"/>
            <ac:spMk id="2" creationId="{53D7DD33-F2B8-4819-9739-76E6CE833C9E}"/>
          </ac:spMkLst>
        </pc:spChg>
        <pc:spChg chg="del mod">
          <ac:chgData name="성진 하" userId="0892af4c-c562-4cb8-96a8-5963b23cd58c" providerId="ADAL" clId="{6A424A0A-6C1C-4E7F-A63C-A2AE8A1AA83C}" dt="2019-04-25T12:53:38.878" v="29953" actId="478"/>
          <ac:spMkLst>
            <pc:docMk/>
            <pc:sldMk cId="2213824905" sldId="273"/>
            <ac:spMk id="4" creationId="{688191B4-8132-4799-8C2F-F962DA3B7F19}"/>
          </ac:spMkLst>
        </pc:spChg>
        <pc:spChg chg="mod">
          <ac:chgData name="성진 하" userId="0892af4c-c562-4cb8-96a8-5963b23cd58c" providerId="ADAL" clId="{6A424A0A-6C1C-4E7F-A63C-A2AE8A1AA83C}" dt="2019-04-24T19:13:33" v="14731" actId="20577"/>
          <ac:spMkLst>
            <pc:docMk/>
            <pc:sldMk cId="2213824905" sldId="273"/>
            <ac:spMk id="15" creationId="{68A70B8D-44B6-4BB6-BE1F-27C1C26C6355}"/>
          </ac:spMkLst>
        </pc:spChg>
        <pc:spChg chg="mod">
          <ac:chgData name="성진 하" userId="0892af4c-c562-4cb8-96a8-5963b23cd58c" providerId="ADAL" clId="{6A424A0A-6C1C-4E7F-A63C-A2AE8A1AA83C}" dt="2019-04-24T19:02:35.060" v="13431" actId="1035"/>
          <ac:spMkLst>
            <pc:docMk/>
            <pc:sldMk cId="2213824905" sldId="273"/>
            <ac:spMk id="18" creationId="{A1B24040-9554-432A-AE18-E1E00D93C5B3}"/>
          </ac:spMkLst>
        </pc:spChg>
        <pc:spChg chg="del">
          <ac:chgData name="성진 하" userId="0892af4c-c562-4cb8-96a8-5963b23cd58c" providerId="ADAL" clId="{6A424A0A-6C1C-4E7F-A63C-A2AE8A1AA83C}" dt="2019-04-24T15:48:59.603" v="10855" actId="478"/>
          <ac:spMkLst>
            <pc:docMk/>
            <pc:sldMk cId="2213824905" sldId="273"/>
            <ac:spMk id="19" creationId="{6D0D4D0B-AAF1-42B1-8029-AAFF54ECAD47}"/>
          </ac:spMkLst>
        </pc:spChg>
        <pc:spChg chg="del">
          <ac:chgData name="성진 하" userId="0892af4c-c562-4cb8-96a8-5963b23cd58c" providerId="ADAL" clId="{6A424A0A-6C1C-4E7F-A63C-A2AE8A1AA83C}" dt="2019-04-24T15:48:55.592" v="10854" actId="478"/>
          <ac:spMkLst>
            <pc:docMk/>
            <pc:sldMk cId="2213824905" sldId="273"/>
            <ac:spMk id="20" creationId="{685E7FDF-F1FD-4E37-8A84-9CB823437A6D}"/>
          </ac:spMkLst>
        </pc:spChg>
        <pc:spChg chg="del mod">
          <ac:chgData name="성진 하" userId="0892af4c-c562-4cb8-96a8-5963b23cd58c" providerId="ADAL" clId="{6A424A0A-6C1C-4E7F-A63C-A2AE8A1AA83C}" dt="2019-04-24T18:45:13.486" v="12676" actId="478"/>
          <ac:spMkLst>
            <pc:docMk/>
            <pc:sldMk cId="2213824905" sldId="273"/>
            <ac:spMk id="21" creationId="{A7FA82F1-9166-4DA2-ABB4-5B12AA128A96}"/>
          </ac:spMkLst>
        </pc:spChg>
        <pc:spChg chg="add del mod">
          <ac:chgData name="성진 하" userId="0892af4c-c562-4cb8-96a8-5963b23cd58c" providerId="ADAL" clId="{6A424A0A-6C1C-4E7F-A63C-A2AE8A1AA83C}" dt="2019-04-24T18:26:10.583" v="11865" actId="478"/>
          <ac:spMkLst>
            <pc:docMk/>
            <pc:sldMk cId="2213824905" sldId="273"/>
            <ac:spMk id="22" creationId="{22A48BC1-4E5F-42D1-A775-DF277D5826C8}"/>
          </ac:spMkLst>
        </pc:spChg>
        <pc:spChg chg="add mod">
          <ac:chgData name="성진 하" userId="0892af4c-c562-4cb8-96a8-5963b23cd58c" providerId="ADAL" clId="{6A424A0A-6C1C-4E7F-A63C-A2AE8A1AA83C}" dt="2019-04-24T19:02:21.394" v="13408" actId="1035"/>
          <ac:spMkLst>
            <pc:docMk/>
            <pc:sldMk cId="2213824905" sldId="273"/>
            <ac:spMk id="23" creationId="{DE58D7F4-084C-45F2-84D0-DA8345A7904D}"/>
          </ac:spMkLst>
        </pc:spChg>
        <pc:spChg chg="add mod">
          <ac:chgData name="성진 하" userId="0892af4c-c562-4cb8-96a8-5963b23cd58c" providerId="ADAL" clId="{6A424A0A-6C1C-4E7F-A63C-A2AE8A1AA83C}" dt="2019-04-25T13:52:01.219" v="32539" actId="1076"/>
          <ac:spMkLst>
            <pc:docMk/>
            <pc:sldMk cId="2213824905" sldId="273"/>
            <ac:spMk id="24" creationId="{5FB65A3F-8631-4E58-8BAF-F5354C801B36}"/>
          </ac:spMkLst>
        </pc:spChg>
        <pc:spChg chg="add mod">
          <ac:chgData name="성진 하" userId="0892af4c-c562-4cb8-96a8-5963b23cd58c" providerId="ADAL" clId="{6A424A0A-6C1C-4E7F-A63C-A2AE8A1AA83C}" dt="2019-04-24T19:24:32.774" v="15059" actId="1038"/>
          <ac:spMkLst>
            <pc:docMk/>
            <pc:sldMk cId="2213824905" sldId="273"/>
            <ac:spMk id="25" creationId="{70AB70B3-F3D6-447D-90A9-BEA6C69DCBDD}"/>
          </ac:spMkLst>
        </pc:spChg>
        <pc:spChg chg="add del mod">
          <ac:chgData name="성진 하" userId="0892af4c-c562-4cb8-96a8-5963b23cd58c" providerId="ADAL" clId="{6A424A0A-6C1C-4E7F-A63C-A2AE8A1AA83C}" dt="2019-04-24T19:09:30.553" v="14299" actId="478"/>
          <ac:spMkLst>
            <pc:docMk/>
            <pc:sldMk cId="2213824905" sldId="273"/>
            <ac:spMk id="26" creationId="{F4213A70-6963-4E3D-B836-DF2B7472CA0C}"/>
          </ac:spMkLst>
        </pc:spChg>
        <pc:spChg chg="mod">
          <ac:chgData name="성진 하" userId="0892af4c-c562-4cb8-96a8-5963b23cd58c" providerId="ADAL" clId="{6A424A0A-6C1C-4E7F-A63C-A2AE8A1AA83C}" dt="2019-04-24T19:02:41.842" v="13433" actId="1076"/>
          <ac:spMkLst>
            <pc:docMk/>
            <pc:sldMk cId="2213824905" sldId="273"/>
            <ac:spMk id="28" creationId="{71BD9396-4966-40DD-B35D-71F0C60EC226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30" creationId="{FC1A5350-1E10-400A-9F81-58543EDED2D3}"/>
          </ac:spMkLst>
        </pc:spChg>
        <pc:spChg chg="add mod ord">
          <ac:chgData name="성진 하" userId="0892af4c-c562-4cb8-96a8-5963b23cd58c" providerId="ADAL" clId="{6A424A0A-6C1C-4E7F-A63C-A2AE8A1AA83C}" dt="2019-04-24T19:03:05.493" v="13467" actId="1035"/>
          <ac:spMkLst>
            <pc:docMk/>
            <pc:sldMk cId="2213824905" sldId="273"/>
            <ac:spMk id="31" creationId="{65CABD9C-288F-4295-B1ED-4F3C55156656}"/>
          </ac:spMkLst>
        </pc:spChg>
        <pc:spChg chg="add mod">
          <ac:chgData name="성진 하" userId="0892af4c-c562-4cb8-96a8-5963b23cd58c" providerId="ADAL" clId="{6A424A0A-6C1C-4E7F-A63C-A2AE8A1AA83C}" dt="2019-04-24T19:10:24.452" v="14323" actId="1076"/>
          <ac:spMkLst>
            <pc:docMk/>
            <pc:sldMk cId="2213824905" sldId="273"/>
            <ac:spMk id="35" creationId="{C32A9A3D-B7A1-4882-A810-CF479B3F56C6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36" creationId="{5D14AD94-10A6-4E8C-AE07-4928E9E2D8F4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37" creationId="{03064586-74D5-4FB3-8EA8-D345DD6AD6FE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38" creationId="{22E29898-FAFB-472D-AFB7-07CCDBCF0D95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39" creationId="{376C02F7-2687-4202-B75E-B8FDFFB1760E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0" creationId="{231FD5AC-27A5-45B5-B232-4CD51565AE4E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1" creationId="{8F6D35C1-3B20-4DAC-AF5D-B5263066BDC5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2" creationId="{3A0BD44A-10B1-44D1-AD78-BCE2F3A98429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3" creationId="{FC3B5A20-F450-485C-A077-2367480A664A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4" creationId="{C5D53859-5B77-441F-BFC5-84DF188EF496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5" creationId="{A26D47BC-CFCF-4F70-AC6C-3FA2D0CEE781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6" creationId="{DBDEDA15-34A9-4F16-B306-4CDC41061A56}"/>
          </ac:spMkLst>
        </pc:spChg>
        <pc:spChg chg="add mod">
          <ac:chgData name="성진 하" userId="0892af4c-c562-4cb8-96a8-5963b23cd58c" providerId="ADAL" clId="{6A424A0A-6C1C-4E7F-A63C-A2AE8A1AA83C}" dt="2019-04-24T19:02:58.239" v="13455" actId="1035"/>
          <ac:spMkLst>
            <pc:docMk/>
            <pc:sldMk cId="2213824905" sldId="273"/>
            <ac:spMk id="47" creationId="{300A185C-2BD1-4EED-B652-DE2548E95F6C}"/>
          </ac:spMkLst>
        </pc:spChg>
        <pc:spChg chg="del mod">
          <ac:chgData name="성진 하" userId="0892af4c-c562-4cb8-96a8-5963b23cd58c" providerId="ADAL" clId="{6A424A0A-6C1C-4E7F-A63C-A2AE8A1AA83C}" dt="2019-04-24T19:15:47.716" v="14996" actId="478"/>
          <ac:spMkLst>
            <pc:docMk/>
            <pc:sldMk cId="2213824905" sldId="273"/>
            <ac:spMk id="48" creationId="{090E77FF-661E-4349-B183-6244578AB5B3}"/>
          </ac:spMkLst>
        </pc:spChg>
        <pc:spChg chg="add mod">
          <ac:chgData name="성진 하" userId="0892af4c-c562-4cb8-96a8-5963b23cd58c" providerId="ADAL" clId="{6A424A0A-6C1C-4E7F-A63C-A2AE8A1AA83C}" dt="2019-04-24T19:09:25.661" v="14297" actId="1036"/>
          <ac:spMkLst>
            <pc:docMk/>
            <pc:sldMk cId="2213824905" sldId="273"/>
            <ac:spMk id="49" creationId="{F6B5A00C-5189-4361-80E9-3FF7C81A8C0B}"/>
          </ac:spMkLst>
        </pc:spChg>
        <pc:spChg chg="del">
          <ac:chgData name="성진 하" userId="0892af4c-c562-4cb8-96a8-5963b23cd58c" providerId="ADAL" clId="{6A424A0A-6C1C-4E7F-A63C-A2AE8A1AA83C}" dt="2019-04-24T18:41:02.185" v="12435" actId="478"/>
          <ac:spMkLst>
            <pc:docMk/>
            <pc:sldMk cId="2213824905" sldId="273"/>
            <ac:spMk id="50" creationId="{952EA02E-A285-4CF3-9F8B-4A43E3D286B5}"/>
          </ac:spMkLst>
        </pc:spChg>
        <pc:spChg chg="add mod">
          <ac:chgData name="성진 하" userId="0892af4c-c562-4cb8-96a8-5963b23cd58c" providerId="ADAL" clId="{6A424A0A-6C1C-4E7F-A63C-A2AE8A1AA83C}" dt="2019-04-24T19:02:35.060" v="13431" actId="1035"/>
          <ac:spMkLst>
            <pc:docMk/>
            <pc:sldMk cId="2213824905" sldId="273"/>
            <ac:spMk id="51" creationId="{19E7B3CD-7203-4919-AFB0-D521CC56EA26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3" creationId="{B0D6308F-D755-455C-A41C-52598D0270BF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4" creationId="{E4BA6801-7741-4526-8D23-9913850E5FE9}"/>
          </ac:spMkLst>
        </pc:spChg>
        <pc:spChg chg="add del mod">
          <ac:chgData name="성진 하" userId="0892af4c-c562-4cb8-96a8-5963b23cd58c" providerId="ADAL" clId="{6A424A0A-6C1C-4E7F-A63C-A2AE8A1AA83C}" dt="2019-04-25T12:53:38.878" v="29953" actId="478"/>
          <ac:spMkLst>
            <pc:docMk/>
            <pc:sldMk cId="2213824905" sldId="273"/>
            <ac:spMk id="55" creationId="{70EDFA07-177E-431E-A7AD-988F2CBD292E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6" creationId="{A66409C0-52B0-4A36-9B1D-654DB270AA9C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7" creationId="{BD93C128-A79B-4CFA-94C1-362AEDF3C051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8" creationId="{4F1EDBF0-09E2-4761-9368-9C9ED5BF12AF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59" creationId="{D64B7AA7-40D7-4306-8BD9-128C69569E57}"/>
          </ac:spMkLst>
        </pc:spChg>
        <pc:spChg chg="add mod">
          <ac:chgData name="성진 하" userId="0892af4c-c562-4cb8-96a8-5963b23cd58c" providerId="ADAL" clId="{6A424A0A-6C1C-4E7F-A63C-A2AE8A1AA83C}" dt="2019-04-24T19:02:44.391" v="13435" actId="571"/>
          <ac:spMkLst>
            <pc:docMk/>
            <pc:sldMk cId="2213824905" sldId="273"/>
            <ac:spMk id="60" creationId="{6D12B6E2-6518-44CA-A09C-FA9648A144E4}"/>
          </ac:spMkLst>
        </pc:spChg>
        <pc:spChg chg="add mod">
          <ac:chgData name="성진 하" userId="0892af4c-c562-4cb8-96a8-5963b23cd58c" providerId="ADAL" clId="{6A424A0A-6C1C-4E7F-A63C-A2AE8A1AA83C}" dt="2019-04-24T19:03:50.222" v="13539" actId="20577"/>
          <ac:spMkLst>
            <pc:docMk/>
            <pc:sldMk cId="2213824905" sldId="273"/>
            <ac:spMk id="61" creationId="{F2C2FDD4-AFB3-498A-BC9B-BC23EE8A1DBF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62" creationId="{5BE30E2D-827C-4147-9648-67318E79748F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64" creationId="{2BBA64A0-26B4-4113-B3A3-CDA90391392E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66" creationId="{A7345967-2A02-484A-B2B4-FFAA69136119}"/>
          </ac:spMkLst>
        </pc:spChg>
        <pc:spChg chg="add mod">
          <ac:chgData name="성진 하" userId="0892af4c-c562-4cb8-96a8-5963b23cd58c" providerId="ADAL" clId="{6A424A0A-6C1C-4E7F-A63C-A2AE8A1AA83C}" dt="2019-04-25T13:44:39.058" v="32253" actId="207"/>
          <ac:spMkLst>
            <pc:docMk/>
            <pc:sldMk cId="2213824905" sldId="273"/>
            <ac:spMk id="67" creationId="{2D3EA74F-2237-48A1-9684-1693FD353C3A}"/>
          </ac:spMkLst>
        </pc:spChg>
        <pc:spChg chg="add mod">
          <ac:chgData name="성진 하" userId="0892af4c-c562-4cb8-96a8-5963b23cd58c" providerId="ADAL" clId="{6A424A0A-6C1C-4E7F-A63C-A2AE8A1AA83C}" dt="2019-04-25T12:52:55.743" v="29947" actId="1076"/>
          <ac:spMkLst>
            <pc:docMk/>
            <pc:sldMk cId="2213824905" sldId="273"/>
            <ac:spMk id="68" creationId="{760A43E2-068F-4D4E-BB86-37FCC69BF085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69" creationId="{B7B6BE1D-B9C5-4743-A060-3D21C7A83E68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70" creationId="{5D346B61-41C1-462C-BCC2-1DC388F992BE}"/>
          </ac:spMkLst>
        </pc:spChg>
        <pc:spChg chg="add del mod">
          <ac:chgData name="성진 하" userId="0892af4c-c562-4cb8-96a8-5963b23cd58c" providerId="ADAL" clId="{6A424A0A-6C1C-4E7F-A63C-A2AE8A1AA83C}" dt="2019-04-25T12:52:00.828" v="29877" actId="478"/>
          <ac:spMkLst>
            <pc:docMk/>
            <pc:sldMk cId="2213824905" sldId="273"/>
            <ac:spMk id="71" creationId="{1ACF1708-09A6-4B5F-B766-2CD514422BC4}"/>
          </ac:spMkLst>
        </pc:spChg>
        <pc:spChg chg="add mod">
          <ac:chgData name="성진 하" userId="0892af4c-c562-4cb8-96a8-5963b23cd58c" providerId="ADAL" clId="{6A424A0A-6C1C-4E7F-A63C-A2AE8A1AA83C}" dt="2019-04-25T13:00:40.709" v="30470" actId="1076"/>
          <ac:spMkLst>
            <pc:docMk/>
            <pc:sldMk cId="2213824905" sldId="273"/>
            <ac:spMk id="72" creationId="{707EDC78-F168-47D6-BF42-FE4E2435C9CC}"/>
          </ac:spMkLst>
        </pc:spChg>
        <pc:spChg chg="add mod">
          <ac:chgData name="성진 하" userId="0892af4c-c562-4cb8-96a8-5963b23cd58c" providerId="ADAL" clId="{6A424A0A-6C1C-4E7F-A63C-A2AE8A1AA83C}" dt="2019-04-25T13:00:51.692" v="30471" actId="1076"/>
          <ac:spMkLst>
            <pc:docMk/>
            <pc:sldMk cId="2213824905" sldId="273"/>
            <ac:spMk id="73" creationId="{4365E28E-A005-40DF-929E-DF3A78D20FC4}"/>
          </ac:spMkLst>
        </pc:spChg>
        <pc:spChg chg="add mod">
          <ac:chgData name="성진 하" userId="0892af4c-c562-4cb8-96a8-5963b23cd58c" providerId="ADAL" clId="{6A424A0A-6C1C-4E7F-A63C-A2AE8A1AA83C}" dt="2019-04-25T13:00:32.452" v="30468" actId="1076"/>
          <ac:spMkLst>
            <pc:docMk/>
            <pc:sldMk cId="2213824905" sldId="273"/>
            <ac:spMk id="74" creationId="{89D49C3B-5478-4DBD-917A-22AA867E6F25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21504" creationId="{30467DB0-8E79-43FB-8A6B-642F708BC689}"/>
          </ac:spMkLst>
        </pc:spChg>
        <pc:spChg chg="add del mod">
          <ac:chgData name="성진 하" userId="0892af4c-c562-4cb8-96a8-5963b23cd58c" providerId="ADAL" clId="{6A424A0A-6C1C-4E7F-A63C-A2AE8A1AA83C}" dt="2019-04-24T19:08:22.329" v="14080" actId="478"/>
          <ac:spMkLst>
            <pc:docMk/>
            <pc:sldMk cId="2213824905" sldId="273"/>
            <ac:spMk id="21505" creationId="{AF9CC382-FDA3-412F-96FF-F52F3FC07AB7}"/>
          </ac:spMkLst>
        </pc:spChg>
        <pc:spChg chg="add mod">
          <ac:chgData name="성진 하" userId="0892af4c-c562-4cb8-96a8-5963b23cd58c" providerId="ADAL" clId="{6A424A0A-6C1C-4E7F-A63C-A2AE8A1AA83C}" dt="2019-04-25T12:54:09.795" v="29956" actId="1076"/>
          <ac:spMkLst>
            <pc:docMk/>
            <pc:sldMk cId="2213824905" sldId="273"/>
            <ac:spMk id="21507" creationId="{E5C08ED4-8DC3-4D9D-AE11-C685117A45C4}"/>
          </ac:spMkLst>
        </pc:spChg>
        <pc:picChg chg="del mod">
          <ac:chgData name="성진 하" userId="0892af4c-c562-4cb8-96a8-5963b23cd58c" providerId="ADAL" clId="{6A424A0A-6C1C-4E7F-A63C-A2AE8A1AA83C}" dt="2019-04-24T18:45:37.511" v="12680" actId="478"/>
          <ac:picMkLst>
            <pc:docMk/>
            <pc:sldMk cId="2213824905" sldId="273"/>
            <ac:picMk id="5" creationId="{E05FDFBD-AFC3-4EF7-9E96-92CAE3B9F3AC}"/>
          </ac:picMkLst>
        </pc:picChg>
        <pc:picChg chg="del mod">
          <ac:chgData name="성진 하" userId="0892af4c-c562-4cb8-96a8-5963b23cd58c" providerId="ADAL" clId="{6A424A0A-6C1C-4E7F-A63C-A2AE8A1AA83C}" dt="2019-04-24T19:08:00.743" v="14074" actId="478"/>
          <ac:picMkLst>
            <pc:docMk/>
            <pc:sldMk cId="2213824905" sldId="273"/>
            <ac:picMk id="6" creationId="{2C7856F8-0B16-44E3-9768-FBD4B142FD81}"/>
          </ac:picMkLst>
        </pc:picChg>
        <pc:picChg chg="del mod">
          <ac:chgData name="성진 하" userId="0892af4c-c562-4cb8-96a8-5963b23cd58c" providerId="ADAL" clId="{6A424A0A-6C1C-4E7F-A63C-A2AE8A1AA83C}" dt="2019-04-24T18:45:07.917" v="12673" actId="478"/>
          <ac:picMkLst>
            <pc:docMk/>
            <pc:sldMk cId="2213824905" sldId="273"/>
            <ac:picMk id="7" creationId="{5C01E5A1-06DE-478A-B2C2-B0A25D0DD0B4}"/>
          </ac:picMkLst>
        </pc:picChg>
        <pc:picChg chg="add del mod">
          <ac:chgData name="성진 하" userId="0892af4c-c562-4cb8-96a8-5963b23cd58c" providerId="ADAL" clId="{6A424A0A-6C1C-4E7F-A63C-A2AE8A1AA83C}" dt="2019-04-24T18:58:03.897" v="13163" actId="478"/>
          <ac:picMkLst>
            <pc:docMk/>
            <pc:sldMk cId="2213824905" sldId="273"/>
            <ac:picMk id="9" creationId="{25324A45-CF6F-496F-8B64-55116D87CA2B}"/>
          </ac:picMkLst>
        </pc:picChg>
        <pc:picChg chg="add del mod">
          <ac:chgData name="성진 하" userId="0892af4c-c562-4cb8-96a8-5963b23cd58c" providerId="ADAL" clId="{6A424A0A-6C1C-4E7F-A63C-A2AE8A1AA83C}" dt="2019-04-24T18:41:07.941" v="12436" actId="478"/>
          <ac:picMkLst>
            <pc:docMk/>
            <pc:sldMk cId="2213824905" sldId="273"/>
            <ac:picMk id="21506" creationId="{509BEF4F-FC35-469D-A1B8-ABE1B22177C1}"/>
          </ac:picMkLst>
        </pc:picChg>
        <pc:cxnChg chg="add mod">
          <ac:chgData name="성진 하" userId="0892af4c-c562-4cb8-96a8-5963b23cd58c" providerId="ADAL" clId="{6A424A0A-6C1C-4E7F-A63C-A2AE8A1AA83C}" dt="2019-04-24T19:02:35.060" v="13431" actId="1035"/>
          <ac:cxnSpMkLst>
            <pc:docMk/>
            <pc:sldMk cId="2213824905" sldId="273"/>
            <ac:cxnSpMk id="11" creationId="{1B53373E-328A-4EF0-8556-7F46CD287E0B}"/>
          </ac:cxnSpMkLst>
        </pc:cxnChg>
        <pc:cxnChg chg="add del mod">
          <ac:chgData name="성진 하" userId="0892af4c-c562-4cb8-96a8-5963b23cd58c" providerId="ADAL" clId="{6A424A0A-6C1C-4E7F-A63C-A2AE8A1AA83C}" dt="2019-04-24T18:26:06.953" v="11863" actId="478"/>
          <ac:cxnSpMkLst>
            <pc:docMk/>
            <pc:sldMk cId="2213824905" sldId="273"/>
            <ac:cxnSpMk id="29" creationId="{4AE93BAD-8BDD-4A06-8586-FE1F459AFDC0}"/>
          </ac:cxnSpMkLst>
        </pc:cxnChg>
        <pc:cxnChg chg="del">
          <ac:chgData name="성진 하" userId="0892af4c-c562-4cb8-96a8-5963b23cd58c" providerId="ADAL" clId="{6A424A0A-6C1C-4E7F-A63C-A2AE8A1AA83C}" dt="2019-04-24T19:07:24.963" v="13943" actId="478"/>
          <ac:cxnSpMkLst>
            <pc:docMk/>
            <pc:sldMk cId="2213824905" sldId="273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5T12:53:51.142" v="29955" actId="1076"/>
          <ac:cxnSpMkLst>
            <pc:docMk/>
            <pc:sldMk cId="2213824905" sldId="273"/>
            <ac:cxnSpMk id="65" creationId="{60448998-E353-49D3-A484-988201AE261C}"/>
          </ac:cxnSpMkLst>
        </pc:cxnChg>
        <pc:cxnChg chg="add mod">
          <ac:chgData name="성진 하" userId="0892af4c-c562-4cb8-96a8-5963b23cd58c" providerId="ADAL" clId="{6A424A0A-6C1C-4E7F-A63C-A2AE8A1AA83C}" dt="2019-04-25T12:53:44.722" v="29954" actId="571"/>
          <ac:cxnSpMkLst>
            <pc:docMk/>
            <pc:sldMk cId="2213824905" sldId="273"/>
            <ac:cxnSpMk id="75" creationId="{8B9268B9-B3A5-4C13-93EE-05920606EADB}"/>
          </ac:cxnSpMkLst>
        </pc:cxnChg>
      </pc:sldChg>
      <pc:sldChg chg="addSp delSp modSp">
        <pc:chgData name="성진 하" userId="0892af4c-c562-4cb8-96a8-5963b23cd58c" providerId="ADAL" clId="{6A424A0A-6C1C-4E7F-A63C-A2AE8A1AA83C}" dt="2019-04-25T13:42:32.835" v="32162" actId="14100"/>
        <pc:sldMkLst>
          <pc:docMk/>
          <pc:sldMk cId="2886884745" sldId="274"/>
        </pc:sldMkLst>
        <pc:spChg chg="mod">
          <ac:chgData name="성진 하" userId="0892af4c-c562-4cb8-96a8-5963b23cd58c" providerId="ADAL" clId="{6A424A0A-6C1C-4E7F-A63C-A2AE8A1AA83C}" dt="2019-04-24T21:35:51.256" v="20104"/>
          <ac:spMkLst>
            <pc:docMk/>
            <pc:sldMk cId="2886884745" sldId="274"/>
            <ac:spMk id="2" creationId="{53D7DD33-F2B8-4819-9739-76E6CE833C9E}"/>
          </ac:spMkLst>
        </pc:spChg>
        <pc:spChg chg="mod ord">
          <ac:chgData name="성진 하" userId="0892af4c-c562-4cb8-96a8-5963b23cd58c" providerId="ADAL" clId="{6A424A0A-6C1C-4E7F-A63C-A2AE8A1AA83C}" dt="2019-04-25T10:22:02.433" v="24403" actId="2085"/>
          <ac:spMkLst>
            <pc:docMk/>
            <pc:sldMk cId="2886884745" sldId="274"/>
            <ac:spMk id="4" creationId="{688191B4-8132-4799-8C2F-F962DA3B7F19}"/>
          </ac:spMkLst>
        </pc:spChg>
        <pc:spChg chg="mod">
          <ac:chgData name="성진 하" userId="0892af4c-c562-4cb8-96a8-5963b23cd58c" providerId="ADAL" clId="{6A424A0A-6C1C-4E7F-A63C-A2AE8A1AA83C}" dt="2019-04-25T13:38:00.970" v="32032" actId="20577"/>
          <ac:spMkLst>
            <pc:docMk/>
            <pc:sldMk cId="2886884745" sldId="274"/>
            <ac:spMk id="16" creationId="{1BCF0CB6-C69F-44C0-86FF-AA4FFFB2A86C}"/>
          </ac:spMkLst>
        </pc:spChg>
        <pc:spChg chg="del">
          <ac:chgData name="성진 하" userId="0892af4c-c562-4cb8-96a8-5963b23cd58c" providerId="ADAL" clId="{6A424A0A-6C1C-4E7F-A63C-A2AE8A1AA83C}" dt="2019-04-24T20:28:19.860" v="17682" actId="478"/>
          <ac:spMkLst>
            <pc:docMk/>
            <pc:sldMk cId="2886884745" sldId="274"/>
            <ac:spMk id="18" creationId="{A1B24040-9554-432A-AE18-E1E00D93C5B3}"/>
          </ac:spMkLst>
        </pc:spChg>
        <pc:spChg chg="del">
          <ac:chgData name="성진 하" userId="0892af4c-c562-4cb8-96a8-5963b23cd58c" providerId="ADAL" clId="{6A424A0A-6C1C-4E7F-A63C-A2AE8A1AA83C}" dt="2019-04-24T20:47:35.972" v="18110" actId="478"/>
          <ac:spMkLst>
            <pc:docMk/>
            <pc:sldMk cId="2886884745" sldId="274"/>
            <ac:spMk id="19" creationId="{6D0D4D0B-AAF1-42B1-8029-AAFF54ECAD47}"/>
          </ac:spMkLst>
        </pc:spChg>
        <pc:spChg chg="del">
          <ac:chgData name="성진 하" userId="0892af4c-c562-4cb8-96a8-5963b23cd58c" providerId="ADAL" clId="{6A424A0A-6C1C-4E7F-A63C-A2AE8A1AA83C}" dt="2019-04-24T20:53:28.205" v="18158" actId="478"/>
          <ac:spMkLst>
            <pc:docMk/>
            <pc:sldMk cId="2886884745" sldId="274"/>
            <ac:spMk id="20" creationId="{685E7FDF-F1FD-4E37-8A84-9CB823437A6D}"/>
          </ac:spMkLst>
        </pc:spChg>
        <pc:spChg chg="del mod">
          <ac:chgData name="성진 하" userId="0892af4c-c562-4cb8-96a8-5963b23cd58c" providerId="ADAL" clId="{6A424A0A-6C1C-4E7F-A63C-A2AE8A1AA83C}" dt="2019-04-24T21:13:50.181" v="18944" actId="478"/>
          <ac:spMkLst>
            <pc:docMk/>
            <pc:sldMk cId="2886884745" sldId="274"/>
            <ac:spMk id="22" creationId="{74A6C9DC-5102-4440-B6B0-C842D4C53618}"/>
          </ac:spMkLst>
        </pc:spChg>
        <pc:spChg chg="mod">
          <ac:chgData name="성진 하" userId="0892af4c-c562-4cb8-96a8-5963b23cd58c" providerId="ADAL" clId="{6A424A0A-6C1C-4E7F-A63C-A2AE8A1AA83C}" dt="2019-04-24T21:08:44.387" v="18566" actId="1076"/>
          <ac:spMkLst>
            <pc:docMk/>
            <pc:sldMk cId="2886884745" sldId="274"/>
            <ac:spMk id="23" creationId="{59D9AA29-A8EB-4610-BFF4-613C9322BD60}"/>
          </ac:spMkLst>
        </pc:spChg>
        <pc:spChg chg="add mod">
          <ac:chgData name="성진 하" userId="0892af4c-c562-4cb8-96a8-5963b23cd58c" providerId="ADAL" clId="{6A424A0A-6C1C-4E7F-A63C-A2AE8A1AA83C}" dt="2019-04-24T21:12:22.526" v="18831" actId="20577"/>
          <ac:spMkLst>
            <pc:docMk/>
            <pc:sldMk cId="2886884745" sldId="274"/>
            <ac:spMk id="26" creationId="{5B4E5814-9E27-4124-BE98-B7EA84B2C52D}"/>
          </ac:spMkLst>
        </pc:spChg>
        <pc:spChg chg="add mod">
          <ac:chgData name="성진 하" userId="0892af4c-c562-4cb8-96a8-5963b23cd58c" providerId="ADAL" clId="{6A424A0A-6C1C-4E7F-A63C-A2AE8A1AA83C}" dt="2019-04-24T21:20:53.664" v="19298" actId="1076"/>
          <ac:spMkLst>
            <pc:docMk/>
            <pc:sldMk cId="2886884745" sldId="274"/>
            <ac:spMk id="27" creationId="{DB15EFEF-8352-44B5-BE89-A2C47C7D93AA}"/>
          </ac:spMkLst>
        </pc:spChg>
        <pc:spChg chg="del">
          <ac:chgData name="성진 하" userId="0892af4c-c562-4cb8-96a8-5963b23cd58c" providerId="ADAL" clId="{6A424A0A-6C1C-4E7F-A63C-A2AE8A1AA83C}" dt="2019-04-24T20:59:58.456" v="18305" actId="478"/>
          <ac:spMkLst>
            <pc:docMk/>
            <pc:sldMk cId="2886884745" sldId="274"/>
            <ac:spMk id="28" creationId="{71BD9396-4966-40DD-B35D-71F0C60EC226}"/>
          </ac:spMkLst>
        </pc:spChg>
        <pc:spChg chg="add del mod">
          <ac:chgData name="성진 하" userId="0892af4c-c562-4cb8-96a8-5963b23cd58c" providerId="ADAL" clId="{6A424A0A-6C1C-4E7F-A63C-A2AE8A1AA83C}" dt="2019-04-24T21:23:08.921" v="19450" actId="478"/>
          <ac:spMkLst>
            <pc:docMk/>
            <pc:sldMk cId="2886884745" sldId="274"/>
            <ac:spMk id="29" creationId="{1940545C-F8E5-4E44-B6E7-47AE3A9E9463}"/>
          </ac:spMkLst>
        </pc:spChg>
        <pc:spChg chg="add del mod">
          <ac:chgData name="성진 하" userId="0892af4c-c562-4cb8-96a8-5963b23cd58c" providerId="ADAL" clId="{6A424A0A-6C1C-4E7F-A63C-A2AE8A1AA83C}" dt="2019-04-24T20:30:51.713" v="17690" actId="478"/>
          <ac:spMkLst>
            <pc:docMk/>
            <pc:sldMk cId="2886884745" sldId="274"/>
            <ac:spMk id="30" creationId="{2F140E07-D6B5-47BE-92DB-30DA5656C1A8}"/>
          </ac:spMkLst>
        </pc:spChg>
        <pc:spChg chg="add del mod">
          <ac:chgData name="성진 하" userId="0892af4c-c562-4cb8-96a8-5963b23cd58c" providerId="ADAL" clId="{6A424A0A-6C1C-4E7F-A63C-A2AE8A1AA83C}" dt="2019-04-24T20:30:48.523" v="17689" actId="478"/>
          <ac:spMkLst>
            <pc:docMk/>
            <pc:sldMk cId="2886884745" sldId="274"/>
            <ac:spMk id="31" creationId="{E9B36A78-AEC6-4B4E-86EB-2546C12888FC}"/>
          </ac:spMkLst>
        </pc:spChg>
        <pc:spChg chg="add del mod">
          <ac:chgData name="성진 하" userId="0892af4c-c562-4cb8-96a8-5963b23cd58c" providerId="ADAL" clId="{6A424A0A-6C1C-4E7F-A63C-A2AE8A1AA83C}" dt="2019-04-24T20:30:48.523" v="17689" actId="478"/>
          <ac:spMkLst>
            <pc:docMk/>
            <pc:sldMk cId="2886884745" sldId="274"/>
            <ac:spMk id="32" creationId="{23FC679A-4A78-491C-9DE0-CC4F24E2DFC1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33" creationId="{79271F5C-E79E-4E01-B884-ADC720B6B5E0}"/>
          </ac:spMkLst>
        </pc:spChg>
        <pc:spChg chg="add mod">
          <ac:chgData name="성진 하" userId="0892af4c-c562-4cb8-96a8-5963b23cd58c" providerId="ADAL" clId="{6A424A0A-6C1C-4E7F-A63C-A2AE8A1AA83C}" dt="2019-04-24T20:59:18.792" v="18261" actId="1076"/>
          <ac:spMkLst>
            <pc:docMk/>
            <pc:sldMk cId="2886884745" sldId="274"/>
            <ac:spMk id="34" creationId="{E281FAD7-697C-4E5B-9FF4-AF72053C6D0B}"/>
          </ac:spMkLst>
        </pc:spChg>
        <pc:spChg chg="add mod">
          <ac:chgData name="성진 하" userId="0892af4c-c562-4cb8-96a8-5963b23cd58c" providerId="ADAL" clId="{6A424A0A-6C1C-4E7F-A63C-A2AE8A1AA83C}" dt="2019-04-24T20:59:22.302" v="18262" actId="1076"/>
          <ac:spMkLst>
            <pc:docMk/>
            <pc:sldMk cId="2886884745" sldId="274"/>
            <ac:spMk id="35" creationId="{01FEFAC9-5154-4369-A706-4A01DC875AAD}"/>
          </ac:spMkLst>
        </pc:spChg>
        <pc:spChg chg="add del mod">
          <ac:chgData name="성진 하" userId="0892af4c-c562-4cb8-96a8-5963b23cd58c" providerId="ADAL" clId="{6A424A0A-6C1C-4E7F-A63C-A2AE8A1AA83C}" dt="2019-04-24T21:13:09.979" v="18905" actId="478"/>
          <ac:spMkLst>
            <pc:docMk/>
            <pc:sldMk cId="2886884745" sldId="274"/>
            <ac:spMk id="36" creationId="{6601DEFF-FCB8-488E-9755-BB7E09705D5E}"/>
          </ac:spMkLst>
        </pc:spChg>
        <pc:spChg chg="add del mod">
          <ac:chgData name="성진 하" userId="0892af4c-c562-4cb8-96a8-5963b23cd58c" providerId="ADAL" clId="{6A424A0A-6C1C-4E7F-A63C-A2AE8A1AA83C}" dt="2019-04-24T20:57:41.768" v="18211"/>
          <ac:spMkLst>
            <pc:docMk/>
            <pc:sldMk cId="2886884745" sldId="274"/>
            <ac:spMk id="37" creationId="{D9A652AF-E702-445B-AF97-8C0445A412C1}"/>
          </ac:spMkLst>
        </pc:spChg>
        <pc:spChg chg="add mod">
          <ac:chgData name="성진 하" userId="0892af4c-c562-4cb8-96a8-5963b23cd58c" providerId="ADAL" clId="{6A424A0A-6C1C-4E7F-A63C-A2AE8A1AA83C}" dt="2019-04-24T21:08:44.387" v="18566" actId="1076"/>
          <ac:spMkLst>
            <pc:docMk/>
            <pc:sldMk cId="2886884745" sldId="274"/>
            <ac:spMk id="38" creationId="{AE02C292-75D3-4567-92B6-70C1AF080482}"/>
          </ac:spMkLst>
        </pc:spChg>
        <pc:spChg chg="add mod">
          <ac:chgData name="성진 하" userId="0892af4c-c562-4cb8-96a8-5963b23cd58c" providerId="ADAL" clId="{6A424A0A-6C1C-4E7F-A63C-A2AE8A1AA83C}" dt="2019-04-24T21:07:53.026" v="18557" actId="1076"/>
          <ac:spMkLst>
            <pc:docMk/>
            <pc:sldMk cId="2886884745" sldId="274"/>
            <ac:spMk id="39" creationId="{4DB293EC-45B1-4FE5-A5E0-EDAB00295D89}"/>
          </ac:spMkLst>
        </pc:spChg>
        <pc:spChg chg="add mod">
          <ac:chgData name="성진 하" userId="0892af4c-c562-4cb8-96a8-5963b23cd58c" providerId="ADAL" clId="{6A424A0A-6C1C-4E7F-A63C-A2AE8A1AA83C}" dt="2019-04-24T21:14:24.248" v="18946" actId="1076"/>
          <ac:spMkLst>
            <pc:docMk/>
            <pc:sldMk cId="2886884745" sldId="274"/>
            <ac:spMk id="43" creationId="{05FAE098-CF85-4B92-95EA-8E6FA4878E37}"/>
          </ac:spMkLst>
        </pc:spChg>
        <pc:spChg chg="add mod">
          <ac:chgData name="성진 하" userId="0892af4c-c562-4cb8-96a8-5963b23cd58c" providerId="ADAL" clId="{6A424A0A-6C1C-4E7F-A63C-A2AE8A1AA83C}" dt="2019-04-24T21:19:52.634" v="19268" actId="1076"/>
          <ac:spMkLst>
            <pc:docMk/>
            <pc:sldMk cId="2886884745" sldId="274"/>
            <ac:spMk id="45" creationId="{F6C63345-09F3-4483-B4A3-0D25380AE7BA}"/>
          </ac:spMkLst>
        </pc:spChg>
        <pc:spChg chg="add mod">
          <ac:chgData name="성진 하" userId="0892af4c-c562-4cb8-96a8-5963b23cd58c" providerId="ADAL" clId="{6A424A0A-6C1C-4E7F-A63C-A2AE8A1AA83C}" dt="2019-04-24T21:19:52.634" v="19268" actId="1076"/>
          <ac:spMkLst>
            <pc:docMk/>
            <pc:sldMk cId="2886884745" sldId="274"/>
            <ac:spMk id="46" creationId="{D8FDA012-325A-4E6E-925E-B3A0E7027082}"/>
          </ac:spMkLst>
        </pc:spChg>
        <pc:spChg chg="add mo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47" creationId="{A699C7D9-07F3-4E4D-8152-5A1DA5A1CAE6}"/>
          </ac:spMkLst>
        </pc:spChg>
        <pc:spChg chg="mod ord">
          <ac:chgData name="성진 하" userId="0892af4c-c562-4cb8-96a8-5963b23cd58c" providerId="ADAL" clId="{6A424A0A-6C1C-4E7F-A63C-A2AE8A1AA83C}" dt="2019-04-25T13:20:00.450" v="31631" actId="1036"/>
          <ac:spMkLst>
            <pc:docMk/>
            <pc:sldMk cId="2886884745" sldId="274"/>
            <ac:spMk id="48" creationId="{090E77FF-661E-4349-B183-6244578AB5B3}"/>
          </ac:spMkLst>
        </pc:spChg>
        <pc:spChg chg="add mod">
          <ac:chgData name="성진 하" userId="0892af4c-c562-4cb8-96a8-5963b23cd58c" providerId="ADAL" clId="{6A424A0A-6C1C-4E7F-A63C-A2AE8A1AA83C}" dt="2019-04-24T21:27:03.885" v="19504" actId="14100"/>
          <ac:spMkLst>
            <pc:docMk/>
            <pc:sldMk cId="2886884745" sldId="274"/>
            <ac:spMk id="49" creationId="{D0B6FA33-558B-45DF-95D8-45ADC37AA961}"/>
          </ac:spMkLst>
        </pc:spChg>
        <pc:spChg chg="del mod">
          <ac:chgData name="성진 하" userId="0892af4c-c562-4cb8-96a8-5963b23cd58c" providerId="ADAL" clId="{6A424A0A-6C1C-4E7F-A63C-A2AE8A1AA83C}" dt="2019-04-25T13:15:09.231" v="31313" actId="478"/>
          <ac:spMkLst>
            <pc:docMk/>
            <pc:sldMk cId="2886884745" sldId="274"/>
            <ac:spMk id="50" creationId="{952EA02E-A285-4CF3-9F8B-4A43E3D286B5}"/>
          </ac:spMkLst>
        </pc:spChg>
        <pc:spChg chg="add mod">
          <ac:chgData name="성진 하" userId="0892af4c-c562-4cb8-96a8-5963b23cd58c" providerId="ADAL" clId="{6A424A0A-6C1C-4E7F-A63C-A2AE8A1AA83C}" dt="2019-04-24T21:48:29.730" v="20664" actId="1076"/>
          <ac:spMkLst>
            <pc:docMk/>
            <pc:sldMk cId="2886884745" sldId="274"/>
            <ac:spMk id="51" creationId="{E2C28E70-3929-482C-BC61-0F295C860C70}"/>
          </ac:spMkLst>
        </pc:spChg>
        <pc:spChg chg="add mod">
          <ac:chgData name="성진 하" userId="0892af4c-c562-4cb8-96a8-5963b23cd58c" providerId="ADAL" clId="{6A424A0A-6C1C-4E7F-A63C-A2AE8A1AA83C}" dt="2019-04-24T21:34:19.520" v="20063" actId="1076"/>
          <ac:spMkLst>
            <pc:docMk/>
            <pc:sldMk cId="2886884745" sldId="274"/>
            <ac:spMk id="53" creationId="{53DAD11C-1CA6-40F9-819E-A4AFC8ED403B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54" creationId="{62DCC75B-DA8C-4DCB-A7E2-ED3920FFCA80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55" creationId="{E4870F7E-9046-4733-B6FF-27BD38D599A3}"/>
          </ac:spMkLst>
        </pc:spChg>
        <pc:spChg chg="add mod ord">
          <ac:chgData name="성진 하" userId="0892af4c-c562-4cb8-96a8-5963b23cd58c" providerId="ADAL" clId="{6A424A0A-6C1C-4E7F-A63C-A2AE8A1AA83C}" dt="2019-04-24T21:37:10.300" v="20116" actId="167"/>
          <ac:spMkLst>
            <pc:docMk/>
            <pc:sldMk cId="2886884745" sldId="274"/>
            <ac:spMk id="56" creationId="{21545632-8B7E-44BA-8464-43437AA06D0B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57" creationId="{9FF54074-C66A-4183-85A5-77100929B656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58" creationId="{46DB0E29-7F6B-4CA1-BC52-F9FFDE665703}"/>
          </ac:spMkLst>
        </pc:spChg>
        <pc:spChg chg="add mod">
          <ac:chgData name="성진 하" userId="0892af4c-c562-4cb8-96a8-5963b23cd58c" providerId="ADAL" clId="{6A424A0A-6C1C-4E7F-A63C-A2AE8A1AA83C}" dt="2019-04-24T21:32:11.506" v="19845" actId="1076"/>
          <ac:spMkLst>
            <pc:docMk/>
            <pc:sldMk cId="2886884745" sldId="274"/>
            <ac:spMk id="59" creationId="{3C1C4E00-210C-48E0-B360-80C6A4C1858D}"/>
          </ac:spMkLst>
        </pc:spChg>
        <pc:spChg chg="add mod">
          <ac:chgData name="성진 하" userId="0892af4c-c562-4cb8-96a8-5963b23cd58c" providerId="ADAL" clId="{6A424A0A-6C1C-4E7F-A63C-A2AE8A1AA83C}" dt="2019-04-24T21:32:53.613" v="20003" actId="1076"/>
          <ac:spMkLst>
            <pc:docMk/>
            <pc:sldMk cId="2886884745" sldId="274"/>
            <ac:spMk id="60" creationId="{63BD4CC6-D1ED-49C6-9D7D-D33288EFE13F}"/>
          </ac:spMkLst>
        </pc:spChg>
        <pc:spChg chg="add mod">
          <ac:chgData name="성진 하" userId="0892af4c-c562-4cb8-96a8-5963b23cd58c" providerId="ADAL" clId="{6A424A0A-6C1C-4E7F-A63C-A2AE8A1AA83C}" dt="2019-04-24T21:34:23.756" v="20064" actId="1076"/>
          <ac:spMkLst>
            <pc:docMk/>
            <pc:sldMk cId="2886884745" sldId="274"/>
            <ac:spMk id="61" creationId="{80BF868D-49F4-4646-B00B-38CABC6399FB}"/>
          </ac:spMkLst>
        </pc:spChg>
        <pc:spChg chg="add mod">
          <ac:chgData name="성진 하" userId="0892af4c-c562-4cb8-96a8-5963b23cd58c" providerId="ADAL" clId="{6A424A0A-6C1C-4E7F-A63C-A2AE8A1AA83C}" dt="2019-04-24T21:34:26.581" v="20065" actId="1076"/>
          <ac:spMkLst>
            <pc:docMk/>
            <pc:sldMk cId="2886884745" sldId="274"/>
            <ac:spMk id="62" creationId="{D97574B0-1832-4B62-9DB2-29FB320B8FA1}"/>
          </ac:spMkLst>
        </pc:spChg>
        <pc:spChg chg="add del mod">
          <ac:chgData name="성진 하" userId="0892af4c-c562-4cb8-96a8-5963b23cd58c" providerId="ADAL" clId="{6A424A0A-6C1C-4E7F-A63C-A2AE8A1AA83C}" dt="2019-04-25T08:53:28.766" v="20754" actId="478"/>
          <ac:spMkLst>
            <pc:docMk/>
            <pc:sldMk cId="2886884745" sldId="274"/>
            <ac:spMk id="64" creationId="{CC439D43-520A-4A71-8F52-A92B8AC3AD6C}"/>
          </ac:spMkLst>
        </pc:spChg>
        <pc:spChg chg="add mo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65" creationId="{C69244FF-0DF5-45A0-B408-5486CF4CE664}"/>
          </ac:spMkLst>
        </pc:spChg>
        <pc:spChg chg="add mod">
          <ac:chgData name="성진 하" userId="0892af4c-c562-4cb8-96a8-5963b23cd58c" providerId="ADAL" clId="{6A424A0A-6C1C-4E7F-A63C-A2AE8A1AA83C}" dt="2019-04-24T21:37:07.858" v="20115" actId="571"/>
          <ac:spMkLst>
            <pc:docMk/>
            <pc:sldMk cId="2886884745" sldId="274"/>
            <ac:spMk id="66" creationId="{C303DA7D-D816-4FDE-9503-0A71B68C8627}"/>
          </ac:spMkLst>
        </pc:spChg>
        <pc:spChg chg="add mo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67" creationId="{FFC0B8EB-E105-4B4C-BC5B-2C6291D8152C}"/>
          </ac:spMkLst>
        </pc:spChg>
        <pc:spChg chg="add mo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68" creationId="{8FA783FB-5456-4936-BBDA-393FC7DD2F33}"/>
          </ac:spMkLst>
        </pc:spChg>
        <pc:spChg chg="add mo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69" creationId="{217A4855-49FA-4E03-B0D3-D9173530A1FF}"/>
          </ac:spMkLst>
        </pc:spChg>
        <pc:spChg chg="add mod ord">
          <ac:chgData name="성진 하" userId="0892af4c-c562-4cb8-96a8-5963b23cd58c" providerId="ADAL" clId="{6A424A0A-6C1C-4E7F-A63C-A2AE8A1AA83C}" dt="2019-04-25T13:07:29.783" v="30810" actId="164"/>
          <ac:spMkLst>
            <pc:docMk/>
            <pc:sldMk cId="2886884745" sldId="274"/>
            <ac:spMk id="70" creationId="{37A6BE9A-9B54-46B1-8EA1-1F133D5958A2}"/>
          </ac:spMkLst>
        </pc:spChg>
        <pc:spChg chg="add mod">
          <ac:chgData name="성진 하" userId="0892af4c-c562-4cb8-96a8-5963b23cd58c" providerId="ADAL" clId="{6A424A0A-6C1C-4E7F-A63C-A2AE8A1AA83C}" dt="2019-04-24T21:44:20.821" v="20630" actId="571"/>
          <ac:spMkLst>
            <pc:docMk/>
            <pc:sldMk cId="2886884745" sldId="274"/>
            <ac:spMk id="71" creationId="{A748421E-E1E0-4AC1-8D9E-2F0EC886FA7E}"/>
          </ac:spMkLst>
        </pc:spChg>
        <pc:spChg chg="add mod">
          <ac:chgData name="성진 하" userId="0892af4c-c562-4cb8-96a8-5963b23cd58c" providerId="ADAL" clId="{6A424A0A-6C1C-4E7F-A63C-A2AE8A1AA83C}" dt="2019-04-24T21:44:20.821" v="20630" actId="571"/>
          <ac:spMkLst>
            <pc:docMk/>
            <pc:sldMk cId="2886884745" sldId="274"/>
            <ac:spMk id="72" creationId="{E4844E26-4088-4841-8BBF-393B01811242}"/>
          </ac:spMkLst>
        </pc:spChg>
        <pc:spChg chg="add mod">
          <ac:chgData name="성진 하" userId="0892af4c-c562-4cb8-96a8-5963b23cd58c" providerId="ADAL" clId="{6A424A0A-6C1C-4E7F-A63C-A2AE8A1AA83C}" dt="2019-04-24T21:44:20.821" v="20630" actId="571"/>
          <ac:spMkLst>
            <pc:docMk/>
            <pc:sldMk cId="2886884745" sldId="274"/>
            <ac:spMk id="73" creationId="{73D14A61-08D0-4C6E-B565-A0A5D1E45576}"/>
          </ac:spMkLst>
        </pc:spChg>
        <pc:spChg chg="add mod">
          <ac:chgData name="성진 하" userId="0892af4c-c562-4cb8-96a8-5963b23cd58c" providerId="ADAL" clId="{6A424A0A-6C1C-4E7F-A63C-A2AE8A1AA83C}" dt="2019-04-24T21:44:20.821" v="20630" actId="571"/>
          <ac:spMkLst>
            <pc:docMk/>
            <pc:sldMk cId="2886884745" sldId="274"/>
            <ac:spMk id="74" creationId="{D1577ECA-24AC-4A14-869E-2D24F8950DDF}"/>
          </ac:spMkLst>
        </pc:spChg>
        <pc:spChg chg="add mod">
          <ac:chgData name="성진 하" userId="0892af4c-c562-4cb8-96a8-5963b23cd58c" providerId="ADAL" clId="{6A424A0A-6C1C-4E7F-A63C-A2AE8A1AA83C}" dt="2019-04-25T13:20:00.450" v="31631" actId="1036"/>
          <ac:spMkLst>
            <pc:docMk/>
            <pc:sldMk cId="2886884745" sldId="274"/>
            <ac:spMk id="76" creationId="{AC70FFE6-EBD5-4EA3-A4C0-60F9900964E4}"/>
          </ac:spMkLst>
        </pc:spChg>
        <pc:spChg chg="add mod">
          <ac:chgData name="성진 하" userId="0892af4c-c562-4cb8-96a8-5963b23cd58c" providerId="ADAL" clId="{6A424A0A-6C1C-4E7F-A63C-A2AE8A1AA83C}" dt="2019-04-25T13:20:00.450" v="31631" actId="1036"/>
          <ac:spMkLst>
            <pc:docMk/>
            <pc:sldMk cId="2886884745" sldId="274"/>
            <ac:spMk id="77" creationId="{43BDBAE0-8D50-43D2-8E2B-BF0733DEA49B}"/>
          </ac:spMkLst>
        </pc:spChg>
        <pc:spChg chg="add mod">
          <ac:chgData name="성진 하" userId="0892af4c-c562-4cb8-96a8-5963b23cd58c" providerId="ADAL" clId="{6A424A0A-6C1C-4E7F-A63C-A2AE8A1AA83C}" dt="2019-04-25T13:42:32.835" v="32162" actId="14100"/>
          <ac:spMkLst>
            <pc:docMk/>
            <pc:sldMk cId="2886884745" sldId="274"/>
            <ac:spMk id="78" creationId="{F4756738-5876-45C2-AACA-454CC68FF17B}"/>
          </ac:spMkLst>
        </pc:spChg>
        <pc:grpChg chg="add del mod">
          <ac:chgData name="성진 하" userId="0892af4c-c562-4cb8-96a8-5963b23cd58c" providerId="ADAL" clId="{6A424A0A-6C1C-4E7F-A63C-A2AE8A1AA83C}" dt="2019-04-25T13:15:03.208" v="31311" actId="478"/>
          <ac:grpSpMkLst>
            <pc:docMk/>
            <pc:sldMk cId="2886884745" sldId="274"/>
            <ac:grpSpMk id="41" creationId="{AE8633B0-6F9C-49B6-8B47-AC16A7C1844E}"/>
          </ac:grpSpMkLst>
        </pc:grpChg>
        <pc:picChg chg="del mod">
          <ac:chgData name="성진 하" userId="0892af4c-c562-4cb8-96a8-5963b23cd58c" providerId="ADAL" clId="{6A424A0A-6C1C-4E7F-A63C-A2AE8A1AA83C}" dt="2019-04-24T21:13:46.024" v="18943" actId="478"/>
          <ac:picMkLst>
            <pc:docMk/>
            <pc:sldMk cId="2886884745" sldId="274"/>
            <ac:picMk id="10" creationId="{AD99413C-DEED-45E4-9B3F-EDDA07845C4F}"/>
          </ac:picMkLst>
        </pc:picChg>
        <pc:picChg chg="del mod">
          <ac:chgData name="성진 하" userId="0892af4c-c562-4cb8-96a8-5963b23cd58c" providerId="ADAL" clId="{6A424A0A-6C1C-4E7F-A63C-A2AE8A1AA83C}" dt="2019-04-24T21:33:56.042" v="20027" actId="478"/>
          <ac:picMkLst>
            <pc:docMk/>
            <pc:sldMk cId="2886884745" sldId="274"/>
            <ac:picMk id="12" creationId="{7D45CF10-B664-427C-A663-713992547D2D}"/>
          </ac:picMkLst>
        </pc:picChg>
        <pc:picChg chg="del mod">
          <ac:chgData name="성진 하" userId="0892af4c-c562-4cb8-96a8-5963b23cd58c" providerId="ADAL" clId="{6A424A0A-6C1C-4E7F-A63C-A2AE8A1AA83C}" dt="2019-04-24T21:39:04.351" v="20216" actId="478"/>
          <ac:picMkLst>
            <pc:docMk/>
            <pc:sldMk cId="2886884745" sldId="274"/>
            <ac:picMk id="13" creationId="{7606BC41-377C-4FE6-8E0F-4238BF914889}"/>
          </ac:picMkLst>
        </pc:picChg>
        <pc:picChg chg="del mod">
          <ac:chgData name="성진 하" userId="0892af4c-c562-4cb8-96a8-5963b23cd58c" providerId="ADAL" clId="{6A424A0A-6C1C-4E7F-A63C-A2AE8A1AA83C}" dt="2019-04-24T21:39:02.452" v="20215" actId="478"/>
          <ac:picMkLst>
            <pc:docMk/>
            <pc:sldMk cId="2886884745" sldId="274"/>
            <ac:picMk id="17" creationId="{34679076-FE97-4246-A60A-B11A3412F38D}"/>
          </ac:picMkLst>
        </pc:picChg>
        <pc:picChg chg="del mod">
          <ac:chgData name="성진 하" userId="0892af4c-c562-4cb8-96a8-5963b23cd58c" providerId="ADAL" clId="{6A424A0A-6C1C-4E7F-A63C-A2AE8A1AA83C}" dt="2019-04-25T13:15:04.903" v="31312" actId="478"/>
          <ac:picMkLst>
            <pc:docMk/>
            <pc:sldMk cId="2886884745" sldId="274"/>
            <ac:picMk id="24" creationId="{09776FFC-5A5E-4993-A995-1AACC702CA67}"/>
          </ac:picMkLst>
        </pc:picChg>
        <pc:picChg chg="add del mod">
          <ac:chgData name="성진 하" userId="0892af4c-c562-4cb8-96a8-5963b23cd58c" providerId="ADAL" clId="{6A424A0A-6C1C-4E7F-A63C-A2AE8A1AA83C}" dt="2019-04-24T21:18:25.890" v="19185" actId="478"/>
          <ac:picMkLst>
            <pc:docMk/>
            <pc:sldMk cId="2886884745" sldId="274"/>
            <ac:picMk id="25" creationId="{96A6A7AB-0C4A-4218-9978-D23E19A986F6}"/>
          </ac:picMkLst>
        </pc:picChg>
        <pc:picChg chg="add mod">
          <ac:chgData name="성진 하" userId="0892af4c-c562-4cb8-96a8-5963b23cd58c" providerId="ADAL" clId="{6A424A0A-6C1C-4E7F-A63C-A2AE8A1AA83C}" dt="2019-04-24T21:08:44.387" v="18566" actId="1076"/>
          <ac:picMkLst>
            <pc:docMk/>
            <pc:sldMk cId="2886884745" sldId="274"/>
            <ac:picMk id="20482" creationId="{B739D8BC-699D-401D-B112-5EFDACB6B3C1}"/>
          </ac:picMkLst>
        </pc:picChg>
        <pc:picChg chg="add del mod">
          <ac:chgData name="성진 하" userId="0892af4c-c562-4cb8-96a8-5963b23cd58c" providerId="ADAL" clId="{6A424A0A-6C1C-4E7F-A63C-A2AE8A1AA83C}" dt="2019-04-24T21:07:54.292" v="18558" actId="478"/>
          <ac:picMkLst>
            <pc:docMk/>
            <pc:sldMk cId="2886884745" sldId="274"/>
            <ac:picMk id="20484" creationId="{BDEB9390-D05F-47E3-9F53-7E8EBBD71FD2}"/>
          </ac:picMkLst>
        </pc:picChg>
        <pc:picChg chg="add mod">
          <ac:chgData name="성진 하" userId="0892af4c-c562-4cb8-96a8-5963b23cd58c" providerId="ADAL" clId="{6A424A0A-6C1C-4E7F-A63C-A2AE8A1AA83C}" dt="2019-04-24T21:11:27.683" v="18744" actId="1076"/>
          <ac:picMkLst>
            <pc:docMk/>
            <pc:sldMk cId="2886884745" sldId="274"/>
            <ac:picMk id="20486" creationId="{6F8A00A5-5997-4928-A68A-CF7CE7497C4F}"/>
          </ac:picMkLst>
        </pc:picChg>
        <pc:cxnChg chg="add mod">
          <ac:chgData name="성진 하" userId="0892af4c-c562-4cb8-96a8-5963b23cd58c" providerId="ADAL" clId="{6A424A0A-6C1C-4E7F-A63C-A2AE8A1AA83C}" dt="2019-04-24T21:13:16.911" v="18908" actId="1076"/>
          <ac:cxnSpMkLst>
            <pc:docMk/>
            <pc:sldMk cId="2886884745" sldId="274"/>
            <ac:cxnSpMk id="40" creationId="{29226954-8DBC-4C77-8445-3B7BF09840C0}"/>
          </ac:cxnSpMkLst>
        </pc:cxnChg>
        <pc:cxnChg chg="del">
          <ac:chgData name="성진 하" userId="0892af4c-c562-4cb8-96a8-5963b23cd58c" providerId="ADAL" clId="{6A424A0A-6C1C-4E7F-A63C-A2AE8A1AA83C}" dt="2019-04-24T21:19:57.619" v="19269" actId="478"/>
          <ac:cxnSpMkLst>
            <pc:docMk/>
            <pc:sldMk cId="2886884745" sldId="274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4T21:35:01.480" v="20066" actId="571"/>
          <ac:cxnSpMkLst>
            <pc:docMk/>
            <pc:sldMk cId="2886884745" sldId="274"/>
            <ac:cxnSpMk id="63" creationId="{46E1B010-7FCD-4098-A262-F1128D8DBC62}"/>
          </ac:cxnSpMkLst>
        </pc:cxnChg>
      </pc:sldChg>
      <pc:sldChg chg="addSp delSp modSp">
        <pc:chgData name="성진 하" userId="0892af4c-c562-4cb8-96a8-5963b23cd58c" providerId="ADAL" clId="{6A424A0A-6C1C-4E7F-A63C-A2AE8A1AA83C}" dt="2019-04-25T14:51:46.254" v="37319" actId="1036"/>
        <pc:sldMkLst>
          <pc:docMk/>
          <pc:sldMk cId="4143188107" sldId="275"/>
        </pc:sldMkLst>
        <pc:spChg chg="del mod">
          <ac:chgData name="성진 하" userId="0892af4c-c562-4cb8-96a8-5963b23cd58c" providerId="ADAL" clId="{6A424A0A-6C1C-4E7F-A63C-A2AE8A1AA83C}" dt="2019-04-24T19:42:35.538" v="15602" actId="478"/>
          <ac:spMkLst>
            <pc:docMk/>
            <pc:sldMk cId="4143188107" sldId="275"/>
            <ac:spMk id="2" creationId="{53D7DD33-F2B8-4819-9739-76E6CE833C9E}"/>
          </ac:spMkLst>
        </pc:spChg>
        <pc:spChg chg="del mod">
          <ac:chgData name="성진 하" userId="0892af4c-c562-4cb8-96a8-5963b23cd58c" providerId="ADAL" clId="{6A424A0A-6C1C-4E7F-A63C-A2AE8A1AA83C}" dt="2019-04-24T20:08:50.827" v="16456" actId="478"/>
          <ac:spMkLst>
            <pc:docMk/>
            <pc:sldMk cId="4143188107" sldId="275"/>
            <ac:spMk id="4" creationId="{688191B4-8132-4799-8C2F-F962DA3B7F19}"/>
          </ac:spMkLst>
        </pc:spChg>
        <pc:spChg chg="mod">
          <ac:chgData name="성진 하" userId="0892af4c-c562-4cb8-96a8-5963b23cd58c" providerId="ADAL" clId="{6A424A0A-6C1C-4E7F-A63C-A2AE8A1AA83C}" dt="2019-04-24T20:22:08.915" v="17652" actId="20577"/>
          <ac:spMkLst>
            <pc:docMk/>
            <pc:sldMk cId="4143188107" sldId="275"/>
            <ac:spMk id="15" creationId="{68A70B8D-44B6-4BB6-BE1F-27C1C26C6355}"/>
          </ac:spMkLst>
        </pc:spChg>
        <pc:spChg chg="mod">
          <ac:chgData name="성진 하" userId="0892af4c-c562-4cb8-96a8-5963b23cd58c" providerId="ADAL" clId="{6A424A0A-6C1C-4E7F-A63C-A2AE8A1AA83C}" dt="2019-04-25T13:37:53.298" v="32030" actId="20577"/>
          <ac:spMkLst>
            <pc:docMk/>
            <pc:sldMk cId="4143188107" sldId="275"/>
            <ac:spMk id="16" creationId="{1BCF0CB6-C69F-44C0-86FF-AA4FFFB2A86C}"/>
          </ac:spMkLst>
        </pc:spChg>
        <pc:spChg chg="del">
          <ac:chgData name="성진 하" userId="0892af4c-c562-4cb8-96a8-5963b23cd58c" providerId="ADAL" clId="{6A424A0A-6C1C-4E7F-A63C-A2AE8A1AA83C}" dt="2019-04-24T19:23:41.108" v="15009" actId="478"/>
          <ac:spMkLst>
            <pc:docMk/>
            <pc:sldMk cId="4143188107" sldId="275"/>
            <ac:spMk id="19" creationId="{6D0D4D0B-AAF1-42B1-8029-AAFF54ECAD47}"/>
          </ac:spMkLst>
        </pc:spChg>
        <pc:spChg chg="del">
          <ac:chgData name="성진 하" userId="0892af4c-c562-4cb8-96a8-5963b23cd58c" providerId="ADAL" clId="{6A424A0A-6C1C-4E7F-A63C-A2AE8A1AA83C}" dt="2019-04-24T19:23:41.108" v="15009" actId="478"/>
          <ac:spMkLst>
            <pc:docMk/>
            <pc:sldMk cId="4143188107" sldId="275"/>
            <ac:spMk id="20" creationId="{685E7FDF-F1FD-4E37-8A84-9CB823437A6D}"/>
          </ac:spMkLst>
        </pc:spChg>
        <pc:spChg chg="del mod">
          <ac:chgData name="성진 하" userId="0892af4c-c562-4cb8-96a8-5963b23cd58c" providerId="ADAL" clId="{6A424A0A-6C1C-4E7F-A63C-A2AE8A1AA83C}" dt="2019-04-24T20:10:52.204" v="16524" actId="478"/>
          <ac:spMkLst>
            <pc:docMk/>
            <pc:sldMk cId="4143188107" sldId="275"/>
            <ac:spMk id="22" creationId="{57D83505-9C64-424C-943F-AA3388B988EE}"/>
          </ac:spMkLst>
        </pc:spChg>
        <pc:spChg chg="del mod">
          <ac:chgData name="성진 하" userId="0892af4c-c562-4cb8-96a8-5963b23cd58c" providerId="ADAL" clId="{6A424A0A-6C1C-4E7F-A63C-A2AE8A1AA83C}" dt="2019-04-24T20:15:45.874" v="17115" actId="478"/>
          <ac:spMkLst>
            <pc:docMk/>
            <pc:sldMk cId="4143188107" sldId="275"/>
            <ac:spMk id="24" creationId="{2177B121-BF0B-4581-9808-7F6C40FAC65A}"/>
          </ac:spMkLst>
        </pc:spChg>
        <pc:spChg chg="del mod">
          <ac:chgData name="성진 하" userId="0892af4c-c562-4cb8-96a8-5963b23cd58c" providerId="ADAL" clId="{6A424A0A-6C1C-4E7F-A63C-A2AE8A1AA83C}" dt="2019-04-24T20:04:25.543" v="16253" actId="478"/>
          <ac:spMkLst>
            <pc:docMk/>
            <pc:sldMk cId="4143188107" sldId="275"/>
            <ac:spMk id="26" creationId="{453FC96E-38F6-4AB1-91E6-CD2CECE1E815}"/>
          </ac:spMkLst>
        </pc:spChg>
        <pc:spChg chg="add del mod">
          <ac:chgData name="성진 하" userId="0892af4c-c562-4cb8-96a8-5963b23cd58c" providerId="ADAL" clId="{6A424A0A-6C1C-4E7F-A63C-A2AE8A1AA83C}" dt="2019-04-24T19:42:20.556" v="15598" actId="478"/>
          <ac:spMkLst>
            <pc:docMk/>
            <pc:sldMk cId="4143188107" sldId="275"/>
            <ac:spMk id="27" creationId="{1EFC8909-990C-4A4C-9398-C8CA690F18E1}"/>
          </ac:spMkLst>
        </pc:spChg>
        <pc:spChg chg="mod">
          <ac:chgData name="성진 하" userId="0892af4c-c562-4cb8-96a8-5963b23cd58c" providerId="ADAL" clId="{6A424A0A-6C1C-4E7F-A63C-A2AE8A1AA83C}" dt="2019-04-24T19:39:49.971" v="15380" actId="1035"/>
          <ac:spMkLst>
            <pc:docMk/>
            <pc:sldMk cId="4143188107" sldId="275"/>
            <ac:spMk id="28" creationId="{71BD9396-4966-40DD-B35D-71F0C60EC226}"/>
          </ac:spMkLst>
        </pc:spChg>
        <pc:spChg chg="add mod">
          <ac:chgData name="성진 하" userId="0892af4c-c562-4cb8-96a8-5963b23cd58c" providerId="ADAL" clId="{6A424A0A-6C1C-4E7F-A63C-A2AE8A1AA83C}" dt="2019-04-24T21:24:57.340" v="19475" actId="207"/>
          <ac:spMkLst>
            <pc:docMk/>
            <pc:sldMk cId="4143188107" sldId="275"/>
            <ac:spMk id="31" creationId="{A593CF19-BE83-481C-B56B-0B4E971FC307}"/>
          </ac:spMkLst>
        </pc:spChg>
        <pc:spChg chg="add mod">
          <ac:chgData name="성진 하" userId="0892af4c-c562-4cb8-96a8-5963b23cd58c" providerId="ADAL" clId="{6A424A0A-6C1C-4E7F-A63C-A2AE8A1AA83C}" dt="2019-04-24T19:55:25.596" v="15803" actId="1037"/>
          <ac:spMkLst>
            <pc:docMk/>
            <pc:sldMk cId="4143188107" sldId="275"/>
            <ac:spMk id="32" creationId="{816AF738-C2F3-42FE-AD8C-4494C44ACF8C}"/>
          </ac:spMkLst>
        </pc:spChg>
        <pc:spChg chg="add mod">
          <ac:chgData name="성진 하" userId="0892af4c-c562-4cb8-96a8-5963b23cd58c" providerId="ADAL" clId="{6A424A0A-6C1C-4E7F-A63C-A2AE8A1AA83C}" dt="2019-04-25T13:52:37.553" v="32565" actId="1037"/>
          <ac:spMkLst>
            <pc:docMk/>
            <pc:sldMk cId="4143188107" sldId="275"/>
            <ac:spMk id="33" creationId="{DEDFF32C-C26A-49B1-984D-B6CA81676F3A}"/>
          </ac:spMkLst>
        </pc:spChg>
        <pc:spChg chg="add mod">
          <ac:chgData name="성진 하" userId="0892af4c-c562-4cb8-96a8-5963b23cd58c" providerId="ADAL" clId="{6A424A0A-6C1C-4E7F-A63C-A2AE8A1AA83C}" dt="2019-04-24T19:55:25.596" v="15803" actId="1037"/>
          <ac:spMkLst>
            <pc:docMk/>
            <pc:sldMk cId="4143188107" sldId="275"/>
            <ac:spMk id="34" creationId="{1BB02556-5D34-4181-9CD5-068C137D54FE}"/>
          </ac:spMkLst>
        </pc:spChg>
        <pc:spChg chg="add mod">
          <ac:chgData name="성진 하" userId="0892af4c-c562-4cb8-96a8-5963b23cd58c" providerId="ADAL" clId="{6A424A0A-6C1C-4E7F-A63C-A2AE8A1AA83C}" dt="2019-04-24T19:39:49.971" v="15380" actId="1035"/>
          <ac:spMkLst>
            <pc:docMk/>
            <pc:sldMk cId="4143188107" sldId="275"/>
            <ac:spMk id="35" creationId="{D19C95ED-C803-46F3-BFA0-FF45D34E5272}"/>
          </ac:spMkLst>
        </pc:spChg>
        <pc:spChg chg="add mod">
          <ac:chgData name="성진 하" userId="0892af4c-c562-4cb8-96a8-5963b23cd58c" providerId="ADAL" clId="{6A424A0A-6C1C-4E7F-A63C-A2AE8A1AA83C}" dt="2019-04-24T20:01:58.269" v="16090" actId="1076"/>
          <ac:spMkLst>
            <pc:docMk/>
            <pc:sldMk cId="4143188107" sldId="275"/>
            <ac:spMk id="36" creationId="{60B513AE-C970-4230-8F5F-2EE77B23F7D1}"/>
          </ac:spMkLst>
        </pc:spChg>
        <pc:spChg chg="add mod">
          <ac:chgData name="성진 하" userId="0892af4c-c562-4cb8-96a8-5963b23cd58c" providerId="ADAL" clId="{6A424A0A-6C1C-4E7F-A63C-A2AE8A1AA83C}" dt="2019-04-24T19:40:00.078" v="15381" actId="554"/>
          <ac:spMkLst>
            <pc:docMk/>
            <pc:sldMk cId="4143188107" sldId="275"/>
            <ac:spMk id="37" creationId="{CCF1FB3A-431C-469F-AE48-D46E130383D4}"/>
          </ac:spMkLst>
        </pc:spChg>
        <pc:spChg chg="add mod">
          <ac:chgData name="성진 하" userId="0892af4c-c562-4cb8-96a8-5963b23cd58c" providerId="ADAL" clId="{6A424A0A-6C1C-4E7F-A63C-A2AE8A1AA83C}" dt="2019-04-24T19:40:00.078" v="15381" actId="554"/>
          <ac:spMkLst>
            <pc:docMk/>
            <pc:sldMk cId="4143188107" sldId="275"/>
            <ac:spMk id="38" creationId="{6B08826A-5D1C-4721-BA45-A893D006853A}"/>
          </ac:spMkLst>
        </pc:spChg>
        <pc:spChg chg="add mod">
          <ac:chgData name="성진 하" userId="0892af4c-c562-4cb8-96a8-5963b23cd58c" providerId="ADAL" clId="{6A424A0A-6C1C-4E7F-A63C-A2AE8A1AA83C}" dt="2019-04-24T19:40:00.078" v="15381" actId="554"/>
          <ac:spMkLst>
            <pc:docMk/>
            <pc:sldMk cId="4143188107" sldId="275"/>
            <ac:spMk id="39" creationId="{1D4B6D7B-E596-4922-AEEE-256D55A1910E}"/>
          </ac:spMkLst>
        </pc:spChg>
        <pc:spChg chg="add del mod">
          <ac:chgData name="성진 하" userId="0892af4c-c562-4cb8-96a8-5963b23cd58c" providerId="ADAL" clId="{6A424A0A-6C1C-4E7F-A63C-A2AE8A1AA83C}" dt="2019-04-24T20:44:05.456" v="18093" actId="478"/>
          <ac:spMkLst>
            <pc:docMk/>
            <pc:sldMk cId="4143188107" sldId="275"/>
            <ac:spMk id="40" creationId="{6F5A8E12-A4FB-4956-BFEB-870EA9DB636C}"/>
          </ac:spMkLst>
        </pc:spChg>
        <pc:spChg chg="add mod">
          <ac:chgData name="성진 하" userId="0892af4c-c562-4cb8-96a8-5963b23cd58c" providerId="ADAL" clId="{6A424A0A-6C1C-4E7F-A63C-A2AE8A1AA83C}" dt="2019-04-24T19:41:16.387" v="15407" actId="1037"/>
          <ac:spMkLst>
            <pc:docMk/>
            <pc:sldMk cId="4143188107" sldId="275"/>
            <ac:spMk id="43" creationId="{C0C1ACE2-DAE0-4599-AE12-161D5F999CD2}"/>
          </ac:spMkLst>
        </pc:spChg>
        <pc:spChg chg="add mod">
          <ac:chgData name="성진 하" userId="0892af4c-c562-4cb8-96a8-5963b23cd58c" providerId="ADAL" clId="{6A424A0A-6C1C-4E7F-A63C-A2AE8A1AA83C}" dt="2019-04-24T19:41:04.197" v="15397" actId="1037"/>
          <ac:spMkLst>
            <pc:docMk/>
            <pc:sldMk cId="4143188107" sldId="275"/>
            <ac:spMk id="44" creationId="{63EEED60-CB6B-42E8-A5A5-B94E9D0E6A0E}"/>
          </ac:spMkLst>
        </pc:spChg>
        <pc:spChg chg="add mod">
          <ac:chgData name="성진 하" userId="0892af4c-c562-4cb8-96a8-5963b23cd58c" providerId="ADAL" clId="{6A424A0A-6C1C-4E7F-A63C-A2AE8A1AA83C}" dt="2019-04-24T19:41:13.022" v="15406" actId="1038"/>
          <ac:spMkLst>
            <pc:docMk/>
            <pc:sldMk cId="4143188107" sldId="275"/>
            <ac:spMk id="45" creationId="{EE3EA12F-E665-4E81-BE3A-78AAFAADDD34}"/>
          </ac:spMkLst>
        </pc:spChg>
        <pc:spChg chg="add mod">
          <ac:chgData name="성진 하" userId="0892af4c-c562-4cb8-96a8-5963b23cd58c" providerId="ADAL" clId="{6A424A0A-6C1C-4E7F-A63C-A2AE8A1AA83C}" dt="2019-04-24T19:55:31.632" v="15804" actId="1076"/>
          <ac:spMkLst>
            <pc:docMk/>
            <pc:sldMk cId="4143188107" sldId="275"/>
            <ac:spMk id="49" creationId="{4A34F530-9A71-49D1-A3B6-8203AB8AF080}"/>
          </ac:spMkLst>
        </pc:spChg>
        <pc:spChg chg="del mod">
          <ac:chgData name="성진 하" userId="0892af4c-c562-4cb8-96a8-5963b23cd58c" providerId="ADAL" clId="{6A424A0A-6C1C-4E7F-A63C-A2AE8A1AA83C}" dt="2019-04-24T19:56:35.123" v="15863" actId="478"/>
          <ac:spMkLst>
            <pc:docMk/>
            <pc:sldMk cId="4143188107" sldId="275"/>
            <ac:spMk id="50" creationId="{952EA02E-A285-4CF3-9F8B-4A43E3D286B5}"/>
          </ac:spMkLst>
        </pc:spChg>
        <pc:spChg chg="add mod ord">
          <ac:chgData name="성진 하" userId="0892af4c-c562-4cb8-96a8-5963b23cd58c" providerId="ADAL" clId="{6A424A0A-6C1C-4E7F-A63C-A2AE8A1AA83C}" dt="2019-04-24T19:40:57.921" v="15396" actId="14100"/>
          <ac:spMkLst>
            <pc:docMk/>
            <pc:sldMk cId="4143188107" sldId="275"/>
            <ac:spMk id="51" creationId="{6830DCAC-0577-48FA-A1B6-FBF86930A840}"/>
          </ac:spMkLst>
        </pc:spChg>
        <pc:spChg chg="add mod">
          <ac:chgData name="성진 하" userId="0892af4c-c562-4cb8-96a8-5963b23cd58c" providerId="ADAL" clId="{6A424A0A-6C1C-4E7F-A63C-A2AE8A1AA83C}" dt="2019-04-24T19:47:46.306" v="15709" actId="1076"/>
          <ac:spMkLst>
            <pc:docMk/>
            <pc:sldMk cId="4143188107" sldId="275"/>
            <ac:spMk id="53" creationId="{CA34E328-0B37-4F4D-AC43-D95AC1072EAD}"/>
          </ac:spMkLst>
        </pc:spChg>
        <pc:spChg chg="add mod">
          <ac:chgData name="성진 하" userId="0892af4c-c562-4cb8-96a8-5963b23cd58c" providerId="ADAL" clId="{6A424A0A-6C1C-4E7F-A63C-A2AE8A1AA83C}" dt="2019-04-24T19:56:29.980" v="15861" actId="1076"/>
          <ac:spMkLst>
            <pc:docMk/>
            <pc:sldMk cId="4143188107" sldId="275"/>
            <ac:spMk id="54" creationId="{F1330C68-1991-40CE-A98E-290B7794CCED}"/>
          </ac:spMkLst>
        </pc:spChg>
        <pc:spChg chg="add mod">
          <ac:chgData name="성진 하" userId="0892af4c-c562-4cb8-96a8-5963b23cd58c" providerId="ADAL" clId="{6A424A0A-6C1C-4E7F-A63C-A2AE8A1AA83C}" dt="2019-04-24T19:55:59.075" v="15824" actId="1076"/>
          <ac:spMkLst>
            <pc:docMk/>
            <pc:sldMk cId="4143188107" sldId="275"/>
            <ac:spMk id="55" creationId="{A46384A6-1FBD-439B-AF96-312DDC256A51}"/>
          </ac:spMkLst>
        </pc:spChg>
        <pc:spChg chg="add mod">
          <ac:chgData name="성진 하" userId="0892af4c-c562-4cb8-96a8-5963b23cd58c" providerId="ADAL" clId="{6A424A0A-6C1C-4E7F-A63C-A2AE8A1AA83C}" dt="2019-04-24T19:56:24.800" v="15860" actId="1076"/>
          <ac:spMkLst>
            <pc:docMk/>
            <pc:sldMk cId="4143188107" sldId="275"/>
            <ac:spMk id="56" creationId="{A26CAEDF-65AB-4763-895D-ED2764A2FCA1}"/>
          </ac:spMkLst>
        </pc:spChg>
        <pc:spChg chg="add mod">
          <ac:chgData name="성진 하" userId="0892af4c-c562-4cb8-96a8-5963b23cd58c" providerId="ADAL" clId="{6A424A0A-6C1C-4E7F-A63C-A2AE8A1AA83C}" dt="2019-04-25T11:53:38.720" v="27813" actId="20578"/>
          <ac:spMkLst>
            <pc:docMk/>
            <pc:sldMk cId="4143188107" sldId="275"/>
            <ac:spMk id="57" creationId="{05F6C55B-35A6-4F1E-B556-EE2EC4888EB5}"/>
          </ac:spMkLst>
        </pc:spChg>
        <pc:spChg chg="add mod">
          <ac:chgData name="성진 하" userId="0892af4c-c562-4cb8-96a8-5963b23cd58c" providerId="ADAL" clId="{6A424A0A-6C1C-4E7F-A63C-A2AE8A1AA83C}" dt="2019-04-24T19:59:17.365" v="16042" actId="1076"/>
          <ac:spMkLst>
            <pc:docMk/>
            <pc:sldMk cId="4143188107" sldId="275"/>
            <ac:spMk id="58" creationId="{56C5820B-39D3-441D-B9DB-BBEC1621727C}"/>
          </ac:spMkLst>
        </pc:spChg>
        <pc:spChg chg="add mod">
          <ac:chgData name="성진 하" userId="0892af4c-c562-4cb8-96a8-5963b23cd58c" providerId="ADAL" clId="{6A424A0A-6C1C-4E7F-A63C-A2AE8A1AA83C}" dt="2019-04-24T19:59:27.269" v="16049" actId="1076"/>
          <ac:spMkLst>
            <pc:docMk/>
            <pc:sldMk cId="4143188107" sldId="275"/>
            <ac:spMk id="59" creationId="{F702A51B-E32A-485B-BB95-B89022810C3E}"/>
          </ac:spMkLst>
        </pc:spChg>
        <pc:spChg chg="add mod">
          <ac:chgData name="성진 하" userId="0892af4c-c562-4cb8-96a8-5963b23cd58c" providerId="ADAL" clId="{6A424A0A-6C1C-4E7F-A63C-A2AE8A1AA83C}" dt="2019-04-24T20:14:27.139" v="17099" actId="1036"/>
          <ac:spMkLst>
            <pc:docMk/>
            <pc:sldMk cId="4143188107" sldId="275"/>
            <ac:spMk id="61" creationId="{C060877D-B196-4BE7-BAED-9D14816A6529}"/>
          </ac:spMkLst>
        </pc:spChg>
        <pc:spChg chg="add mod">
          <ac:chgData name="성진 하" userId="0892af4c-c562-4cb8-96a8-5963b23cd58c" providerId="ADAL" clId="{6A424A0A-6C1C-4E7F-A63C-A2AE8A1AA83C}" dt="2019-04-24T20:14:04.522" v="17067" actId="1035"/>
          <ac:spMkLst>
            <pc:docMk/>
            <pc:sldMk cId="4143188107" sldId="275"/>
            <ac:spMk id="62" creationId="{EA66D503-CB96-40D6-BE97-5FF975DF50FF}"/>
          </ac:spMkLst>
        </pc:spChg>
        <pc:spChg chg="add mod">
          <ac:chgData name="성진 하" userId="0892af4c-c562-4cb8-96a8-5963b23cd58c" providerId="ADAL" clId="{6A424A0A-6C1C-4E7F-A63C-A2AE8A1AA83C}" dt="2019-04-24T21:16:04.969" v="19070" actId="14100"/>
          <ac:spMkLst>
            <pc:docMk/>
            <pc:sldMk cId="4143188107" sldId="275"/>
            <ac:spMk id="63" creationId="{F5D75DF2-7C56-41C5-987E-2A9D5C62B5B6}"/>
          </ac:spMkLst>
        </pc:spChg>
        <pc:spChg chg="add mod">
          <ac:chgData name="성진 하" userId="0892af4c-c562-4cb8-96a8-5963b23cd58c" providerId="ADAL" clId="{6A424A0A-6C1C-4E7F-A63C-A2AE8A1AA83C}" dt="2019-04-24T21:15:53.962" v="19052" actId="14100"/>
          <ac:spMkLst>
            <pc:docMk/>
            <pc:sldMk cId="4143188107" sldId="275"/>
            <ac:spMk id="64" creationId="{93B8CCBD-A34E-4EA3-85DF-D5123D6704AE}"/>
          </ac:spMkLst>
        </pc:spChg>
        <pc:spChg chg="add mod">
          <ac:chgData name="성진 하" userId="0892af4c-c562-4cb8-96a8-5963b23cd58c" providerId="ADAL" clId="{6A424A0A-6C1C-4E7F-A63C-A2AE8A1AA83C}" dt="2019-04-24T21:24:57.340" v="19475" actId="207"/>
          <ac:spMkLst>
            <pc:docMk/>
            <pc:sldMk cId="4143188107" sldId="275"/>
            <ac:spMk id="65" creationId="{2BA98166-EF06-4F05-8A61-D4EF36A7F9DC}"/>
          </ac:spMkLst>
        </pc:spChg>
        <pc:spChg chg="add mod">
          <ac:chgData name="성진 하" userId="0892af4c-c562-4cb8-96a8-5963b23cd58c" providerId="ADAL" clId="{6A424A0A-6C1C-4E7F-A63C-A2AE8A1AA83C}" dt="2019-04-24T20:14:27.139" v="17099" actId="1036"/>
          <ac:spMkLst>
            <pc:docMk/>
            <pc:sldMk cId="4143188107" sldId="275"/>
            <ac:spMk id="66" creationId="{26F0AC0A-5E28-474E-A841-235F97A627BB}"/>
          </ac:spMkLst>
        </pc:spChg>
        <pc:spChg chg="add mod">
          <ac:chgData name="성진 하" userId="0892af4c-c562-4cb8-96a8-5963b23cd58c" providerId="ADAL" clId="{6A424A0A-6C1C-4E7F-A63C-A2AE8A1AA83C}" dt="2019-04-24T20:14:19.060" v="17091" actId="1035"/>
          <ac:spMkLst>
            <pc:docMk/>
            <pc:sldMk cId="4143188107" sldId="275"/>
            <ac:spMk id="67" creationId="{943391F3-DC3D-4638-8869-4103A31A9B06}"/>
          </ac:spMkLst>
        </pc:spChg>
        <pc:spChg chg="add mod">
          <ac:chgData name="성진 하" userId="0892af4c-c562-4cb8-96a8-5963b23cd58c" providerId="ADAL" clId="{6A424A0A-6C1C-4E7F-A63C-A2AE8A1AA83C}" dt="2019-04-24T20:07:52.593" v="16406" actId="571"/>
          <ac:spMkLst>
            <pc:docMk/>
            <pc:sldMk cId="4143188107" sldId="275"/>
            <ac:spMk id="68" creationId="{20E43E0E-3E80-4F19-8075-86D11DA73BFA}"/>
          </ac:spMkLst>
        </pc:spChg>
        <pc:spChg chg="add mod">
          <ac:chgData name="성진 하" userId="0892af4c-c562-4cb8-96a8-5963b23cd58c" providerId="ADAL" clId="{6A424A0A-6C1C-4E7F-A63C-A2AE8A1AA83C}" dt="2019-04-24T20:07:52.593" v="16406" actId="571"/>
          <ac:spMkLst>
            <pc:docMk/>
            <pc:sldMk cId="4143188107" sldId="275"/>
            <ac:spMk id="69" creationId="{1C8AB5DB-7828-4585-8D26-FDC01E6502E6}"/>
          </ac:spMkLst>
        </pc:spChg>
        <pc:spChg chg="add mod">
          <ac:chgData name="성진 하" userId="0892af4c-c562-4cb8-96a8-5963b23cd58c" providerId="ADAL" clId="{6A424A0A-6C1C-4E7F-A63C-A2AE8A1AA83C}" dt="2019-04-24T21:22:47.573" v="19446"/>
          <ac:spMkLst>
            <pc:docMk/>
            <pc:sldMk cId="4143188107" sldId="275"/>
            <ac:spMk id="70" creationId="{0F236712-5371-4A06-BFAE-433778629139}"/>
          </ac:spMkLst>
        </pc:spChg>
        <pc:spChg chg="add mod">
          <ac:chgData name="성진 하" userId="0892af4c-c562-4cb8-96a8-5963b23cd58c" providerId="ADAL" clId="{6A424A0A-6C1C-4E7F-A63C-A2AE8A1AA83C}" dt="2019-04-24T20:14:19.060" v="17091" actId="1035"/>
          <ac:spMkLst>
            <pc:docMk/>
            <pc:sldMk cId="4143188107" sldId="275"/>
            <ac:spMk id="71" creationId="{1B9BD5E1-6373-4699-A1AD-523606A6BA57}"/>
          </ac:spMkLst>
        </pc:spChg>
        <pc:spChg chg="add mod">
          <ac:chgData name="성진 하" userId="0892af4c-c562-4cb8-96a8-5963b23cd58c" providerId="ADAL" clId="{6A424A0A-6C1C-4E7F-A63C-A2AE8A1AA83C}" dt="2019-04-24T21:24:57.340" v="19475" actId="207"/>
          <ac:spMkLst>
            <pc:docMk/>
            <pc:sldMk cId="4143188107" sldId="275"/>
            <ac:spMk id="72" creationId="{AC50AF94-8F09-4F5A-A01E-DA5EDED04999}"/>
          </ac:spMkLst>
        </pc:spChg>
        <pc:spChg chg="add mod">
          <ac:chgData name="성진 하" userId="0892af4c-c562-4cb8-96a8-5963b23cd58c" providerId="ADAL" clId="{6A424A0A-6C1C-4E7F-A63C-A2AE8A1AA83C}" dt="2019-04-24T20:14:19.060" v="17091" actId="1035"/>
          <ac:spMkLst>
            <pc:docMk/>
            <pc:sldMk cId="4143188107" sldId="275"/>
            <ac:spMk id="73" creationId="{42EB77B9-7BAC-4743-9460-804C71B48C00}"/>
          </ac:spMkLst>
        </pc:spChg>
        <pc:spChg chg="add mod">
          <ac:chgData name="성진 하" userId="0892af4c-c562-4cb8-96a8-5963b23cd58c" providerId="ADAL" clId="{6A424A0A-6C1C-4E7F-A63C-A2AE8A1AA83C}" dt="2019-04-24T20:14:23.593" v="17092" actId="1076"/>
          <ac:spMkLst>
            <pc:docMk/>
            <pc:sldMk cId="4143188107" sldId="275"/>
            <ac:spMk id="74" creationId="{9E5CF97D-F95A-4D84-8BB3-0709D2CDDFB3}"/>
          </ac:spMkLst>
        </pc:spChg>
        <pc:spChg chg="add mod">
          <ac:chgData name="성진 하" userId="0892af4c-c562-4cb8-96a8-5963b23cd58c" providerId="ADAL" clId="{6A424A0A-6C1C-4E7F-A63C-A2AE8A1AA83C}" dt="2019-04-24T20:14:19.060" v="17091" actId="1035"/>
          <ac:spMkLst>
            <pc:docMk/>
            <pc:sldMk cId="4143188107" sldId="275"/>
            <ac:spMk id="75" creationId="{5EEE032D-12A8-44DE-8350-1C9019A234D7}"/>
          </ac:spMkLst>
        </pc:spChg>
        <pc:spChg chg="add mod">
          <ac:chgData name="성진 하" userId="0892af4c-c562-4cb8-96a8-5963b23cd58c" providerId="ADAL" clId="{6A424A0A-6C1C-4E7F-A63C-A2AE8A1AA83C}" dt="2019-04-24T20:33:42.096" v="17736"/>
          <ac:spMkLst>
            <pc:docMk/>
            <pc:sldMk cId="4143188107" sldId="275"/>
            <ac:spMk id="76" creationId="{BAE234FC-B451-41E4-878F-3163A5073D4D}"/>
          </ac:spMkLst>
        </pc:spChg>
        <pc:spChg chg="add mod">
          <ac:chgData name="성진 하" userId="0892af4c-c562-4cb8-96a8-5963b23cd58c" providerId="ADAL" clId="{6A424A0A-6C1C-4E7F-A63C-A2AE8A1AA83C}" dt="2019-04-25T14:51:41.283" v="37303" actId="1035"/>
          <ac:spMkLst>
            <pc:docMk/>
            <pc:sldMk cId="4143188107" sldId="275"/>
            <ac:spMk id="78" creationId="{6B4E1076-1650-4886-A0BB-7EB01904B895}"/>
          </ac:spMkLst>
        </pc:spChg>
        <pc:spChg chg="add mod">
          <ac:chgData name="성진 하" userId="0892af4c-c562-4cb8-96a8-5963b23cd58c" providerId="ADAL" clId="{6A424A0A-6C1C-4E7F-A63C-A2AE8A1AA83C}" dt="2019-04-25T14:51:46.254" v="37319" actId="1036"/>
          <ac:spMkLst>
            <pc:docMk/>
            <pc:sldMk cId="4143188107" sldId="275"/>
            <ac:spMk id="79" creationId="{537A1273-7A7E-44FE-AAA4-99CAB6968FFD}"/>
          </ac:spMkLst>
        </pc:spChg>
        <pc:spChg chg="add del mod">
          <ac:chgData name="성진 하" userId="0892af4c-c562-4cb8-96a8-5963b23cd58c" providerId="ADAL" clId="{6A424A0A-6C1C-4E7F-A63C-A2AE8A1AA83C}" dt="2019-04-24T20:19:57.163" v="17599" actId="478"/>
          <ac:spMkLst>
            <pc:docMk/>
            <pc:sldMk cId="4143188107" sldId="275"/>
            <ac:spMk id="80" creationId="{A834B4B6-0D68-4D48-9169-B47BF5F41E0B}"/>
          </ac:spMkLst>
        </pc:spChg>
        <pc:spChg chg="add mod">
          <ac:chgData name="성진 하" userId="0892af4c-c562-4cb8-96a8-5963b23cd58c" providerId="ADAL" clId="{6A424A0A-6C1C-4E7F-A63C-A2AE8A1AA83C}" dt="2019-04-24T20:46:49.448" v="18108" actId="1038"/>
          <ac:spMkLst>
            <pc:docMk/>
            <pc:sldMk cId="4143188107" sldId="275"/>
            <ac:spMk id="82" creationId="{9951D364-198D-4715-B011-2E4BEB0AB656}"/>
          </ac:spMkLst>
        </pc:spChg>
        <pc:spChg chg="add mod">
          <ac:chgData name="성진 하" userId="0892af4c-c562-4cb8-96a8-5963b23cd58c" providerId="ADAL" clId="{6A424A0A-6C1C-4E7F-A63C-A2AE8A1AA83C}" dt="2019-04-24T21:24:39.778" v="19470" actId="207"/>
          <ac:spMkLst>
            <pc:docMk/>
            <pc:sldMk cId="4143188107" sldId="275"/>
            <ac:spMk id="83" creationId="{D0F4B087-BE0E-4A6D-8E6E-17F2F6120F2F}"/>
          </ac:spMkLst>
        </pc:spChg>
        <pc:spChg chg="add mod">
          <ac:chgData name="성진 하" userId="0892af4c-c562-4cb8-96a8-5963b23cd58c" providerId="ADAL" clId="{6A424A0A-6C1C-4E7F-A63C-A2AE8A1AA83C}" dt="2019-04-24T21:24:33.956" v="19469" actId="207"/>
          <ac:spMkLst>
            <pc:docMk/>
            <pc:sldMk cId="4143188107" sldId="275"/>
            <ac:spMk id="84" creationId="{53E261CC-39B8-4D63-9B14-45DB0833FDD5}"/>
          </ac:spMkLst>
        </pc:spChg>
        <pc:spChg chg="add mod">
          <ac:chgData name="성진 하" userId="0892af4c-c562-4cb8-96a8-5963b23cd58c" providerId="ADAL" clId="{6A424A0A-6C1C-4E7F-A63C-A2AE8A1AA83C}" dt="2019-04-24T20:46:59.264" v="18109" actId="121"/>
          <ac:spMkLst>
            <pc:docMk/>
            <pc:sldMk cId="4143188107" sldId="275"/>
            <ac:spMk id="85" creationId="{F9A98200-4794-4B1D-801E-94069EBA2B0A}"/>
          </ac:spMkLst>
        </pc:spChg>
        <pc:spChg chg="add mod">
          <ac:chgData name="성진 하" userId="0892af4c-c562-4cb8-96a8-5963b23cd58c" providerId="ADAL" clId="{6A424A0A-6C1C-4E7F-A63C-A2AE8A1AA83C}" dt="2019-04-24T21:48:08.105" v="20661" actId="2711"/>
          <ac:spMkLst>
            <pc:docMk/>
            <pc:sldMk cId="4143188107" sldId="275"/>
            <ac:spMk id="86" creationId="{B7EA7869-830D-4A0E-9D2C-0C45503DDFA8}"/>
          </ac:spMkLst>
        </pc:spChg>
        <pc:spChg chg="add mod ord">
          <ac:chgData name="성진 하" userId="0892af4c-c562-4cb8-96a8-5963b23cd58c" providerId="ADAL" clId="{6A424A0A-6C1C-4E7F-A63C-A2AE8A1AA83C}" dt="2019-04-24T20:43:27.311" v="18081" actId="164"/>
          <ac:spMkLst>
            <pc:docMk/>
            <pc:sldMk cId="4143188107" sldId="275"/>
            <ac:spMk id="87" creationId="{A4C54A9A-2DD2-429A-9DD6-C6DF4BE9AF15}"/>
          </ac:spMkLst>
        </pc:spChg>
        <pc:spChg chg="add mod">
          <ac:chgData name="성진 하" userId="0892af4c-c562-4cb8-96a8-5963b23cd58c" providerId="ADAL" clId="{6A424A0A-6C1C-4E7F-A63C-A2AE8A1AA83C}" dt="2019-04-24T21:24:11.363" v="19466" actId="1076"/>
          <ac:spMkLst>
            <pc:docMk/>
            <pc:sldMk cId="4143188107" sldId="275"/>
            <ac:spMk id="89" creationId="{E06341A7-EF32-4E67-8758-5F0AC194810F}"/>
          </ac:spMkLst>
        </pc:spChg>
        <pc:spChg chg="add mod">
          <ac:chgData name="성진 하" userId="0892af4c-c562-4cb8-96a8-5963b23cd58c" providerId="ADAL" clId="{6A424A0A-6C1C-4E7F-A63C-A2AE8A1AA83C}" dt="2019-04-24T21:24:18.750" v="19468" actId="14100"/>
          <ac:spMkLst>
            <pc:docMk/>
            <pc:sldMk cId="4143188107" sldId="275"/>
            <ac:spMk id="90" creationId="{0ECCF19D-BDA6-48DA-918A-74C190BB5947}"/>
          </ac:spMkLst>
        </pc:spChg>
        <pc:spChg chg="add mod">
          <ac:chgData name="성진 하" userId="0892af4c-c562-4cb8-96a8-5963b23cd58c" providerId="ADAL" clId="{6A424A0A-6C1C-4E7F-A63C-A2AE8A1AA83C}" dt="2019-04-25T14:51:41.283" v="37303" actId="1035"/>
          <ac:spMkLst>
            <pc:docMk/>
            <pc:sldMk cId="4143188107" sldId="275"/>
            <ac:spMk id="91" creationId="{27BA898D-531A-417D-A95B-8F09EC92738D}"/>
          </ac:spMkLst>
        </pc:spChg>
        <pc:spChg chg="add mod">
          <ac:chgData name="성진 하" userId="0892af4c-c562-4cb8-96a8-5963b23cd58c" providerId="ADAL" clId="{6A424A0A-6C1C-4E7F-A63C-A2AE8A1AA83C}" dt="2019-04-25T14:51:41.283" v="37303" actId="1035"/>
          <ac:spMkLst>
            <pc:docMk/>
            <pc:sldMk cId="4143188107" sldId="275"/>
            <ac:spMk id="92" creationId="{A185D7EB-2EC6-4F3C-86A5-89EEDB6CD068}"/>
          </ac:spMkLst>
        </pc:spChg>
        <pc:spChg chg="add mod">
          <ac:chgData name="성진 하" userId="0892af4c-c562-4cb8-96a8-5963b23cd58c" providerId="ADAL" clId="{6A424A0A-6C1C-4E7F-A63C-A2AE8A1AA83C}" dt="2019-04-25T14:51:41.283" v="37303" actId="1035"/>
          <ac:spMkLst>
            <pc:docMk/>
            <pc:sldMk cId="4143188107" sldId="275"/>
            <ac:spMk id="93" creationId="{40F570D5-7FA5-4B9F-AA8D-58BC126D1656}"/>
          </ac:spMkLst>
        </pc:spChg>
        <pc:grpChg chg="add del mod">
          <ac:chgData name="성진 하" userId="0892af4c-c562-4cb8-96a8-5963b23cd58c" providerId="ADAL" clId="{6A424A0A-6C1C-4E7F-A63C-A2AE8A1AA83C}" dt="2019-04-25T12:36:37.158" v="28813" actId="478"/>
          <ac:grpSpMkLst>
            <pc:docMk/>
            <pc:sldMk cId="4143188107" sldId="275"/>
            <ac:grpSpMk id="41" creationId="{F860FD25-1266-43B0-81B2-4CB5176F19B5}"/>
          </ac:grpSpMkLst>
        </pc:grpChg>
        <pc:grpChg chg="add mod">
          <ac:chgData name="성진 하" userId="0892af4c-c562-4cb8-96a8-5963b23cd58c" providerId="ADAL" clId="{6A424A0A-6C1C-4E7F-A63C-A2AE8A1AA83C}" dt="2019-04-25T14:51:30.311" v="37287" actId="1076"/>
          <ac:grpSpMkLst>
            <pc:docMk/>
            <pc:sldMk cId="4143188107" sldId="275"/>
            <ac:grpSpMk id="94" creationId="{91CA45F8-B379-48A9-AF6A-D3F94E909DDB}"/>
          </ac:grpSpMkLst>
        </pc:grpChg>
        <pc:picChg chg="del mod ord">
          <ac:chgData name="성진 하" userId="0892af4c-c562-4cb8-96a8-5963b23cd58c" providerId="ADAL" clId="{6A424A0A-6C1C-4E7F-A63C-A2AE8A1AA83C}" dt="2019-04-24T20:00:01.845" v="16060" actId="478"/>
          <ac:picMkLst>
            <pc:docMk/>
            <pc:sldMk cId="4143188107" sldId="275"/>
            <ac:picMk id="8" creationId="{A9BC24A9-152C-4156-AEBC-EAA14208AD0F}"/>
          </ac:picMkLst>
        </pc:picChg>
        <pc:picChg chg="del mod">
          <ac:chgData name="성진 하" userId="0892af4c-c562-4cb8-96a8-5963b23cd58c" providerId="ADAL" clId="{6A424A0A-6C1C-4E7F-A63C-A2AE8A1AA83C}" dt="2019-04-24T20:22:47.877" v="17676" actId="478"/>
          <ac:picMkLst>
            <pc:docMk/>
            <pc:sldMk cId="4143188107" sldId="275"/>
            <ac:picMk id="10" creationId="{D305D15E-78F2-4AAB-B606-5613AC2F2038}"/>
          </ac:picMkLst>
        </pc:picChg>
        <pc:picChg chg="del mod">
          <ac:chgData name="성진 하" userId="0892af4c-c562-4cb8-96a8-5963b23cd58c" providerId="ADAL" clId="{6A424A0A-6C1C-4E7F-A63C-A2AE8A1AA83C}" dt="2019-04-24T19:59:49.659" v="16054" actId="478"/>
          <ac:picMkLst>
            <pc:docMk/>
            <pc:sldMk cId="4143188107" sldId="275"/>
            <ac:picMk id="11" creationId="{AE856E35-7DD7-458F-BAA5-86C69D60754E}"/>
          </ac:picMkLst>
        </pc:picChg>
        <pc:picChg chg="del mod ord">
          <ac:chgData name="성진 하" userId="0892af4c-c562-4cb8-96a8-5963b23cd58c" providerId="ADAL" clId="{6A424A0A-6C1C-4E7F-A63C-A2AE8A1AA83C}" dt="2019-04-24T20:00:05.457" v="16062" actId="478"/>
          <ac:picMkLst>
            <pc:docMk/>
            <pc:sldMk cId="4143188107" sldId="275"/>
            <ac:picMk id="12" creationId="{85E2CA8F-8504-4593-83EC-63EF2FC7BB0A}"/>
          </ac:picMkLst>
        </pc:picChg>
        <pc:picChg chg="del mod">
          <ac:chgData name="성진 하" userId="0892af4c-c562-4cb8-96a8-5963b23cd58c" providerId="ADAL" clId="{6A424A0A-6C1C-4E7F-A63C-A2AE8A1AA83C}" dt="2019-04-24T20:15:10.792" v="17106" actId="478"/>
          <ac:picMkLst>
            <pc:docMk/>
            <pc:sldMk cId="4143188107" sldId="275"/>
            <ac:picMk id="13" creationId="{C1EA92CC-955D-4A68-B49A-927412E91820}"/>
          </ac:picMkLst>
        </pc:picChg>
        <pc:picChg chg="del mod">
          <ac:chgData name="성진 하" userId="0892af4c-c562-4cb8-96a8-5963b23cd58c" providerId="ADAL" clId="{6A424A0A-6C1C-4E7F-A63C-A2AE8A1AA83C}" dt="2019-04-24T20:15:08.761" v="17105" actId="478"/>
          <ac:picMkLst>
            <pc:docMk/>
            <pc:sldMk cId="4143188107" sldId="275"/>
            <ac:picMk id="17" creationId="{76CDDEA5-8F6C-4C8A-A411-ADA2D0B22E17}"/>
          </ac:picMkLst>
        </pc:picChg>
        <pc:picChg chg="del mod">
          <ac:chgData name="성진 하" userId="0892af4c-c562-4cb8-96a8-5963b23cd58c" providerId="ADAL" clId="{6A424A0A-6C1C-4E7F-A63C-A2AE8A1AA83C}" dt="2019-04-24T20:00:44.637" v="16078" actId="478"/>
          <ac:picMkLst>
            <pc:docMk/>
            <pc:sldMk cId="4143188107" sldId="275"/>
            <ac:picMk id="23" creationId="{8F9E5D04-F5D8-4FC7-8E35-2D57A797DD99}"/>
          </ac:picMkLst>
        </pc:picChg>
        <pc:picChg chg="del mod">
          <ac:chgData name="성진 하" userId="0892af4c-c562-4cb8-96a8-5963b23cd58c" providerId="ADAL" clId="{6A424A0A-6C1C-4E7F-A63C-A2AE8A1AA83C}" dt="2019-04-24T20:08:47.527" v="16455" actId="478"/>
          <ac:picMkLst>
            <pc:docMk/>
            <pc:sldMk cId="4143188107" sldId="275"/>
            <ac:picMk id="25" creationId="{6DD7B134-A0C8-40E1-B0BE-C871FF8C1835}"/>
          </ac:picMkLst>
        </pc:picChg>
        <pc:picChg chg="del mod">
          <ac:chgData name="성진 하" userId="0892af4c-c562-4cb8-96a8-5963b23cd58c" providerId="ADAL" clId="{6A424A0A-6C1C-4E7F-A63C-A2AE8A1AA83C}" dt="2019-04-24T20:15:05.936" v="17104" actId="478"/>
          <ac:picMkLst>
            <pc:docMk/>
            <pc:sldMk cId="4143188107" sldId="275"/>
            <ac:picMk id="29" creationId="{BFE14939-CEE7-48E6-AABA-064FB6A635B9}"/>
          </ac:picMkLst>
        </pc:picChg>
        <pc:picChg chg="add mod modCrop">
          <ac:chgData name="성진 하" userId="0892af4c-c562-4cb8-96a8-5963b23cd58c" providerId="ADAL" clId="{6A424A0A-6C1C-4E7F-A63C-A2AE8A1AA83C}" dt="2019-04-24T20:05:20.758" v="16287" actId="1076"/>
          <ac:picMkLst>
            <pc:docMk/>
            <pc:sldMk cId="4143188107" sldId="275"/>
            <ac:picMk id="30" creationId="{5FDE2626-98C0-45B2-9410-B1B6CE2343B0}"/>
          </ac:picMkLst>
        </pc:picChg>
        <pc:picChg chg="add mod">
          <ac:chgData name="성진 하" userId="0892af4c-c562-4cb8-96a8-5963b23cd58c" providerId="ADAL" clId="{6A424A0A-6C1C-4E7F-A63C-A2AE8A1AA83C}" dt="2019-04-24T19:40:19.412" v="15392" actId="1035"/>
          <ac:picMkLst>
            <pc:docMk/>
            <pc:sldMk cId="4143188107" sldId="275"/>
            <ac:picMk id="19458" creationId="{D898B61B-C991-40FA-B343-4B0D0C25E582}"/>
          </ac:picMkLst>
        </pc:picChg>
        <pc:picChg chg="add mod">
          <ac:chgData name="성진 하" userId="0892af4c-c562-4cb8-96a8-5963b23cd58c" providerId="ADAL" clId="{6A424A0A-6C1C-4E7F-A63C-A2AE8A1AA83C}" dt="2019-04-24T19:39:49.971" v="15380" actId="1035"/>
          <ac:picMkLst>
            <pc:docMk/>
            <pc:sldMk cId="4143188107" sldId="275"/>
            <ac:picMk id="19460" creationId="{AE89095D-6226-46A1-B285-8A3D6F78EE06}"/>
          </ac:picMkLst>
        </pc:picChg>
        <pc:picChg chg="add mod">
          <ac:chgData name="성진 하" userId="0892af4c-c562-4cb8-96a8-5963b23cd58c" providerId="ADAL" clId="{6A424A0A-6C1C-4E7F-A63C-A2AE8A1AA83C}" dt="2019-04-24T19:39:49.971" v="15380" actId="1035"/>
          <ac:picMkLst>
            <pc:docMk/>
            <pc:sldMk cId="4143188107" sldId="275"/>
            <ac:picMk id="19462" creationId="{CBCF04DB-5B0A-4CE7-AB57-4FF14279FF94}"/>
          </ac:picMkLst>
        </pc:picChg>
        <pc:picChg chg="add mod">
          <ac:chgData name="성진 하" userId="0892af4c-c562-4cb8-96a8-5963b23cd58c" providerId="ADAL" clId="{6A424A0A-6C1C-4E7F-A63C-A2AE8A1AA83C}" dt="2019-04-24T19:55:42.281" v="15806" actId="1076"/>
          <ac:picMkLst>
            <pc:docMk/>
            <pc:sldMk cId="4143188107" sldId="275"/>
            <ac:picMk id="19464" creationId="{D829D1C4-017B-41EE-8CF8-A6112415F734}"/>
          </ac:picMkLst>
        </pc:picChg>
        <pc:cxnChg chg="add mod">
          <ac:chgData name="성진 하" userId="0892af4c-c562-4cb8-96a8-5963b23cd58c" providerId="ADAL" clId="{6A424A0A-6C1C-4E7F-A63C-A2AE8A1AA83C}" dt="2019-04-24T19:39:49.971" v="15380" actId="1035"/>
          <ac:cxnSpMkLst>
            <pc:docMk/>
            <pc:sldMk cId="4143188107" sldId="275"/>
            <ac:cxnSpMk id="46" creationId="{EA214431-55C4-4F19-9A54-1E0FA17C40B2}"/>
          </ac:cxnSpMkLst>
        </pc:cxnChg>
        <pc:cxnChg chg="add mod">
          <ac:chgData name="성진 하" userId="0892af4c-c562-4cb8-96a8-5963b23cd58c" providerId="ADAL" clId="{6A424A0A-6C1C-4E7F-A63C-A2AE8A1AA83C}" dt="2019-04-24T19:39:49.971" v="15380" actId="1035"/>
          <ac:cxnSpMkLst>
            <pc:docMk/>
            <pc:sldMk cId="4143188107" sldId="275"/>
            <ac:cxnSpMk id="47" creationId="{5CF484CE-F6F0-4ABC-A14F-80CA3D34520C}"/>
          </ac:cxnSpMkLst>
        </pc:cxnChg>
        <pc:cxnChg chg="mod">
          <ac:chgData name="성진 하" userId="0892af4c-c562-4cb8-96a8-5963b23cd58c" providerId="ADAL" clId="{6A424A0A-6C1C-4E7F-A63C-A2AE8A1AA83C}" dt="2019-04-24T20:10:15.927" v="16521" actId="1076"/>
          <ac:cxnSpMkLst>
            <pc:docMk/>
            <pc:sldMk cId="4143188107" sldId="275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4T20:15:26.817" v="17111" actId="571"/>
          <ac:cxnSpMkLst>
            <pc:docMk/>
            <pc:sldMk cId="4143188107" sldId="275"/>
            <ac:cxnSpMk id="77" creationId="{222796CF-2CE9-4D00-8A64-C3499B783863}"/>
          </ac:cxnSpMkLst>
        </pc:cxnChg>
      </pc:sldChg>
      <pc:sldChg chg="addSp delSp modSp">
        <pc:chgData name="성진 하" userId="0892af4c-c562-4cb8-96a8-5963b23cd58c" providerId="ADAL" clId="{6A424A0A-6C1C-4E7F-A63C-A2AE8A1AA83C}" dt="2019-04-25T13:42:03.248" v="32130" actId="1076"/>
        <pc:sldMkLst>
          <pc:docMk/>
          <pc:sldMk cId="2400967722" sldId="276"/>
        </pc:sldMkLst>
        <pc:spChg chg="del mod">
          <ac:chgData name="성진 하" userId="0892af4c-c562-4cb8-96a8-5963b23cd58c" providerId="ADAL" clId="{6A424A0A-6C1C-4E7F-A63C-A2AE8A1AA83C}" dt="2019-04-25T10:06:35.206" v="23608" actId="478"/>
          <ac:spMkLst>
            <pc:docMk/>
            <pc:sldMk cId="2400967722" sldId="276"/>
            <ac:spMk id="2" creationId="{53D7DD33-F2B8-4819-9739-76E6CE833C9E}"/>
          </ac:spMkLst>
        </pc:spChg>
        <pc:spChg chg="del mod">
          <ac:chgData name="성진 하" userId="0892af4c-c562-4cb8-96a8-5963b23cd58c" providerId="ADAL" clId="{6A424A0A-6C1C-4E7F-A63C-A2AE8A1AA83C}" dt="2019-04-25T10:22:10.587" v="24405" actId="478"/>
          <ac:spMkLst>
            <pc:docMk/>
            <pc:sldMk cId="2400967722" sldId="276"/>
            <ac:spMk id="4" creationId="{688191B4-8132-4799-8C2F-F962DA3B7F19}"/>
          </ac:spMkLst>
        </pc:spChg>
        <pc:spChg chg="mod">
          <ac:chgData name="성진 하" userId="0892af4c-c562-4cb8-96a8-5963b23cd58c" providerId="ADAL" clId="{6A424A0A-6C1C-4E7F-A63C-A2AE8A1AA83C}" dt="2019-04-25T10:43:50.328" v="25349"/>
          <ac:spMkLst>
            <pc:docMk/>
            <pc:sldMk cId="2400967722" sldId="276"/>
            <ac:spMk id="15" creationId="{68A70B8D-44B6-4BB6-BE1F-27C1C26C6355}"/>
          </ac:spMkLst>
        </pc:spChg>
        <pc:spChg chg="del mod">
          <ac:chgData name="성진 하" userId="0892af4c-c562-4cb8-96a8-5963b23cd58c" providerId="ADAL" clId="{6A424A0A-6C1C-4E7F-A63C-A2AE8A1AA83C}" dt="2019-04-25T09:38:41.795" v="21913" actId="478"/>
          <ac:spMkLst>
            <pc:docMk/>
            <pc:sldMk cId="2400967722" sldId="276"/>
            <ac:spMk id="17" creationId="{9FA58379-F099-40F9-B0DF-93869FC5F88C}"/>
          </ac:spMkLst>
        </pc:spChg>
        <pc:spChg chg="del">
          <ac:chgData name="성진 하" userId="0892af4c-c562-4cb8-96a8-5963b23cd58c" providerId="ADAL" clId="{6A424A0A-6C1C-4E7F-A63C-A2AE8A1AA83C}" dt="2019-04-25T09:20:35.740" v="20933" actId="478"/>
          <ac:spMkLst>
            <pc:docMk/>
            <pc:sldMk cId="2400967722" sldId="276"/>
            <ac:spMk id="19" creationId="{6D0D4D0B-AAF1-42B1-8029-AAFF54ECAD47}"/>
          </ac:spMkLst>
        </pc:spChg>
        <pc:spChg chg="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20" creationId="{685E7FDF-F1FD-4E37-8A84-9CB823437A6D}"/>
          </ac:spMkLst>
        </pc:spChg>
        <pc:spChg chg="del mod">
          <ac:chgData name="성진 하" userId="0892af4c-c562-4cb8-96a8-5963b23cd58c" providerId="ADAL" clId="{6A424A0A-6C1C-4E7F-A63C-A2AE8A1AA83C}" dt="2019-04-25T10:21:39.056" v="24400" actId="478"/>
          <ac:spMkLst>
            <pc:docMk/>
            <pc:sldMk cId="2400967722" sldId="276"/>
            <ac:spMk id="21" creationId="{73DAD673-4BF5-4C84-9341-402EB7BEB79F}"/>
          </ac:spMkLst>
        </pc:spChg>
        <pc:spChg chg="add mod ord">
          <ac:chgData name="성진 하" userId="0892af4c-c562-4cb8-96a8-5963b23cd58c" providerId="ADAL" clId="{6A424A0A-6C1C-4E7F-A63C-A2AE8A1AA83C}" dt="2019-04-25T09:16:46.198" v="20902" actId="164"/>
          <ac:spMkLst>
            <pc:docMk/>
            <pc:sldMk cId="2400967722" sldId="276"/>
            <ac:spMk id="26" creationId="{216E3FB8-FA6A-49C2-A8D5-1E6D7BE6D598}"/>
          </ac:spMkLst>
        </pc:spChg>
        <pc:spChg chg="add mod">
          <ac:chgData name="성진 하" userId="0892af4c-c562-4cb8-96a8-5963b23cd58c" providerId="ADAL" clId="{6A424A0A-6C1C-4E7F-A63C-A2AE8A1AA83C}" dt="2019-04-25T09:19:37.157" v="20925" actId="1076"/>
          <ac:spMkLst>
            <pc:docMk/>
            <pc:sldMk cId="2400967722" sldId="276"/>
            <ac:spMk id="34" creationId="{DC71E6D1-80B0-4CF7-BDE4-4368F7BCFA5D}"/>
          </ac:spMkLst>
        </pc:spChg>
        <pc:spChg chg="add del mod">
          <ac:chgData name="성진 하" userId="0892af4c-c562-4cb8-96a8-5963b23cd58c" providerId="ADAL" clId="{6A424A0A-6C1C-4E7F-A63C-A2AE8A1AA83C}" dt="2019-04-25T09:24:00.793" v="21318" actId="478"/>
          <ac:spMkLst>
            <pc:docMk/>
            <pc:sldMk cId="2400967722" sldId="276"/>
            <ac:spMk id="35" creationId="{C717041B-B837-45CD-B305-B71A523A1A37}"/>
          </ac:spMkLst>
        </pc:spChg>
        <pc:spChg chg="add mod">
          <ac:chgData name="성진 하" userId="0892af4c-c562-4cb8-96a8-5963b23cd58c" providerId="ADAL" clId="{6A424A0A-6C1C-4E7F-A63C-A2AE8A1AA83C}" dt="2019-04-25T09:19:28.975" v="20921" actId="164"/>
          <ac:spMkLst>
            <pc:docMk/>
            <pc:sldMk cId="2400967722" sldId="276"/>
            <ac:spMk id="36" creationId="{38AA9087-DD8B-48FE-B60B-ED1EF1774970}"/>
          </ac:spMkLst>
        </pc:spChg>
        <pc:spChg chg="add 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41" creationId="{03E928E6-AE44-41D9-97B7-37C8A01D374A}"/>
          </ac:spMkLst>
        </pc:spChg>
        <pc:spChg chg="add mod">
          <ac:chgData name="성진 하" userId="0892af4c-c562-4cb8-96a8-5963b23cd58c" providerId="ADAL" clId="{6A424A0A-6C1C-4E7F-A63C-A2AE8A1AA83C}" dt="2019-04-25T10:42:48.256" v="25319" actId="20578"/>
          <ac:spMkLst>
            <pc:docMk/>
            <pc:sldMk cId="2400967722" sldId="276"/>
            <ac:spMk id="42" creationId="{0E1FBA0E-34C5-4F7F-9B82-AD9A7654E7DB}"/>
          </ac:spMkLst>
        </pc:spChg>
        <pc:spChg chg="add del mod">
          <ac:chgData name="성진 하" userId="0892af4c-c562-4cb8-96a8-5963b23cd58c" providerId="ADAL" clId="{6A424A0A-6C1C-4E7F-A63C-A2AE8A1AA83C}" dt="2019-04-25T09:42:49.765" v="22303" actId="478"/>
          <ac:spMkLst>
            <pc:docMk/>
            <pc:sldMk cId="2400967722" sldId="276"/>
            <ac:spMk id="43" creationId="{9577EA06-1694-4AFE-A513-019A38FEDAC3}"/>
          </ac:spMkLst>
        </pc:spChg>
        <pc:spChg chg="add 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44" creationId="{F2287ADC-4D41-43E4-9409-6C2E316611CC}"/>
          </ac:spMkLst>
        </pc:spChg>
        <pc:spChg chg="add 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46" creationId="{A60959FD-B0D0-4FD7-83C4-C2F2C893B42F}"/>
          </ac:spMkLst>
        </pc:spChg>
        <pc:spChg chg="mod">
          <ac:chgData name="성진 하" userId="0892af4c-c562-4cb8-96a8-5963b23cd58c" providerId="ADAL" clId="{6A424A0A-6C1C-4E7F-A63C-A2AE8A1AA83C}" dt="2019-04-25T13:15:33.364" v="31318" actId="1076"/>
          <ac:spMkLst>
            <pc:docMk/>
            <pc:sldMk cId="2400967722" sldId="276"/>
            <ac:spMk id="48" creationId="{090E77FF-661E-4349-B183-6244578AB5B3}"/>
          </ac:spMkLst>
        </pc:spChg>
        <pc:spChg chg="add 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49" creationId="{D90EFDEA-7964-4FD0-823F-A7E5D2471B17}"/>
          </ac:spMkLst>
        </pc:spChg>
        <pc:spChg chg="del mod">
          <ac:chgData name="성진 하" userId="0892af4c-c562-4cb8-96a8-5963b23cd58c" providerId="ADAL" clId="{6A424A0A-6C1C-4E7F-A63C-A2AE8A1AA83C}" dt="2019-04-25T09:41:47.386" v="22246" actId="478"/>
          <ac:spMkLst>
            <pc:docMk/>
            <pc:sldMk cId="2400967722" sldId="276"/>
            <ac:spMk id="50" creationId="{952EA02E-A285-4CF3-9F8B-4A43E3D286B5}"/>
          </ac:spMkLst>
        </pc:spChg>
        <pc:spChg chg="add mod">
          <ac:chgData name="성진 하" userId="0892af4c-c562-4cb8-96a8-5963b23cd58c" providerId="ADAL" clId="{6A424A0A-6C1C-4E7F-A63C-A2AE8A1AA83C}" dt="2019-04-25T10:49:06.483" v="25615" actId="20578"/>
          <ac:spMkLst>
            <pc:docMk/>
            <pc:sldMk cId="2400967722" sldId="276"/>
            <ac:spMk id="51" creationId="{B33F837D-6F13-4277-8CE7-04C57BD64B1E}"/>
          </ac:spMkLst>
        </pc:spChg>
        <pc:spChg chg="add mod">
          <ac:chgData name="성진 하" userId="0892af4c-c562-4cb8-96a8-5963b23cd58c" providerId="ADAL" clId="{6A424A0A-6C1C-4E7F-A63C-A2AE8A1AA83C}" dt="2019-04-25T10:12:21.510" v="24013" actId="1036"/>
          <ac:spMkLst>
            <pc:docMk/>
            <pc:sldMk cId="2400967722" sldId="276"/>
            <ac:spMk id="54" creationId="{C43E9E71-4C36-4A26-BCE3-C3673DAB0C25}"/>
          </ac:spMkLst>
        </pc:spChg>
        <pc:spChg chg="add mod">
          <ac:chgData name="성진 하" userId="0892af4c-c562-4cb8-96a8-5963b23cd58c" providerId="ADAL" clId="{6A424A0A-6C1C-4E7F-A63C-A2AE8A1AA83C}" dt="2019-04-25T10:43:09.277" v="25327" actId="1038"/>
          <ac:spMkLst>
            <pc:docMk/>
            <pc:sldMk cId="2400967722" sldId="276"/>
            <ac:spMk id="55" creationId="{D1DFE725-737A-4EA0-B15B-9A032B53452E}"/>
          </ac:spMkLst>
        </pc:spChg>
        <pc:spChg chg="add mod">
          <ac:chgData name="성진 하" userId="0892af4c-c562-4cb8-96a8-5963b23cd58c" providerId="ADAL" clId="{6A424A0A-6C1C-4E7F-A63C-A2AE8A1AA83C}" dt="2019-04-25T13:41:32.745" v="32129" actId="403"/>
          <ac:spMkLst>
            <pc:docMk/>
            <pc:sldMk cId="2400967722" sldId="276"/>
            <ac:spMk id="57" creationId="{25820034-AA17-4DB7-87FA-51B37776EA18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1" creationId="{896B8310-814A-4A32-B2E5-DB30B73390CD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2" creationId="{6B20AC2E-E36F-412C-804B-33C795B96ACC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3" creationId="{D52D3C4B-B5F7-4674-8226-802A9A11962A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4" creationId="{FDAB8870-0E9F-4B3F-BA28-1484CC9BCA24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5" creationId="{766A8030-C469-4DCA-B766-CF91D3871CEE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7" creationId="{121717AC-A15C-48BB-8447-B2A33148B9E3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68" creationId="{7FA28E6B-DE67-4694-916E-C84A42A0EBFE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0" creationId="{72B367F0-707A-42D0-8DB2-38B55BFB955C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1" creationId="{212AACDF-E584-4679-BB36-8B92B6C417BA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2" creationId="{7F52D510-0A88-42C5-952C-D1C13A900587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3" creationId="{E414A9D8-F8F6-45BC-B42E-401A58B64261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4" creationId="{C532051E-0CE1-474B-B408-B9F9FEEC0AEA}"/>
          </ac:spMkLst>
        </pc:spChg>
        <pc:spChg chg="add mod">
          <ac:chgData name="성진 하" userId="0892af4c-c562-4cb8-96a8-5963b23cd58c" providerId="ADAL" clId="{6A424A0A-6C1C-4E7F-A63C-A2AE8A1AA83C}" dt="2019-04-25T10:27:08.265" v="24600" actId="20577"/>
          <ac:spMkLst>
            <pc:docMk/>
            <pc:sldMk cId="2400967722" sldId="276"/>
            <ac:spMk id="75" creationId="{219080E0-F952-4814-A395-1A44A73ECC22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76" creationId="{9DB7C83C-85C9-484B-99C2-BB88EB386253}"/>
          </ac:spMkLst>
        </pc:spChg>
        <pc:spChg chg="add mod">
          <ac:chgData name="성진 하" userId="0892af4c-c562-4cb8-96a8-5963b23cd58c" providerId="ADAL" clId="{6A424A0A-6C1C-4E7F-A63C-A2AE8A1AA83C}" dt="2019-04-25T10:24:30.005" v="24452" actId="1036"/>
          <ac:spMkLst>
            <pc:docMk/>
            <pc:sldMk cId="2400967722" sldId="276"/>
            <ac:spMk id="77" creationId="{E65BD934-5FCC-4918-8194-FEBF681E3B67}"/>
          </ac:spMkLst>
        </pc:spChg>
        <pc:spChg chg="add mod topLvl">
          <ac:chgData name="성진 하" userId="0892af4c-c562-4cb8-96a8-5963b23cd58c" providerId="ADAL" clId="{6A424A0A-6C1C-4E7F-A63C-A2AE8A1AA83C}" dt="2019-04-25T10:15:02.529" v="24117" actId="1076"/>
          <ac:spMkLst>
            <pc:docMk/>
            <pc:sldMk cId="2400967722" sldId="276"/>
            <ac:spMk id="78" creationId="{F06C33BE-A101-4AE5-8876-9C64E923E36F}"/>
          </ac:spMkLst>
        </pc:spChg>
        <pc:spChg chg="add mod topLvl">
          <ac:chgData name="성진 하" userId="0892af4c-c562-4cb8-96a8-5963b23cd58c" providerId="ADAL" clId="{6A424A0A-6C1C-4E7F-A63C-A2AE8A1AA83C}" dt="2019-04-25T10:16:56.351" v="24274"/>
          <ac:spMkLst>
            <pc:docMk/>
            <pc:sldMk cId="2400967722" sldId="276"/>
            <ac:spMk id="79" creationId="{1E40003B-1C94-4779-A1C6-2C4803337451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81" creationId="{9E5BD199-F1D8-45B1-9787-C80643FDFDBE}"/>
          </ac:spMkLst>
        </pc:spChg>
        <pc:spChg chg="add mod">
          <ac:chgData name="성진 하" userId="0892af4c-c562-4cb8-96a8-5963b23cd58c" providerId="ADAL" clId="{6A424A0A-6C1C-4E7F-A63C-A2AE8A1AA83C}" dt="2019-04-25T10:17:32.374" v="24291" actId="1037"/>
          <ac:spMkLst>
            <pc:docMk/>
            <pc:sldMk cId="2400967722" sldId="276"/>
            <ac:spMk id="82" creationId="{C20A1450-8D6C-4922-A5F3-935C88B2CA37}"/>
          </ac:spMkLst>
        </pc:spChg>
        <pc:spChg chg="add mod">
          <ac:chgData name="성진 하" userId="0892af4c-c562-4cb8-96a8-5963b23cd58c" providerId="ADAL" clId="{6A424A0A-6C1C-4E7F-A63C-A2AE8A1AA83C}" dt="2019-04-25T10:22:15.065" v="24406" actId="1076"/>
          <ac:spMkLst>
            <pc:docMk/>
            <pc:sldMk cId="2400967722" sldId="276"/>
            <ac:spMk id="88" creationId="{7BCE4919-E268-41A0-8242-58BEC1067D8F}"/>
          </ac:spMkLst>
        </pc:spChg>
        <pc:spChg chg="add del mod">
          <ac:chgData name="성진 하" userId="0892af4c-c562-4cb8-96a8-5963b23cd58c" providerId="ADAL" clId="{6A424A0A-6C1C-4E7F-A63C-A2AE8A1AA83C}" dt="2019-04-25T13:19:34.856" v="31593" actId="478"/>
          <ac:spMkLst>
            <pc:docMk/>
            <pc:sldMk cId="2400967722" sldId="276"/>
            <ac:spMk id="90" creationId="{2B26C38E-ED87-4BD0-A5D6-D0BDF395AA51}"/>
          </ac:spMkLst>
        </pc:spChg>
        <pc:spChg chg="add mod">
          <ac:chgData name="성진 하" userId="0892af4c-c562-4cb8-96a8-5963b23cd58c" providerId="ADAL" clId="{6A424A0A-6C1C-4E7F-A63C-A2AE8A1AA83C}" dt="2019-04-25T13:28:39.085" v="32023" actId="1076"/>
          <ac:spMkLst>
            <pc:docMk/>
            <pc:sldMk cId="2400967722" sldId="276"/>
            <ac:spMk id="91" creationId="{0EFC7271-A18D-44F9-8AF7-90EE64B78996}"/>
          </ac:spMkLst>
        </pc:spChg>
        <pc:spChg chg="add mod">
          <ac:chgData name="성진 하" userId="0892af4c-c562-4cb8-96a8-5963b23cd58c" providerId="ADAL" clId="{6A424A0A-6C1C-4E7F-A63C-A2AE8A1AA83C}" dt="2019-04-25T13:42:03.248" v="32130" actId="1076"/>
          <ac:spMkLst>
            <pc:docMk/>
            <pc:sldMk cId="2400967722" sldId="276"/>
            <ac:spMk id="92" creationId="{63CE7AB5-9688-4D72-A2B2-D3A1768E2E3F}"/>
          </ac:spMkLst>
        </pc:spChg>
        <pc:spChg chg="add mod">
          <ac:chgData name="성진 하" userId="0892af4c-c562-4cb8-96a8-5963b23cd58c" providerId="ADAL" clId="{6A424A0A-6C1C-4E7F-A63C-A2AE8A1AA83C}" dt="2019-04-25T13:28:47.661" v="32027" actId="14100"/>
          <ac:spMkLst>
            <pc:docMk/>
            <pc:sldMk cId="2400967722" sldId="276"/>
            <ac:spMk id="93" creationId="{C135231F-5B90-4177-A8DA-1B09BBFC7333}"/>
          </ac:spMkLst>
        </pc:spChg>
        <pc:spChg chg="add del mod">
          <ac:chgData name="성진 하" userId="0892af4c-c562-4cb8-96a8-5963b23cd58c" providerId="ADAL" clId="{6A424A0A-6C1C-4E7F-A63C-A2AE8A1AA83C}" dt="2019-04-25T13:15:51.505" v="31326" actId="478"/>
          <ac:spMkLst>
            <pc:docMk/>
            <pc:sldMk cId="2400967722" sldId="276"/>
            <ac:spMk id="18439" creationId="{7D3F5F4F-1C87-4A45-AB91-03AC210F74DC}"/>
          </ac:spMkLst>
        </pc:spChg>
        <pc:grpChg chg="add mod">
          <ac:chgData name="성진 하" userId="0892af4c-c562-4cb8-96a8-5963b23cd58c" providerId="ADAL" clId="{6A424A0A-6C1C-4E7F-A63C-A2AE8A1AA83C}" dt="2019-04-25T10:12:21.510" v="24013" actId="1036"/>
          <ac:grpSpMkLst>
            <pc:docMk/>
            <pc:sldMk cId="2400967722" sldId="276"/>
            <ac:grpSpMk id="30" creationId="{CAB5FC3D-4191-443D-9975-0B5F9898A67A}"/>
          </ac:grpSpMkLst>
        </pc:grpChg>
        <pc:grpChg chg="add mod">
          <ac:chgData name="성진 하" userId="0892af4c-c562-4cb8-96a8-5963b23cd58c" providerId="ADAL" clId="{6A424A0A-6C1C-4E7F-A63C-A2AE8A1AA83C}" dt="2019-04-25T10:12:21.510" v="24013" actId="1036"/>
          <ac:grpSpMkLst>
            <pc:docMk/>
            <pc:sldMk cId="2400967722" sldId="276"/>
            <ac:grpSpMk id="31" creationId="{19293389-93F5-416F-A87B-83CDD6F0A6FF}"/>
          </ac:grpSpMkLst>
        </pc:grpChg>
        <pc:grpChg chg="add del mod">
          <ac:chgData name="성진 하" userId="0892af4c-c562-4cb8-96a8-5963b23cd58c" providerId="ADAL" clId="{6A424A0A-6C1C-4E7F-A63C-A2AE8A1AA83C}" dt="2019-04-25T10:14:10.002" v="24073" actId="165"/>
          <ac:grpSpMkLst>
            <pc:docMk/>
            <pc:sldMk cId="2400967722" sldId="276"/>
            <ac:grpSpMk id="18432" creationId="{CFD7EFFE-18BA-46FF-A1B6-6C18500AFC15}"/>
          </ac:grpSpMkLst>
        </pc:grpChg>
        <pc:picChg chg="del mod ord">
          <ac:chgData name="성진 하" userId="0892af4c-c562-4cb8-96a8-5963b23cd58c" providerId="ADAL" clId="{6A424A0A-6C1C-4E7F-A63C-A2AE8A1AA83C}" dt="2019-04-25T10:18:44.494" v="24308" actId="478"/>
          <ac:picMkLst>
            <pc:docMk/>
            <pc:sldMk cId="2400967722" sldId="276"/>
            <ac:picMk id="5" creationId="{A5F17E3C-2A54-4FBC-8080-7E60D88EED40}"/>
          </ac:picMkLst>
        </pc:picChg>
        <pc:picChg chg="del mod ord">
          <ac:chgData name="성진 하" userId="0892af4c-c562-4cb8-96a8-5963b23cd58c" providerId="ADAL" clId="{6A424A0A-6C1C-4E7F-A63C-A2AE8A1AA83C}" dt="2019-04-25T10:21:32.128" v="24398" actId="478"/>
          <ac:picMkLst>
            <pc:docMk/>
            <pc:sldMk cId="2400967722" sldId="276"/>
            <ac:picMk id="6" creationId="{E8F8BA90-A37F-4AE7-9F8C-92541BB3248E}"/>
          </ac:picMkLst>
        </pc:picChg>
        <pc:picChg chg="del mod">
          <ac:chgData name="성진 하" userId="0892af4c-c562-4cb8-96a8-5963b23cd58c" providerId="ADAL" clId="{6A424A0A-6C1C-4E7F-A63C-A2AE8A1AA83C}" dt="2019-04-25T10:18:47.948" v="24311" actId="478"/>
          <ac:picMkLst>
            <pc:docMk/>
            <pc:sldMk cId="2400967722" sldId="276"/>
            <ac:picMk id="8" creationId="{6AAEFD79-EC8C-4DC2-8C70-D2464C666A15}"/>
          </ac:picMkLst>
        </pc:picChg>
        <pc:picChg chg="del mod ord">
          <ac:chgData name="성진 하" userId="0892af4c-c562-4cb8-96a8-5963b23cd58c" providerId="ADAL" clId="{6A424A0A-6C1C-4E7F-A63C-A2AE8A1AA83C}" dt="2019-04-25T10:15:51.580" v="24127" actId="478"/>
          <ac:picMkLst>
            <pc:docMk/>
            <pc:sldMk cId="2400967722" sldId="276"/>
            <ac:picMk id="9" creationId="{18BBC468-1C90-46B8-B54D-2B2C42220C05}"/>
          </ac:picMkLst>
        </pc:picChg>
        <pc:picChg chg="del mod ord">
          <ac:chgData name="성진 하" userId="0892af4c-c562-4cb8-96a8-5963b23cd58c" providerId="ADAL" clId="{6A424A0A-6C1C-4E7F-A63C-A2AE8A1AA83C}" dt="2019-04-25T10:21:43.803" v="24402" actId="478"/>
          <ac:picMkLst>
            <pc:docMk/>
            <pc:sldMk cId="2400967722" sldId="276"/>
            <ac:picMk id="11" creationId="{90DDE21A-390B-41C8-BD25-EFC22F3862A3}"/>
          </ac:picMkLst>
        </pc:picChg>
        <pc:picChg chg="del mod">
          <ac:chgData name="성진 하" userId="0892af4c-c562-4cb8-96a8-5963b23cd58c" providerId="ADAL" clId="{6A424A0A-6C1C-4E7F-A63C-A2AE8A1AA83C}" dt="2019-04-24T21:47:12.474" v="20657" actId="478"/>
          <ac:picMkLst>
            <pc:docMk/>
            <pc:sldMk cId="2400967722" sldId="276"/>
            <ac:picMk id="12" creationId="{0FD00507-83B0-4CA9-BD21-68C41EAC1AB1}"/>
          </ac:picMkLst>
        </pc:picChg>
        <pc:picChg chg="del mod">
          <ac:chgData name="성진 하" userId="0892af4c-c562-4cb8-96a8-5963b23cd58c" providerId="ADAL" clId="{6A424A0A-6C1C-4E7F-A63C-A2AE8A1AA83C}" dt="2019-04-25T09:48:28.209" v="22714" actId="478"/>
          <ac:picMkLst>
            <pc:docMk/>
            <pc:sldMk cId="2400967722" sldId="276"/>
            <ac:picMk id="13" creationId="{C5543DDD-85B8-457A-AD39-94CA0B3E0432}"/>
          </ac:picMkLst>
        </pc:picChg>
        <pc:picChg chg="del mod ord">
          <ac:chgData name="성진 하" userId="0892af4c-c562-4cb8-96a8-5963b23cd58c" providerId="ADAL" clId="{6A424A0A-6C1C-4E7F-A63C-A2AE8A1AA83C}" dt="2019-04-25T10:21:34.046" v="24399" actId="478"/>
          <ac:picMkLst>
            <pc:docMk/>
            <pc:sldMk cId="2400967722" sldId="276"/>
            <ac:picMk id="18" creationId="{69344348-99D5-43A4-B0E0-3E77C999BD5B}"/>
          </ac:picMkLst>
        </pc:picChg>
        <pc:picChg chg="add del mod">
          <ac:chgData name="성진 하" userId="0892af4c-c562-4cb8-96a8-5963b23cd58c" providerId="ADAL" clId="{6A424A0A-6C1C-4E7F-A63C-A2AE8A1AA83C}" dt="2019-04-25T09:03:24.613" v="20797" actId="478"/>
          <ac:picMkLst>
            <pc:docMk/>
            <pc:sldMk cId="2400967722" sldId="276"/>
            <ac:picMk id="23" creationId="{264CBAA8-4E1E-47E3-A8A4-0B30191FF998}"/>
          </ac:picMkLst>
        </pc:picChg>
        <pc:picChg chg="add del mod">
          <ac:chgData name="성진 하" userId="0892af4c-c562-4cb8-96a8-5963b23cd58c" providerId="ADAL" clId="{6A424A0A-6C1C-4E7F-A63C-A2AE8A1AA83C}" dt="2019-04-25T09:09:52.947" v="20859" actId="478"/>
          <ac:picMkLst>
            <pc:docMk/>
            <pc:sldMk cId="2400967722" sldId="276"/>
            <ac:picMk id="24" creationId="{886B1F05-DDA2-4F27-8941-38BF2C7EEA2F}"/>
          </ac:picMkLst>
        </pc:picChg>
        <pc:picChg chg="add mod">
          <ac:chgData name="성진 하" userId="0892af4c-c562-4cb8-96a8-5963b23cd58c" providerId="ADAL" clId="{6A424A0A-6C1C-4E7F-A63C-A2AE8A1AA83C}" dt="2019-04-25T10:12:21.510" v="24013" actId="1036"/>
          <ac:picMkLst>
            <pc:docMk/>
            <pc:sldMk cId="2400967722" sldId="276"/>
            <ac:picMk id="25" creationId="{BFFD7D61-F57A-4F49-9C21-8516A0CD9EF0}"/>
          </ac:picMkLst>
        </pc:picChg>
        <pc:picChg chg="add del mod">
          <ac:chgData name="성진 하" userId="0892af4c-c562-4cb8-96a8-5963b23cd58c" providerId="ADAL" clId="{6A424A0A-6C1C-4E7F-A63C-A2AE8A1AA83C}" dt="2019-04-25T09:11:34.661" v="20883" actId="478"/>
          <ac:picMkLst>
            <pc:docMk/>
            <pc:sldMk cId="2400967722" sldId="276"/>
            <ac:picMk id="27" creationId="{79E92C2E-ACE7-442D-8C05-F2858771DB57}"/>
          </ac:picMkLst>
        </pc:picChg>
        <pc:picChg chg="add mod">
          <ac:chgData name="성진 하" userId="0892af4c-c562-4cb8-96a8-5963b23cd58c" providerId="ADAL" clId="{6A424A0A-6C1C-4E7F-A63C-A2AE8A1AA83C}" dt="2019-04-25T09:16:46.198" v="20902" actId="164"/>
          <ac:picMkLst>
            <pc:docMk/>
            <pc:sldMk cId="2400967722" sldId="276"/>
            <ac:picMk id="29" creationId="{5056BC3F-2CFB-4421-90D6-F157C99E51E6}"/>
          </ac:picMkLst>
        </pc:picChg>
        <pc:picChg chg="add mod">
          <ac:chgData name="성진 하" userId="0892af4c-c562-4cb8-96a8-5963b23cd58c" providerId="ADAL" clId="{6A424A0A-6C1C-4E7F-A63C-A2AE8A1AA83C}" dt="2019-04-25T10:12:21.510" v="24013" actId="1036"/>
          <ac:picMkLst>
            <pc:docMk/>
            <pc:sldMk cId="2400967722" sldId="276"/>
            <ac:picMk id="37" creationId="{FB44C808-E72A-4871-874A-5BE85472FAC1}"/>
          </ac:picMkLst>
        </pc:picChg>
        <pc:picChg chg="add del mod modCrop">
          <ac:chgData name="성진 하" userId="0892af4c-c562-4cb8-96a8-5963b23cd58c" providerId="ADAL" clId="{6A424A0A-6C1C-4E7F-A63C-A2AE8A1AA83C}" dt="2019-04-25T09:36:16.312" v="21756" actId="478"/>
          <ac:picMkLst>
            <pc:docMk/>
            <pc:sldMk cId="2400967722" sldId="276"/>
            <ac:picMk id="38" creationId="{B024ED0F-65B1-4B81-B7F7-531ECBD04A0A}"/>
          </ac:picMkLst>
        </pc:picChg>
        <pc:picChg chg="add mod modCrop">
          <ac:chgData name="성진 하" userId="0892af4c-c562-4cb8-96a8-5963b23cd58c" providerId="ADAL" clId="{6A424A0A-6C1C-4E7F-A63C-A2AE8A1AA83C}" dt="2019-04-25T10:17:32.374" v="24291" actId="1037"/>
          <ac:picMkLst>
            <pc:docMk/>
            <pc:sldMk cId="2400967722" sldId="276"/>
            <ac:picMk id="39" creationId="{CC41DC21-97CE-481C-8B58-F896656517D8}"/>
          </ac:picMkLst>
        </pc:picChg>
        <pc:picChg chg="add mod modCrop">
          <ac:chgData name="성진 하" userId="0892af4c-c562-4cb8-96a8-5963b23cd58c" providerId="ADAL" clId="{6A424A0A-6C1C-4E7F-A63C-A2AE8A1AA83C}" dt="2019-04-25T10:17:32.374" v="24291" actId="1037"/>
          <ac:picMkLst>
            <pc:docMk/>
            <pc:sldMk cId="2400967722" sldId="276"/>
            <ac:picMk id="56" creationId="{6275C4D4-11B7-4584-B6E7-7A9B5A6EC32E}"/>
          </ac:picMkLst>
        </pc:picChg>
        <pc:picChg chg="add del mod">
          <ac:chgData name="성진 하" userId="0892af4c-c562-4cb8-96a8-5963b23cd58c" providerId="ADAL" clId="{6A424A0A-6C1C-4E7F-A63C-A2AE8A1AA83C}" dt="2019-04-24T21:44:55.073" v="20636" actId="478"/>
          <ac:picMkLst>
            <pc:docMk/>
            <pc:sldMk cId="2400967722" sldId="276"/>
            <ac:picMk id="18434" creationId="{5B8E46F8-CDD2-4387-93B5-89A81D62FB49}"/>
          </ac:picMkLst>
        </pc:picChg>
        <pc:picChg chg="add mod">
          <ac:chgData name="성진 하" userId="0892af4c-c562-4cb8-96a8-5963b23cd58c" providerId="ADAL" clId="{6A424A0A-6C1C-4E7F-A63C-A2AE8A1AA83C}" dt="2019-04-25T10:12:21.510" v="24013" actId="1036"/>
          <ac:picMkLst>
            <pc:docMk/>
            <pc:sldMk cId="2400967722" sldId="276"/>
            <ac:picMk id="18436" creationId="{F4B82F8D-C6DF-4F96-9F26-E72D21DD183E}"/>
          </ac:picMkLst>
        </pc:picChg>
        <pc:cxnChg chg="add mod">
          <ac:chgData name="성진 하" userId="0892af4c-c562-4cb8-96a8-5963b23cd58c" providerId="ADAL" clId="{6A424A0A-6C1C-4E7F-A63C-A2AE8A1AA83C}" dt="2019-04-25T10:12:21.510" v="24013" actId="1036"/>
          <ac:cxnSpMkLst>
            <pc:docMk/>
            <pc:sldMk cId="2400967722" sldId="276"/>
            <ac:cxnSpMk id="33" creationId="{DAE44090-6A4F-458F-B6F0-11BF338D265F}"/>
          </ac:cxnSpMkLst>
        </pc:cxnChg>
        <pc:cxnChg chg="add mod">
          <ac:chgData name="성진 하" userId="0892af4c-c562-4cb8-96a8-5963b23cd58c" providerId="ADAL" clId="{6A424A0A-6C1C-4E7F-A63C-A2AE8A1AA83C}" dt="2019-04-25T10:12:21.510" v="24013" actId="1036"/>
          <ac:cxnSpMkLst>
            <pc:docMk/>
            <pc:sldMk cId="2400967722" sldId="276"/>
            <ac:cxnSpMk id="40" creationId="{EB819F7D-0912-4C4B-8BB9-0B3F6799C409}"/>
          </ac:cxnSpMkLst>
        </pc:cxnChg>
        <pc:cxnChg chg="del">
          <ac:chgData name="성진 하" userId="0892af4c-c562-4cb8-96a8-5963b23cd58c" providerId="ADAL" clId="{6A424A0A-6C1C-4E7F-A63C-A2AE8A1AA83C}" dt="2019-04-25T09:48:42.303" v="22716" actId="478"/>
          <ac:cxnSpMkLst>
            <pc:docMk/>
            <pc:sldMk cId="2400967722" sldId="276"/>
            <ac:cxnSpMk id="52" creationId="{B53589F0-B163-4A2E-A10D-7C5BD8E1BC37}"/>
          </ac:cxnSpMkLst>
        </pc:cxnChg>
        <pc:cxnChg chg="add mod">
          <ac:chgData name="성진 하" userId="0892af4c-c562-4cb8-96a8-5963b23cd58c" providerId="ADAL" clId="{6A424A0A-6C1C-4E7F-A63C-A2AE8A1AA83C}" dt="2019-04-25T10:18:03.380" v="24295" actId="14100"/>
          <ac:cxnSpMkLst>
            <pc:docMk/>
            <pc:sldMk cId="2400967722" sldId="276"/>
            <ac:cxnSpMk id="53" creationId="{A7D03CF7-7998-4E96-89DD-923BFDA3963A}"/>
          </ac:cxnSpMkLst>
        </pc:cxnChg>
        <pc:cxnChg chg="add mod">
          <ac:chgData name="성진 하" userId="0892af4c-c562-4cb8-96a8-5963b23cd58c" providerId="ADAL" clId="{6A424A0A-6C1C-4E7F-A63C-A2AE8A1AA83C}" dt="2019-04-25T10:12:21.510" v="24013" actId="1036"/>
          <ac:cxnSpMkLst>
            <pc:docMk/>
            <pc:sldMk cId="2400967722" sldId="276"/>
            <ac:cxnSpMk id="58" creationId="{15005BD7-931E-4EA2-95C9-5DE2D09E7B56}"/>
          </ac:cxnSpMkLst>
        </pc:cxnChg>
        <pc:cxnChg chg="add mod">
          <ac:chgData name="성진 하" userId="0892af4c-c562-4cb8-96a8-5963b23cd58c" providerId="ADAL" clId="{6A424A0A-6C1C-4E7F-A63C-A2AE8A1AA83C}" dt="2019-04-25T10:18:03.380" v="24295" actId="14100"/>
          <ac:cxnSpMkLst>
            <pc:docMk/>
            <pc:sldMk cId="2400967722" sldId="276"/>
            <ac:cxnSpMk id="83" creationId="{B13AFB72-5965-4C6E-AFCE-B27781C01B4F}"/>
          </ac:cxnSpMkLst>
        </pc:cxnChg>
      </pc:sldChg>
      <pc:sldChg chg="addSp delSp modSp add ord">
        <pc:chgData name="성진 하" userId="0892af4c-c562-4cb8-96a8-5963b23cd58c" providerId="ADAL" clId="{6A424A0A-6C1C-4E7F-A63C-A2AE8A1AA83C}" dt="2019-04-25T14:49:22.030" v="37232"/>
        <pc:sldMkLst>
          <pc:docMk/>
          <pc:sldMk cId="968397710" sldId="277"/>
        </pc:sldMkLst>
        <pc:spChg chg="del">
          <ac:chgData name="성진 하" userId="0892af4c-c562-4cb8-96a8-5963b23cd58c" providerId="ADAL" clId="{6A424A0A-6C1C-4E7F-A63C-A2AE8A1AA83C}" dt="2019-04-25T10:41:43.641" v="25278" actId="478"/>
          <ac:spMkLst>
            <pc:docMk/>
            <pc:sldMk cId="968397710" sldId="277"/>
            <ac:spMk id="2" creationId="{DF483779-60E2-407B-A476-8208DAC37C63}"/>
          </ac:spMkLst>
        </pc:spChg>
        <pc:spChg chg="mod">
          <ac:chgData name="성진 하" userId="0892af4c-c562-4cb8-96a8-5963b23cd58c" providerId="ADAL" clId="{6A424A0A-6C1C-4E7F-A63C-A2AE8A1AA83C}" dt="2019-04-25T14:06:52.290" v="33187"/>
          <ac:spMkLst>
            <pc:docMk/>
            <pc:sldMk cId="968397710" sldId="277"/>
            <ac:spMk id="4" creationId="{04DF9F0D-C49F-49FA-A7CB-B77DDE734814}"/>
          </ac:spMkLst>
        </pc:spChg>
        <pc:spChg chg="mod">
          <ac:chgData name="성진 하" userId="0892af4c-c562-4cb8-96a8-5963b23cd58c" providerId="ADAL" clId="{6A424A0A-6C1C-4E7F-A63C-A2AE8A1AA83C}" dt="2019-04-25T11:16:36.531" v="26798" actId="14100"/>
          <ac:spMkLst>
            <pc:docMk/>
            <pc:sldMk cId="968397710" sldId="277"/>
            <ac:spMk id="13" creationId="{3627C3EB-0B61-493C-975D-A19BCB6CD612}"/>
          </ac:spMkLst>
        </pc:spChg>
        <pc:spChg chg="del">
          <ac:chgData name="성진 하" userId="0892af4c-c562-4cb8-96a8-5963b23cd58c" providerId="ADAL" clId="{6A424A0A-6C1C-4E7F-A63C-A2AE8A1AA83C}" dt="2019-04-25T10:41:43.641" v="25278" actId="478"/>
          <ac:spMkLst>
            <pc:docMk/>
            <pc:sldMk cId="968397710" sldId="277"/>
            <ac:spMk id="14" creationId="{AD1C63BA-D063-4F2B-AB19-FD385ED725D2}"/>
          </ac:spMkLst>
        </pc:spChg>
        <pc:spChg chg="del mod">
          <ac:chgData name="성진 하" userId="0892af4c-c562-4cb8-96a8-5963b23cd58c" providerId="ADAL" clId="{6A424A0A-6C1C-4E7F-A63C-A2AE8A1AA83C}" dt="2019-04-25T11:14:20.542" v="26724" actId="478"/>
          <ac:spMkLst>
            <pc:docMk/>
            <pc:sldMk cId="968397710" sldId="277"/>
            <ac:spMk id="15" creationId="{B2FAD2CE-4A22-4DC1-B685-4F7D06B7B7C5}"/>
          </ac:spMkLst>
        </pc:spChg>
        <pc:spChg chg="del mod">
          <ac:chgData name="성진 하" userId="0892af4c-c562-4cb8-96a8-5963b23cd58c" providerId="ADAL" clId="{6A424A0A-6C1C-4E7F-A63C-A2AE8A1AA83C}" dt="2019-04-25T13:55:51.593" v="32627" actId="478"/>
          <ac:spMkLst>
            <pc:docMk/>
            <pc:sldMk cId="968397710" sldId="277"/>
            <ac:spMk id="16" creationId="{7B984606-A1A0-4312-AC7E-0AF81C910660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24" creationId="{09420C7C-0B19-4227-8BAE-7AC893C0AF63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27" creationId="{17D72D04-81C6-4A7E-91BB-7C2A80EDC884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28" creationId="{A5CFAB30-A1DF-4CBC-A4F1-6E4A79F1A1BD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34" creationId="{4010F562-A7CB-4B20-8BC3-7FAB5B8F0391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44" creationId="{BA4AFBE0-8E82-4E96-8981-BCDAE15510DF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48" creationId="{245E02F0-D77F-42CE-88B6-A51665C649BD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49" creationId="{F0840F54-7CE8-4EA2-806C-D38F4AAA3606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0" creationId="{D6B4F382-6C70-477D-89C6-4519DF38E808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1" creationId="{E46D4BBE-12BF-4387-9404-AD64678C13F3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2" creationId="{4878E41E-A31D-4121-B8F3-314FB72C2281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3" creationId="{C0800D70-1A01-4FB4-BD6F-45A548CA1DB2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4" creationId="{85A3F1D4-C07B-46EB-A352-929FC36AAA4D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7" creationId="{12A19207-45A9-49F0-B7BC-D1944AB7F935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8" creationId="{1422FA59-40D3-4378-A03F-268F3C7F569A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59" creationId="{3FA235F9-0AE0-4E6F-ADBF-E174256AFDC8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60" creationId="{B4EADE38-D2E9-42FF-A637-4A6CF70B4137}"/>
          </ac:spMkLst>
        </pc:spChg>
        <pc:spChg chg="del">
          <ac:chgData name="성진 하" userId="0892af4c-c562-4cb8-96a8-5963b23cd58c" providerId="ADAL" clId="{6A424A0A-6C1C-4E7F-A63C-A2AE8A1AA83C}" dt="2019-04-25T11:24:41.951" v="27176" actId="478"/>
          <ac:spMkLst>
            <pc:docMk/>
            <pc:sldMk cId="968397710" sldId="277"/>
            <ac:spMk id="62" creationId="{B3AEFD1A-48BE-4ED6-850E-C1BCE49D4C64}"/>
          </ac:spMkLst>
        </pc:spChg>
        <pc:spChg chg="del mod">
          <ac:chgData name="성진 하" userId="0892af4c-c562-4cb8-96a8-5963b23cd58c" providerId="ADAL" clId="{6A424A0A-6C1C-4E7F-A63C-A2AE8A1AA83C}" dt="2019-04-25T11:14:52.709" v="26726" actId="478"/>
          <ac:spMkLst>
            <pc:docMk/>
            <pc:sldMk cId="968397710" sldId="277"/>
            <ac:spMk id="63" creationId="{F726DA0B-82D1-40D3-A349-D184B9947EC5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67" creationId="{3523F9F5-A1BC-43D7-BB03-971679E62B5B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68" creationId="{61A9812C-445A-4F4B-8444-5046A2C219AB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0" creationId="{7DD29CCF-F1A8-4CC4-8E5A-6B815C659BCB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1" creationId="{7BD6965E-AA4D-4334-9053-4AB7AFC55DF5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2" creationId="{2397B2C9-8574-41F9-BADF-4D441E00742D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5" creationId="{FBC7774A-D496-4BE2-AB5C-5397B4DAB28F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6" creationId="{AE634EC3-D5C5-4D59-8037-A2E1AB57D10F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7" creationId="{EAC3BC3E-C9E3-4D9A-A4A3-8549022FB116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78" creationId="{14F1823D-9416-4F67-B348-3FE4EDC8C78D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82" creationId="{522E7227-383F-4FBA-AF49-30EDA99E23A5}"/>
          </ac:spMkLst>
        </pc:spChg>
        <pc:spChg chg="add mo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83" creationId="{F0185566-5A04-4B50-A5F4-6750E0F9BD01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86" creationId="{6E8F9AFF-4DF4-420E-AC28-A94EFDDA0FF9}"/>
          </ac:spMkLst>
        </pc:spChg>
        <pc:spChg chg="del">
          <ac:chgData name="성진 하" userId="0892af4c-c562-4cb8-96a8-5963b23cd58c" providerId="ADAL" clId="{6A424A0A-6C1C-4E7F-A63C-A2AE8A1AA83C}" dt="2019-04-25T11:06:50.946" v="26579" actId="478"/>
          <ac:spMkLst>
            <pc:docMk/>
            <pc:sldMk cId="968397710" sldId="277"/>
            <ac:spMk id="87" creationId="{55B17A6D-6064-4D9E-9A01-DF00EF9B91F3}"/>
          </ac:spMkLst>
        </pc:spChg>
        <pc:spChg chg="mod">
          <ac:chgData name="성진 하" userId="0892af4c-c562-4cb8-96a8-5963b23cd58c" providerId="ADAL" clId="{6A424A0A-6C1C-4E7F-A63C-A2AE8A1AA83C}" dt="2019-04-25T14:10:19.044" v="33563" actId="1076"/>
          <ac:spMkLst>
            <pc:docMk/>
            <pc:sldMk cId="968397710" sldId="277"/>
            <ac:spMk id="89" creationId="{1C266BE1-91F7-48B7-9EFA-613271EAB02F}"/>
          </ac:spMkLst>
        </pc:spChg>
        <pc:spChg chg="add mod or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90" creationId="{39D76D32-8376-447C-A257-D234B9432AAE}"/>
          </ac:spMkLst>
        </pc:spChg>
        <pc:spChg chg="add mod ord">
          <ac:chgData name="성진 하" userId="0892af4c-c562-4cb8-96a8-5963b23cd58c" providerId="ADAL" clId="{6A424A0A-6C1C-4E7F-A63C-A2AE8A1AA83C}" dt="2019-04-25T14:01:41.290" v="32705" actId="1036"/>
          <ac:spMkLst>
            <pc:docMk/>
            <pc:sldMk cId="968397710" sldId="277"/>
            <ac:spMk id="91" creationId="{0A09FB22-D8F4-4FD2-8BA4-5347F9AE5DE8}"/>
          </ac:spMkLst>
        </pc:spChg>
        <pc:spChg chg="add del mod">
          <ac:chgData name="성진 하" userId="0892af4c-c562-4cb8-96a8-5963b23cd58c" providerId="ADAL" clId="{6A424A0A-6C1C-4E7F-A63C-A2AE8A1AA83C}" dt="2019-04-25T11:15:54.692" v="26743" actId="478"/>
          <ac:spMkLst>
            <pc:docMk/>
            <pc:sldMk cId="968397710" sldId="277"/>
            <ac:spMk id="92" creationId="{EB24D468-A0F7-4AC4-8EE1-42333BA0EFEC}"/>
          </ac:spMkLst>
        </pc:spChg>
        <pc:spChg chg="add del mod">
          <ac:chgData name="성진 하" userId="0892af4c-c562-4cb8-96a8-5963b23cd58c" providerId="ADAL" clId="{6A424A0A-6C1C-4E7F-A63C-A2AE8A1AA83C}" dt="2019-04-25T11:15:54.692" v="26743" actId="478"/>
          <ac:spMkLst>
            <pc:docMk/>
            <pc:sldMk cId="968397710" sldId="277"/>
            <ac:spMk id="93" creationId="{9BB59B66-0956-4CF6-873F-A9146E926858}"/>
          </ac:spMkLst>
        </pc:spChg>
        <pc:spChg chg="add del mod">
          <ac:chgData name="성진 하" userId="0892af4c-c562-4cb8-96a8-5963b23cd58c" providerId="ADAL" clId="{6A424A0A-6C1C-4E7F-A63C-A2AE8A1AA83C}" dt="2019-04-25T11:17:02.848" v="26830" actId="478"/>
          <ac:spMkLst>
            <pc:docMk/>
            <pc:sldMk cId="968397710" sldId="277"/>
            <ac:spMk id="94" creationId="{7BE52107-721C-4408-B4DA-84B95D63B78E}"/>
          </ac:spMkLst>
        </pc:spChg>
        <pc:spChg chg="add del mod">
          <ac:chgData name="성진 하" userId="0892af4c-c562-4cb8-96a8-5963b23cd58c" providerId="ADAL" clId="{6A424A0A-6C1C-4E7F-A63C-A2AE8A1AA83C}" dt="2019-04-25T13:37:13.928" v="32028" actId="478"/>
          <ac:spMkLst>
            <pc:docMk/>
            <pc:sldMk cId="968397710" sldId="277"/>
            <ac:spMk id="95" creationId="{7E9493B9-FC65-4A23-8E50-E7658DCF5C1B}"/>
          </ac:spMkLst>
        </pc:spChg>
        <pc:spChg chg="add del mod">
          <ac:chgData name="성진 하" userId="0892af4c-c562-4cb8-96a8-5963b23cd58c" providerId="ADAL" clId="{6A424A0A-6C1C-4E7F-A63C-A2AE8A1AA83C}" dt="2019-04-25T13:37:13.928" v="32028" actId="478"/>
          <ac:spMkLst>
            <pc:docMk/>
            <pc:sldMk cId="968397710" sldId="277"/>
            <ac:spMk id="96" creationId="{89BC20BC-EF71-443A-90F8-5B7791BD64B7}"/>
          </ac:spMkLst>
        </pc:spChg>
        <pc:spChg chg="add del mod">
          <ac:chgData name="성진 하" userId="0892af4c-c562-4cb8-96a8-5963b23cd58c" providerId="ADAL" clId="{6A424A0A-6C1C-4E7F-A63C-A2AE8A1AA83C}" dt="2019-04-25T13:37:13.928" v="32028" actId="478"/>
          <ac:spMkLst>
            <pc:docMk/>
            <pc:sldMk cId="968397710" sldId="277"/>
            <ac:spMk id="97" creationId="{9495AFB6-33FE-44A5-93B2-83400DC7F090}"/>
          </ac:spMkLst>
        </pc:spChg>
        <pc:spChg chg="add del mod">
          <ac:chgData name="성진 하" userId="0892af4c-c562-4cb8-96a8-5963b23cd58c" providerId="ADAL" clId="{6A424A0A-6C1C-4E7F-A63C-A2AE8A1AA83C}" dt="2019-04-25T13:37:13.928" v="32028" actId="478"/>
          <ac:spMkLst>
            <pc:docMk/>
            <pc:sldMk cId="968397710" sldId="277"/>
            <ac:spMk id="98" creationId="{184EA1EB-E6A6-410C-A70E-6AAE2D414F74}"/>
          </ac:spMkLst>
        </pc:spChg>
        <pc:spChg chg="add del mod">
          <ac:chgData name="성진 하" userId="0892af4c-c562-4cb8-96a8-5963b23cd58c" providerId="ADAL" clId="{6A424A0A-6C1C-4E7F-A63C-A2AE8A1AA83C}" dt="2019-04-25T13:55:23.462" v="32625" actId="478"/>
          <ac:spMkLst>
            <pc:docMk/>
            <pc:sldMk cId="968397710" sldId="277"/>
            <ac:spMk id="99" creationId="{1B2CD3C8-E22C-45D7-89D8-8103755435EE}"/>
          </ac:spMkLst>
        </pc:spChg>
        <pc:spChg chg="add del mod ord">
          <ac:chgData name="성진 하" userId="0892af4c-c562-4cb8-96a8-5963b23cd58c" providerId="ADAL" clId="{6A424A0A-6C1C-4E7F-A63C-A2AE8A1AA83C}" dt="2019-04-25T13:55:25.701" v="32626" actId="478"/>
          <ac:spMkLst>
            <pc:docMk/>
            <pc:sldMk cId="968397710" sldId="277"/>
            <ac:spMk id="102" creationId="{4EEF95BD-B6DC-429C-9D96-12CCD41AEF55}"/>
          </ac:spMkLst>
        </pc:spChg>
        <pc:spChg chg="add del mod">
          <ac:chgData name="성진 하" userId="0892af4c-c562-4cb8-96a8-5963b23cd58c" providerId="ADAL" clId="{6A424A0A-6C1C-4E7F-A63C-A2AE8A1AA83C}" dt="2019-04-25T13:55:23.462" v="32625" actId="478"/>
          <ac:spMkLst>
            <pc:docMk/>
            <pc:sldMk cId="968397710" sldId="277"/>
            <ac:spMk id="108" creationId="{DCD8827A-DDD3-42C6-A552-7AEFEFB44E51}"/>
          </ac:spMkLst>
        </pc:spChg>
        <pc:spChg chg="add del mod">
          <ac:chgData name="성진 하" userId="0892af4c-c562-4cb8-96a8-5963b23cd58c" providerId="ADAL" clId="{6A424A0A-6C1C-4E7F-A63C-A2AE8A1AA83C}" dt="2019-04-25T14:03:31.114" v="32752" actId="478"/>
          <ac:spMkLst>
            <pc:docMk/>
            <pc:sldMk cId="968397710" sldId="277"/>
            <ac:spMk id="109" creationId="{1A5DFD1B-6C01-4E44-9498-4697678471EE}"/>
          </ac:spMkLst>
        </pc:spChg>
        <pc:spChg chg="add del mod">
          <ac:chgData name="성진 하" userId="0892af4c-c562-4cb8-96a8-5963b23cd58c" providerId="ADAL" clId="{6A424A0A-6C1C-4E7F-A63C-A2AE8A1AA83C}" dt="2019-04-25T14:03:31.114" v="32752" actId="478"/>
          <ac:spMkLst>
            <pc:docMk/>
            <pc:sldMk cId="968397710" sldId="277"/>
            <ac:spMk id="115" creationId="{C072FD43-0D74-4378-8D7E-26A456D9384E}"/>
          </ac:spMkLst>
        </pc:spChg>
        <pc:spChg chg="add del mod">
          <ac:chgData name="성진 하" userId="0892af4c-c562-4cb8-96a8-5963b23cd58c" providerId="ADAL" clId="{6A424A0A-6C1C-4E7F-A63C-A2AE8A1AA83C}" dt="2019-04-25T14:03:31.114" v="32752" actId="478"/>
          <ac:spMkLst>
            <pc:docMk/>
            <pc:sldMk cId="968397710" sldId="277"/>
            <ac:spMk id="116" creationId="{66FCB67D-B480-4AED-9978-C369865C06B5}"/>
          </ac:spMkLst>
        </pc:spChg>
        <pc:spChg chg="add del mod">
          <ac:chgData name="성진 하" userId="0892af4c-c562-4cb8-96a8-5963b23cd58c" providerId="ADAL" clId="{6A424A0A-6C1C-4E7F-A63C-A2AE8A1AA83C}" dt="2019-04-25T14:03:31.114" v="32752" actId="478"/>
          <ac:spMkLst>
            <pc:docMk/>
            <pc:sldMk cId="968397710" sldId="277"/>
            <ac:spMk id="117" creationId="{B3C7CCDC-7AEE-49AF-83D8-5BB80135FA1F}"/>
          </ac:spMkLst>
        </pc:spChg>
        <pc:spChg chg="add del mod ord">
          <ac:chgData name="성진 하" userId="0892af4c-c562-4cb8-96a8-5963b23cd58c" providerId="ADAL" clId="{6A424A0A-6C1C-4E7F-A63C-A2AE8A1AA83C}" dt="2019-04-25T14:03:31.114" v="32752" actId="478"/>
          <ac:spMkLst>
            <pc:docMk/>
            <pc:sldMk cId="968397710" sldId="277"/>
            <ac:spMk id="118" creationId="{BCB80750-C583-45D2-9F06-7630C1195A39}"/>
          </ac:spMkLst>
        </pc:spChg>
        <pc:spChg chg="add del mod">
          <ac:chgData name="성진 하" userId="0892af4c-c562-4cb8-96a8-5963b23cd58c" providerId="ADAL" clId="{6A424A0A-6C1C-4E7F-A63C-A2AE8A1AA83C}" dt="2019-04-25T14:01:52.781" v="32715" actId="478"/>
          <ac:spMkLst>
            <pc:docMk/>
            <pc:sldMk cId="968397710" sldId="277"/>
            <ac:spMk id="122" creationId="{02FCB1A3-DCC3-4C98-9C12-8229E104537A}"/>
          </ac:spMkLst>
        </pc:spChg>
        <pc:spChg chg="add del mod">
          <ac:chgData name="성진 하" userId="0892af4c-c562-4cb8-96a8-5963b23cd58c" providerId="ADAL" clId="{6A424A0A-6C1C-4E7F-A63C-A2AE8A1AA83C}" dt="2019-04-25T14:02:36.728" v="32719" actId="478"/>
          <ac:spMkLst>
            <pc:docMk/>
            <pc:sldMk cId="968397710" sldId="277"/>
            <ac:spMk id="127" creationId="{188A62CB-964C-4BFF-8A6B-4F1902A3CA1E}"/>
          </ac:spMkLst>
        </pc:spChg>
        <pc:spChg chg="add del mod">
          <ac:chgData name="성진 하" userId="0892af4c-c562-4cb8-96a8-5963b23cd58c" providerId="ADAL" clId="{6A424A0A-6C1C-4E7F-A63C-A2AE8A1AA83C}" dt="2019-04-25T14:03:11.351" v="32751"/>
          <ac:spMkLst>
            <pc:docMk/>
            <pc:sldMk cId="968397710" sldId="277"/>
            <ac:spMk id="128" creationId="{7BC74AAF-2703-4F2F-A375-36552BD50F31}"/>
          </ac:spMkLst>
        </pc:spChg>
        <pc:spChg chg="add mod">
          <ac:chgData name="성진 하" userId="0892af4c-c562-4cb8-96a8-5963b23cd58c" providerId="ADAL" clId="{6A424A0A-6C1C-4E7F-A63C-A2AE8A1AA83C}" dt="2019-04-25T14:04:00.098" v="32759" actId="1076"/>
          <ac:spMkLst>
            <pc:docMk/>
            <pc:sldMk cId="968397710" sldId="277"/>
            <ac:spMk id="132" creationId="{80ABBBF1-9D70-4BCA-B54F-1DEE1F176CDA}"/>
          </ac:spMkLst>
        </pc:spChg>
        <pc:spChg chg="add mod">
          <ac:chgData name="성진 하" userId="0892af4c-c562-4cb8-96a8-5963b23cd58c" providerId="ADAL" clId="{6A424A0A-6C1C-4E7F-A63C-A2AE8A1AA83C}" dt="2019-04-25T14:49:22.030" v="37232"/>
          <ac:spMkLst>
            <pc:docMk/>
            <pc:sldMk cId="968397710" sldId="277"/>
            <ac:spMk id="133" creationId="{066DDD79-0758-455A-9905-944071EBDA9D}"/>
          </ac:spMkLst>
        </pc:spChg>
        <pc:spChg chg="add del mod">
          <ac:chgData name="성진 하" userId="0892af4c-c562-4cb8-96a8-5963b23cd58c" providerId="ADAL" clId="{6A424A0A-6C1C-4E7F-A63C-A2AE8A1AA83C}" dt="2019-04-25T14:09:24.697" v="33510" actId="478"/>
          <ac:spMkLst>
            <pc:docMk/>
            <pc:sldMk cId="968397710" sldId="277"/>
            <ac:spMk id="134" creationId="{E33B9B51-9039-4094-8B31-5F09C9592A24}"/>
          </ac:spMkLst>
        </pc:spChg>
        <pc:graphicFrameChg chg="add del mod">
          <ac:chgData name="성진 하" userId="0892af4c-c562-4cb8-96a8-5963b23cd58c" providerId="ADAL" clId="{6A424A0A-6C1C-4E7F-A63C-A2AE8A1AA83C}" dt="2019-04-25T10:51:10.882" v="25785" actId="478"/>
          <ac:graphicFrameMkLst>
            <pc:docMk/>
            <pc:sldMk cId="968397710" sldId="277"/>
            <ac:graphicFrameMk id="3" creationId="{E5CD860F-BB3A-4210-9296-6A47E78826A5}"/>
          </ac:graphicFrameMkLst>
        </pc:graphicFrameChg>
        <pc:picChg chg="add del mod">
          <ac:chgData name="성진 하" userId="0892af4c-c562-4cb8-96a8-5963b23cd58c" providerId="ADAL" clId="{6A424A0A-6C1C-4E7F-A63C-A2AE8A1AA83C}" dt="2019-04-25T13:37:13.928" v="32028" actId="478"/>
          <ac:picMkLst>
            <pc:docMk/>
            <pc:sldMk cId="968397710" sldId="277"/>
            <ac:picMk id="101" creationId="{21149481-BC2E-46B4-B0BE-5AFFEDC9B57E}"/>
          </ac:picMkLst>
        </pc:picChg>
        <pc:cxnChg chg="add mod">
          <ac:chgData name="성진 하" userId="0892af4c-c562-4cb8-96a8-5963b23cd58c" providerId="ADAL" clId="{6A424A0A-6C1C-4E7F-A63C-A2AE8A1AA83C}" dt="2019-04-25T14:01:41.290" v="32705" actId="1036"/>
          <ac:cxnSpMkLst>
            <pc:docMk/>
            <pc:sldMk cId="968397710" sldId="277"/>
            <ac:cxnSpMk id="10" creationId="{7C60DFB3-13A7-4766-A288-DE452E7738B5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1" creationId="{F888A151-B4E7-4D3B-BEDD-33B931FEF62C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2" creationId="{9BC92B14-AC68-4526-9CFE-503356EA4731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3" creationId="{B818D941-34B3-49AE-A72E-570F3B9E2633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6" creationId="{726D46EB-6EF1-4473-AFC8-E7A25EB32D6E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7" creationId="{88961CA4-E4A6-4066-AAB7-D9621BFA74C8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8" creationId="{E1944A76-CC5D-405A-86F7-A7724358895B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39" creationId="{A62EF6F9-9DA3-4C9D-9726-5BE850C31C28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40" creationId="{125A7C0D-D169-455A-91BE-13313F4C4460}"/>
          </ac:cxnSpMkLst>
        </pc:cxnChg>
        <pc:cxnChg chg="add mod">
          <ac:chgData name="성진 하" userId="0892af4c-c562-4cb8-96a8-5963b23cd58c" providerId="ADAL" clId="{6A424A0A-6C1C-4E7F-A63C-A2AE8A1AA83C}" dt="2019-04-25T14:01:41.290" v="32705" actId="1036"/>
          <ac:cxnSpMkLst>
            <pc:docMk/>
            <pc:sldMk cId="968397710" sldId="277"/>
            <ac:cxnSpMk id="55" creationId="{89A616C4-DC36-4ECD-8FB3-3BBCEFDF14FD}"/>
          </ac:cxnSpMkLst>
        </pc:cxnChg>
        <pc:cxnChg chg="add mod">
          <ac:chgData name="성진 하" userId="0892af4c-c562-4cb8-96a8-5963b23cd58c" providerId="ADAL" clId="{6A424A0A-6C1C-4E7F-A63C-A2AE8A1AA83C}" dt="2019-04-25T14:03:35.212" v="32753" actId="14100"/>
          <ac:cxnSpMkLst>
            <pc:docMk/>
            <pc:sldMk cId="968397710" sldId="277"/>
            <ac:cxnSpMk id="56" creationId="{2D438311-BE02-42E5-8434-27EBD531CF62}"/>
          </ac:cxnSpMkLst>
        </pc:cxnChg>
        <pc:cxnChg chg="add del mod">
          <ac:chgData name="성진 하" userId="0892af4c-c562-4cb8-96a8-5963b23cd58c" providerId="ADAL" clId="{6A424A0A-6C1C-4E7F-A63C-A2AE8A1AA83C}" dt="2019-04-25T14:03:37.759" v="32754" actId="478"/>
          <ac:cxnSpMkLst>
            <pc:docMk/>
            <pc:sldMk cId="968397710" sldId="277"/>
            <ac:cxnSpMk id="61" creationId="{F1AF527A-69B9-4FB1-97E9-3AB17D171AD2}"/>
          </ac:cxnSpMkLst>
        </pc:cxnChg>
        <pc:cxnChg chg="add del mod">
          <ac:chgData name="성진 하" userId="0892af4c-c562-4cb8-96a8-5963b23cd58c" providerId="ADAL" clId="{6A424A0A-6C1C-4E7F-A63C-A2AE8A1AA83C}" dt="2019-04-25T13:39:44.361" v="32082" actId="478"/>
          <ac:cxnSpMkLst>
            <pc:docMk/>
            <pc:sldMk cId="968397710" sldId="277"/>
            <ac:cxnSpMk id="64" creationId="{E71B9012-C9AB-40E8-B419-0E5D49399D02}"/>
          </ac:cxnSpMkLst>
        </pc:cxnChg>
        <pc:cxnChg chg="add del mod">
          <ac:chgData name="성진 하" userId="0892af4c-c562-4cb8-96a8-5963b23cd58c" providerId="ADAL" clId="{6A424A0A-6C1C-4E7F-A63C-A2AE8A1AA83C}" dt="2019-04-25T13:39:53.736" v="32084" actId="478"/>
          <ac:cxnSpMkLst>
            <pc:docMk/>
            <pc:sldMk cId="968397710" sldId="277"/>
            <ac:cxnSpMk id="65" creationId="{BDA8B61F-7EDB-48D1-8F61-1320B176A93E}"/>
          </ac:cxnSpMkLst>
        </pc:cxnChg>
        <pc:cxnChg chg="add mod">
          <ac:chgData name="성진 하" userId="0892af4c-c562-4cb8-96a8-5963b23cd58c" providerId="ADAL" clId="{6A424A0A-6C1C-4E7F-A63C-A2AE8A1AA83C}" dt="2019-04-25T14:01:41.290" v="32705" actId="1036"/>
          <ac:cxnSpMkLst>
            <pc:docMk/>
            <pc:sldMk cId="968397710" sldId="277"/>
            <ac:cxnSpMk id="66" creationId="{787E77F2-3222-4C27-BC78-437215824150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69" creationId="{5D233FC3-2065-4EDB-A5F9-7641843D864B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73" creationId="{66867B9F-57CE-4F13-A654-0A4AC483DD5F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74" creationId="{B622C7B9-4902-4B9E-8A80-F23DC6641626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79" creationId="{17F989A2-CC1C-42A7-BACD-1BE815EC550D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80" creationId="{0A3AACCC-A198-4019-BEF8-A6644BE13C31}"/>
          </ac:cxnSpMkLst>
        </pc:cxnChg>
        <pc:cxnChg chg="del">
          <ac:chgData name="성진 하" userId="0892af4c-c562-4cb8-96a8-5963b23cd58c" providerId="ADAL" clId="{6A424A0A-6C1C-4E7F-A63C-A2AE8A1AA83C}" dt="2019-04-25T11:06:50.946" v="26579" actId="478"/>
          <ac:cxnSpMkLst>
            <pc:docMk/>
            <pc:sldMk cId="968397710" sldId="277"/>
            <ac:cxnSpMk id="81" creationId="{09EE431B-A50D-4436-AE2B-82732426CEE7}"/>
          </ac:cxnSpMkLst>
        </pc:cxnChg>
        <pc:cxnChg chg="add del mod">
          <ac:chgData name="성진 하" userId="0892af4c-c562-4cb8-96a8-5963b23cd58c" providerId="ADAL" clId="{6A424A0A-6C1C-4E7F-A63C-A2AE8A1AA83C}" dt="2019-04-25T13:55:23.462" v="32625" actId="478"/>
          <ac:cxnSpMkLst>
            <pc:docMk/>
            <pc:sldMk cId="968397710" sldId="277"/>
            <ac:cxnSpMk id="104" creationId="{A91C29A4-72A7-4797-A4DD-D8C60E982B18}"/>
          </ac:cxnSpMkLst>
        </pc:cxnChg>
        <pc:cxnChg chg="add del mod">
          <ac:chgData name="성진 하" userId="0892af4c-c562-4cb8-96a8-5963b23cd58c" providerId="ADAL" clId="{6A424A0A-6C1C-4E7F-A63C-A2AE8A1AA83C}" dt="2019-04-25T13:55:23.462" v="32625" actId="478"/>
          <ac:cxnSpMkLst>
            <pc:docMk/>
            <pc:sldMk cId="968397710" sldId="277"/>
            <ac:cxnSpMk id="107" creationId="{A68621E2-B29F-42E9-8276-017166305D02}"/>
          </ac:cxnSpMkLst>
        </pc:cxnChg>
        <pc:cxnChg chg="add del mod">
          <ac:chgData name="성진 하" userId="0892af4c-c562-4cb8-96a8-5963b23cd58c" providerId="ADAL" clId="{6A424A0A-6C1C-4E7F-A63C-A2AE8A1AA83C}" dt="2019-04-25T13:40:15.858" v="32094" actId="478"/>
          <ac:cxnSpMkLst>
            <pc:docMk/>
            <pc:sldMk cId="968397710" sldId="277"/>
            <ac:cxnSpMk id="113" creationId="{7FFF2FF0-FCB5-47D5-840A-B73587E5C89B}"/>
          </ac:cxnSpMkLst>
        </pc:cxnChg>
        <pc:cxnChg chg="add del mod">
          <ac:chgData name="성진 하" userId="0892af4c-c562-4cb8-96a8-5963b23cd58c" providerId="ADAL" clId="{6A424A0A-6C1C-4E7F-A63C-A2AE8A1AA83C}" dt="2019-04-25T14:03:37.759" v="32754" actId="478"/>
          <ac:cxnSpMkLst>
            <pc:docMk/>
            <pc:sldMk cId="968397710" sldId="277"/>
            <ac:cxnSpMk id="114" creationId="{09FF113B-CE49-4087-98B3-901BD7183B25}"/>
          </ac:cxnSpMkLst>
        </pc:cxnChg>
        <pc:cxnChg chg="add mod">
          <ac:chgData name="성진 하" userId="0892af4c-c562-4cb8-96a8-5963b23cd58c" providerId="ADAL" clId="{6A424A0A-6C1C-4E7F-A63C-A2AE8A1AA83C}" dt="2019-04-25T14:01:43.938" v="32708" actId="571"/>
          <ac:cxnSpMkLst>
            <pc:docMk/>
            <pc:sldMk cId="968397710" sldId="277"/>
            <ac:cxnSpMk id="125" creationId="{9CC882C8-563D-42C8-B665-34A322CF8876}"/>
          </ac:cxnSpMkLst>
        </pc:cxnChg>
        <pc:cxnChg chg="add mod">
          <ac:chgData name="성진 하" userId="0892af4c-c562-4cb8-96a8-5963b23cd58c" providerId="ADAL" clId="{6A424A0A-6C1C-4E7F-A63C-A2AE8A1AA83C}" dt="2019-04-25T14:01:42.880" v="32707" actId="571"/>
          <ac:cxnSpMkLst>
            <pc:docMk/>
            <pc:sldMk cId="968397710" sldId="277"/>
            <ac:cxnSpMk id="126" creationId="{5FBAA169-54D0-4F1A-BE31-5CA97B5AB9D3}"/>
          </ac:cxnSpMkLst>
        </pc:cxnChg>
        <pc:cxnChg chg="add mod">
          <ac:chgData name="성진 하" userId="0892af4c-c562-4cb8-96a8-5963b23cd58c" providerId="ADAL" clId="{6A424A0A-6C1C-4E7F-A63C-A2AE8A1AA83C}" dt="2019-04-25T14:03:41.180" v="32755" actId="571"/>
          <ac:cxnSpMkLst>
            <pc:docMk/>
            <pc:sldMk cId="968397710" sldId="277"/>
            <ac:cxnSpMk id="130" creationId="{86300665-4D79-4F59-988B-5CA87D24B430}"/>
          </ac:cxnSpMkLst>
        </pc:cxnChg>
        <pc:cxnChg chg="add mod">
          <ac:chgData name="성진 하" userId="0892af4c-c562-4cb8-96a8-5963b23cd58c" providerId="ADAL" clId="{6A424A0A-6C1C-4E7F-A63C-A2AE8A1AA83C}" dt="2019-04-25T14:03:46.611" v="32756" actId="571"/>
          <ac:cxnSpMkLst>
            <pc:docMk/>
            <pc:sldMk cId="968397710" sldId="277"/>
            <ac:cxnSpMk id="131" creationId="{5D01BD5B-3A35-4FC9-90E8-4F7C797A0105}"/>
          </ac:cxnSpMkLst>
        </pc:cxnChg>
        <pc:cxnChg chg="add del mod">
          <ac:chgData name="성진 하" userId="0892af4c-c562-4cb8-96a8-5963b23cd58c" providerId="ADAL" clId="{6A424A0A-6C1C-4E7F-A63C-A2AE8A1AA83C}" dt="2019-04-25T14:09:32.537" v="33512" actId="478"/>
          <ac:cxnSpMkLst>
            <pc:docMk/>
            <pc:sldMk cId="968397710" sldId="277"/>
            <ac:cxnSpMk id="136" creationId="{56CF209F-00E8-4CC1-91F9-1437076471CD}"/>
          </ac:cxnSpMkLst>
        </pc:cxnChg>
      </pc:sldChg>
      <pc:sldChg chg="add del">
        <pc:chgData name="성진 하" userId="0892af4c-c562-4cb8-96a8-5963b23cd58c" providerId="ADAL" clId="{6A424A0A-6C1C-4E7F-A63C-A2AE8A1AA83C}" dt="2019-04-24T18:32:43.073" v="11987"/>
        <pc:sldMkLst>
          <pc:docMk/>
          <pc:sldMk cId="3261077566" sldId="277"/>
        </pc:sldMkLst>
      </pc:sldChg>
      <pc:sldChg chg="addSp delSp modSp add">
        <pc:chgData name="성진 하" userId="0892af4c-c562-4cb8-96a8-5963b23cd58c" providerId="ADAL" clId="{6A424A0A-6C1C-4E7F-A63C-A2AE8A1AA83C}" dt="2019-04-25T14:55:06.609" v="37402" actId="20577"/>
        <pc:sldMkLst>
          <pc:docMk/>
          <pc:sldMk cId="361043444" sldId="278"/>
        </pc:sldMkLst>
        <pc:spChg chg="add mod">
          <ac:chgData name="성진 하" userId="0892af4c-c562-4cb8-96a8-5963b23cd58c" providerId="ADAL" clId="{6A424A0A-6C1C-4E7F-A63C-A2AE8A1AA83C}" dt="2019-04-25T14:45:07.997" v="36835" actId="1037"/>
          <ac:spMkLst>
            <pc:docMk/>
            <pc:sldMk cId="361043444" sldId="278"/>
            <ac:spMk id="3" creationId="{6DE2F8DE-4FCD-41EE-A22F-8FDEB1832E29}"/>
          </ac:spMkLst>
        </pc:spChg>
        <pc:spChg chg="mod">
          <ac:chgData name="성진 하" userId="0892af4c-c562-4cb8-96a8-5963b23cd58c" providerId="ADAL" clId="{6A424A0A-6C1C-4E7F-A63C-A2AE8A1AA83C}" dt="2019-04-25T14:46:56.606" v="37071"/>
          <ac:spMkLst>
            <pc:docMk/>
            <pc:sldMk cId="361043444" sldId="278"/>
            <ac:spMk id="4" creationId="{04DF9F0D-C49F-49FA-A7CB-B77DDE734814}"/>
          </ac:spMkLst>
        </pc:spChg>
        <pc:spChg chg="add mod">
          <ac:chgData name="성진 하" userId="0892af4c-c562-4cb8-96a8-5963b23cd58c" providerId="ADAL" clId="{6A424A0A-6C1C-4E7F-A63C-A2AE8A1AA83C}" dt="2019-04-25T14:45:07.997" v="36835" actId="1037"/>
          <ac:spMkLst>
            <pc:docMk/>
            <pc:sldMk cId="361043444" sldId="278"/>
            <ac:spMk id="7" creationId="{C065DE39-0B4E-47C4-A07D-D603593A8F8E}"/>
          </ac:spMkLst>
        </pc:spChg>
        <pc:spChg chg="add mod">
          <ac:chgData name="성진 하" userId="0892af4c-c562-4cb8-96a8-5963b23cd58c" providerId="ADAL" clId="{6A424A0A-6C1C-4E7F-A63C-A2AE8A1AA83C}" dt="2019-04-25T14:54:36.516" v="37327" actId="115"/>
          <ac:spMkLst>
            <pc:docMk/>
            <pc:sldMk cId="361043444" sldId="278"/>
            <ac:spMk id="11" creationId="{CD0D6826-7946-4FE2-B669-7B22C72998AB}"/>
          </ac:spMkLst>
        </pc:spChg>
        <pc:spChg chg="del mod">
          <ac:chgData name="성진 하" userId="0892af4c-c562-4cb8-96a8-5963b23cd58c" providerId="ADAL" clId="{6A424A0A-6C1C-4E7F-A63C-A2AE8A1AA83C}" dt="2019-04-25T14:12:34.509" v="33648" actId="478"/>
          <ac:spMkLst>
            <pc:docMk/>
            <pc:sldMk cId="361043444" sldId="278"/>
            <ac:spMk id="13" creationId="{3627C3EB-0B61-493C-975D-A19BCB6CD612}"/>
          </ac:spMkLst>
        </pc:spChg>
        <pc:spChg chg="add mod">
          <ac:chgData name="성진 하" userId="0892af4c-c562-4cb8-96a8-5963b23cd58c" providerId="ADAL" clId="{6A424A0A-6C1C-4E7F-A63C-A2AE8A1AA83C}" dt="2019-04-25T14:46:26.913" v="36956" actId="1076"/>
          <ac:spMkLst>
            <pc:docMk/>
            <pc:sldMk cId="361043444" sldId="278"/>
            <ac:spMk id="14" creationId="{194730EF-401E-495B-8575-140C6FCAAB66}"/>
          </ac:spMkLst>
        </pc:spChg>
        <pc:spChg chg="add mod">
          <ac:chgData name="성진 하" userId="0892af4c-c562-4cb8-96a8-5963b23cd58c" providerId="ADAL" clId="{6A424A0A-6C1C-4E7F-A63C-A2AE8A1AA83C}" dt="2019-04-25T14:45:10.780" v="36836" actId="1076"/>
          <ac:spMkLst>
            <pc:docMk/>
            <pc:sldMk cId="361043444" sldId="278"/>
            <ac:spMk id="15" creationId="{D5DBEDDC-0F8F-42D4-B468-615934EF6EE3}"/>
          </ac:spMkLst>
        </pc:spChg>
        <pc:spChg chg="add mod">
          <ac:chgData name="성진 하" userId="0892af4c-c562-4cb8-96a8-5963b23cd58c" providerId="ADAL" clId="{6A424A0A-6C1C-4E7F-A63C-A2AE8A1AA83C}" dt="2019-04-25T14:45:07.997" v="36835" actId="1037"/>
          <ac:spMkLst>
            <pc:docMk/>
            <pc:sldMk cId="361043444" sldId="278"/>
            <ac:spMk id="34" creationId="{9A390D61-1701-4D33-A357-7617694261B1}"/>
          </ac:spMkLst>
        </pc:spChg>
        <pc:spChg chg="add mod">
          <ac:chgData name="성진 하" userId="0892af4c-c562-4cb8-96a8-5963b23cd58c" providerId="ADAL" clId="{6A424A0A-6C1C-4E7F-A63C-A2AE8A1AA83C}" dt="2019-04-25T14:45:07.997" v="36835" actId="1037"/>
          <ac:spMkLst>
            <pc:docMk/>
            <pc:sldMk cId="361043444" sldId="278"/>
            <ac:spMk id="35" creationId="{6D996C1B-315A-4C10-9107-31195608A70F}"/>
          </ac:spMkLst>
        </pc:spChg>
        <pc:spChg chg="add mod">
          <ac:chgData name="성진 하" userId="0892af4c-c562-4cb8-96a8-5963b23cd58c" providerId="ADAL" clId="{6A424A0A-6C1C-4E7F-A63C-A2AE8A1AA83C}" dt="2019-04-25T14:55:06.609" v="37402" actId="20577"/>
          <ac:spMkLst>
            <pc:docMk/>
            <pc:sldMk cId="361043444" sldId="278"/>
            <ac:spMk id="36" creationId="{E47DEADB-15F6-43D7-9E51-68FD7F47368A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67" creationId="{3523F9F5-A1BC-43D7-BB03-971679E62B5B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68" creationId="{61A9812C-445A-4F4B-8444-5046A2C219AB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0" creationId="{7DD29CCF-F1A8-4CC4-8E5A-6B815C659BCB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1" creationId="{7BD6965E-AA4D-4334-9053-4AB7AFC55DF5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2" creationId="{2397B2C9-8574-41F9-BADF-4D441E00742D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5" creationId="{FBC7774A-D496-4BE2-AB5C-5397B4DAB28F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6" creationId="{AE634EC3-D5C5-4D59-8037-A2E1AB57D10F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7" creationId="{EAC3BC3E-C9E3-4D9A-A4A3-8549022FB116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78" creationId="{14F1823D-9416-4F67-B348-3FE4EDC8C78D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82" creationId="{522E7227-383F-4FBA-AF49-30EDA99E23A5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83" creationId="{F0185566-5A04-4B50-A5F4-6750E0F9BD01}"/>
          </ac:spMkLst>
        </pc:spChg>
        <pc:spChg chg="mod">
          <ac:chgData name="성진 하" userId="0892af4c-c562-4cb8-96a8-5963b23cd58c" providerId="ADAL" clId="{6A424A0A-6C1C-4E7F-A63C-A2AE8A1AA83C}" dt="2019-04-25T14:47:33.242" v="37198" actId="1076"/>
          <ac:spMkLst>
            <pc:docMk/>
            <pc:sldMk cId="361043444" sldId="278"/>
            <ac:spMk id="89" creationId="{1C266BE1-91F7-48B7-9EFA-613271EAB02F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90" creationId="{39D76D32-8376-447C-A257-D234B9432AAE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91" creationId="{0A09FB22-D8F4-4FD2-8BA4-5347F9AE5DE8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132" creationId="{80ABBBF1-9D70-4BCA-B54F-1DEE1F176CDA}"/>
          </ac:spMkLst>
        </pc:spChg>
        <pc:spChg chg="del">
          <ac:chgData name="성진 하" userId="0892af4c-c562-4cb8-96a8-5963b23cd58c" providerId="ADAL" clId="{6A424A0A-6C1C-4E7F-A63C-A2AE8A1AA83C}" dt="2019-04-25T14:12:20.772" v="33603" actId="478"/>
          <ac:spMkLst>
            <pc:docMk/>
            <pc:sldMk cId="361043444" sldId="278"/>
            <ac:spMk id="133" creationId="{066DDD79-0758-455A-9905-944071EBDA9D}"/>
          </ac:spMkLst>
        </pc:spChg>
        <pc:picChg chg="add mod modCrop">
          <ac:chgData name="성진 하" userId="0892af4c-c562-4cb8-96a8-5963b23cd58c" providerId="ADAL" clId="{6A424A0A-6C1C-4E7F-A63C-A2AE8A1AA83C}" dt="2019-04-25T14:45:07.997" v="36835" actId="1037"/>
          <ac:picMkLst>
            <pc:docMk/>
            <pc:sldMk cId="361043444" sldId="278"/>
            <ac:picMk id="2" creationId="{8F43380F-2299-4A9D-B05A-ABF4B6528B12}"/>
          </ac:picMkLst>
        </pc:picChg>
        <pc:picChg chg="add mod ord">
          <ac:chgData name="성진 하" userId="0892af4c-c562-4cb8-96a8-5963b23cd58c" providerId="ADAL" clId="{6A424A0A-6C1C-4E7F-A63C-A2AE8A1AA83C}" dt="2019-04-25T14:45:07.997" v="36835" actId="1037"/>
          <ac:picMkLst>
            <pc:docMk/>
            <pc:sldMk cId="361043444" sldId="278"/>
            <ac:picMk id="12" creationId="{B04DC234-F786-44CA-A693-92291AC7E97D}"/>
          </ac:picMkLst>
        </pc:pic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10" creationId="{7C60DFB3-13A7-4766-A288-DE452E7738B5}"/>
          </ac:cxnSpMkLst>
        </pc:cxn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55" creationId="{89A616C4-DC36-4ECD-8FB3-3BBCEFDF14FD}"/>
          </ac:cxnSpMkLst>
        </pc:cxn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56" creationId="{2D438311-BE02-42E5-8434-27EBD531CF62}"/>
          </ac:cxnSpMkLst>
        </pc:cxn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66" creationId="{787E77F2-3222-4C27-BC78-437215824150}"/>
          </ac:cxnSpMkLst>
        </pc:cxn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130" creationId="{86300665-4D79-4F59-988B-5CA87D24B430}"/>
          </ac:cxnSpMkLst>
        </pc:cxnChg>
        <pc:cxnChg chg="del">
          <ac:chgData name="성진 하" userId="0892af4c-c562-4cb8-96a8-5963b23cd58c" providerId="ADAL" clId="{6A424A0A-6C1C-4E7F-A63C-A2AE8A1AA83C}" dt="2019-04-25T14:12:20.772" v="33603" actId="478"/>
          <ac:cxnSpMkLst>
            <pc:docMk/>
            <pc:sldMk cId="361043444" sldId="278"/>
            <ac:cxnSpMk id="131" creationId="{5D01BD5B-3A35-4FC9-90E8-4F7C797A0105}"/>
          </ac:cxnSpMkLst>
        </pc:cxnChg>
      </pc:sldChg>
      <pc:sldChg chg="add del">
        <pc:chgData name="성진 하" userId="0892af4c-c562-4cb8-96a8-5963b23cd58c" providerId="ADAL" clId="{6A424A0A-6C1C-4E7F-A63C-A2AE8A1AA83C}" dt="2019-04-25T14:01:35.185" v="32702"/>
        <pc:sldMkLst>
          <pc:docMk/>
          <pc:sldMk cId="2368319922" sldId="278"/>
        </pc:sldMkLst>
      </pc:sldChg>
      <pc:sldChg chg="addSp modSp add">
        <pc:chgData name="성진 하" userId="0892af4c-c562-4cb8-96a8-5963b23cd58c" providerId="ADAL" clId="{6A424A0A-6C1C-4E7F-A63C-A2AE8A1AA83C}" dt="2019-04-25T14:54:28.368" v="37326" actId="20577"/>
        <pc:sldMkLst>
          <pc:docMk/>
          <pc:sldMk cId="797304612" sldId="279"/>
        </pc:sldMkLst>
        <pc:spChg chg="add mod">
          <ac:chgData name="성진 하" userId="0892af4c-c562-4cb8-96a8-5963b23cd58c" providerId="ADAL" clId="{6A424A0A-6C1C-4E7F-A63C-A2AE8A1AA83C}" dt="2019-04-25T14:13:08.175" v="33651" actId="207"/>
          <ac:spMkLst>
            <pc:docMk/>
            <pc:sldMk cId="797304612" sldId="279"/>
            <ac:spMk id="2" creationId="{00038CA5-03B5-4BAD-8AEA-8CC20CE7ACEB}"/>
          </ac:spMkLst>
        </pc:spChg>
        <pc:spChg chg="add mod">
          <ac:chgData name="성진 하" userId="0892af4c-c562-4cb8-96a8-5963b23cd58c" providerId="ADAL" clId="{6A424A0A-6C1C-4E7F-A63C-A2AE8A1AA83C}" dt="2019-04-25T14:16:00.657" v="34242" actId="1076"/>
          <ac:spMkLst>
            <pc:docMk/>
            <pc:sldMk cId="797304612" sldId="279"/>
            <ac:spMk id="3" creationId="{F4EDA57A-A7C5-402E-8283-08B4D636DADE}"/>
          </ac:spMkLst>
        </pc:spChg>
        <pc:spChg chg="add mod">
          <ac:chgData name="성진 하" userId="0892af4c-c562-4cb8-96a8-5963b23cd58c" providerId="ADAL" clId="{6A424A0A-6C1C-4E7F-A63C-A2AE8A1AA83C}" dt="2019-04-25T14:54:28.368" v="37326" actId="20577"/>
          <ac:spMkLst>
            <pc:docMk/>
            <pc:sldMk cId="797304612" sldId="279"/>
            <ac:spMk id="4" creationId="{FF7F9F74-AA96-4990-85A2-E0137C76701E}"/>
          </ac:spMkLst>
        </pc:spChg>
      </pc:sldChg>
      <pc:sldChg chg="modSp add ord">
        <pc:chgData name="성진 하" userId="0892af4c-c562-4cb8-96a8-5963b23cd58c" providerId="ADAL" clId="{6A424A0A-6C1C-4E7F-A63C-A2AE8A1AA83C}" dt="2019-04-25T14:18:28.895" v="34643" actId="20577"/>
        <pc:sldMkLst>
          <pc:docMk/>
          <pc:sldMk cId="2065568135" sldId="280"/>
        </pc:sldMkLst>
        <pc:spChg chg="mod">
          <ac:chgData name="성진 하" userId="0892af4c-c562-4cb8-96a8-5963b23cd58c" providerId="ADAL" clId="{6A424A0A-6C1C-4E7F-A63C-A2AE8A1AA83C}" dt="2019-04-25T14:18:28.895" v="34643" actId="20577"/>
          <ac:spMkLst>
            <pc:docMk/>
            <pc:sldMk cId="2065568135" sldId="280"/>
            <ac:spMk id="4" creationId="{FF7F9F74-AA96-4990-85A2-E0137C76701E}"/>
          </ac:spMkLst>
        </pc:spChg>
      </pc:sldChg>
      <pc:sldChg chg="modSp add ord">
        <pc:chgData name="성진 하" userId="0892af4c-c562-4cb8-96a8-5963b23cd58c" providerId="ADAL" clId="{6A424A0A-6C1C-4E7F-A63C-A2AE8A1AA83C}" dt="2019-04-25T14:49:42.266" v="37251" actId="1076"/>
        <pc:sldMkLst>
          <pc:docMk/>
          <pc:sldMk cId="372068299" sldId="281"/>
        </pc:sldMkLst>
        <pc:spChg chg="mod">
          <ac:chgData name="성진 하" userId="0892af4c-c562-4cb8-96a8-5963b23cd58c" providerId="ADAL" clId="{6A424A0A-6C1C-4E7F-A63C-A2AE8A1AA83C}" dt="2019-04-25T14:49:42.266" v="37251" actId="1076"/>
          <ac:spMkLst>
            <pc:docMk/>
            <pc:sldMk cId="372068299" sldId="281"/>
            <ac:spMk id="4" creationId="{FF7F9F74-AA96-4990-85A2-E0137C7670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AF6A-4A91-4779-B1A9-F9537ABDC4CE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618FA-9501-4B44-A789-619A8AD41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49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018A-90B6-4C3E-B7E1-3B3889EB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E3BEC-767D-497F-B178-FB140209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2E402-6D2F-4DDC-8EA7-6DD764F3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A947-E18A-4D80-839F-549862F2D536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A00DF-DB82-40E1-9C5B-9C4B0CC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E5F0B-FFA8-4F81-85E1-BC05BB4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F6BBB-0ED0-425E-9FFD-5F743302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4EAF-BCC1-461E-B0DA-60B93D18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049-6A8C-4B0F-A7CF-F581820FBB26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2D6B3-16E7-4DE8-AF76-F23CAA1B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27FF36-A28B-47EE-83B4-DE8A3449D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40F3B-FF9C-45F8-90CC-1D4D70DC2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A26AC-3426-4DC5-928A-5381813D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197F-E04E-4FA5-81C3-242259DA0CCA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A8C72-19C0-4199-A642-352870AA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20DF-FEFB-4DC2-A9CC-7633D4D1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40E12-2832-473C-974D-D77D9B15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37413-12B9-466C-9A98-43143BD9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2FDD-0CEE-4F6A-BA9D-0F8ED847A917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8AADC-6460-416F-8163-DB8282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E15C-5413-42F1-AC76-985DB00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2E47F-E594-4E4B-8F54-142ACDF6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C4B1-8F82-4D9F-9865-8DB4F5A7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C0-E846-4B5F-9C49-C8E9D24C910F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69E36-0E13-411D-8940-71CC3CE1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6D02-52C5-42F7-8CB2-A61304AA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1213E-5058-4270-97CF-03260DBC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3E283-8713-4E10-92CA-D3F2C49C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4B057-6870-4BCE-93A2-4A9FF7E3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9593-2174-443F-8D3D-7B507A8FB0BC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1983A-0257-4806-A6EB-E1FDA2E3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0DE1A-4688-4740-B7E4-880270FA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4B48C-6ECA-4A3E-9953-1740844D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4F7CB-1545-4166-94B7-83201A71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9FBAF-B3E4-422C-A19A-4883548C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95BBB-9E70-4C03-939B-3E73CC60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9D5CA-E1C3-472D-91E2-9D935A08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0CBA-8AF0-403E-A666-97B33BA039E2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4F915-297B-4C97-8275-76629771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2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7075-F09D-4C89-BA2E-1506FE13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2DB3F-5AD9-423A-B49C-31BC9D4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2CC1-CDD8-411D-A929-AE15D160E41F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804ED-A2C9-452B-9BA5-7E9EE4E6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C93335-7DE3-49F7-8FA3-A7BB50B7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3F3C-C059-4861-8D9A-B220A4FF948C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CAAC4C-36DF-4186-B038-6A3F9631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CA65-E19F-41D5-AB8B-8CC8E745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F178B-8271-43F7-9FE6-55876FD5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00230-638C-446F-B8CA-490F5CC7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460D4-E86A-4BC6-87F1-9BD1CE73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D400-9EC4-4DA9-AA93-42E254B522C0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350C0-3FDD-41DD-9024-1B5ACB0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71583-5C18-4461-A592-08377418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C0FDFA-8F0A-4B9F-8AB7-77FC591D4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6B6BD-5D94-4B81-B237-A57CA958B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5FF95-C4B7-420D-95E1-E126C966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A677-838A-4BE7-AE5D-3DCD0365793C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6F005-8E81-4806-AFDC-D691C9A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1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1C2F0D-FCE4-4045-BAA0-255DB17A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5CD16-B61B-4939-92B8-404063E3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09AE9-7F69-4599-89A4-CCB2813C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4B5E-6214-4084-BA67-B258BC9E740C}" type="datetime1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2A60D-466B-4358-8244-7C1F0945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E296485-FADE-453D-8F20-C4095823076D}"/>
              </a:ext>
            </a:extLst>
          </p:cNvPr>
          <p:cNvSpPr txBox="1">
            <a:spLocks/>
          </p:cNvSpPr>
          <p:nvPr userDrawn="1"/>
        </p:nvSpPr>
        <p:spPr>
          <a:xfrm>
            <a:off x="9461941" y="-315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p.</a:t>
            </a:r>
            <a:fld id="{EAE0125C-2F46-48CC-923E-2475DE43FB88}" type="slidenum">
              <a:rPr lang="ko-KR" altLang="en-US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pPr algn="r"/>
              <a:t>‹#›</a:t>
            </a:fld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5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ë°ë ëì¼ ì¸ëì ëí ì´ë¯¸ì§ ê²ìê²°ê³¼">
            <a:extLst>
              <a:ext uri="{FF2B5EF4-FFF2-40B4-BE49-F238E27FC236}">
                <a16:creationId xmlns:a16="http://schemas.microsoft.com/office/drawing/2014/main" id="{D57CF112-1BC1-4958-BD9D-BB89F8FA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20" y="-9414"/>
            <a:ext cx="764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53451F-816A-48D1-B1B9-07FCBA216C90}"/>
              </a:ext>
            </a:extLst>
          </p:cNvPr>
          <p:cNvSpPr/>
          <p:nvPr/>
        </p:nvSpPr>
        <p:spPr>
          <a:xfrm>
            <a:off x="2282220" y="219623"/>
            <a:ext cx="7648575" cy="2948684"/>
          </a:xfrm>
          <a:prstGeom prst="rect">
            <a:avLst/>
          </a:prstGeom>
          <a:solidFill>
            <a:srgbClr val="CF2A0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현재와 미래의 소비를 주도하는 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 및 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Z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 분석 </a:t>
            </a:r>
            <a:endParaRPr lang="en-US" altLang="ko-KR" sz="32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소비 트렌드 키워드를 중심으로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797DF-73BF-407A-8C58-34B7BB5C6F96}"/>
              </a:ext>
            </a:extLst>
          </p:cNvPr>
          <p:cNvSpPr txBox="1"/>
          <p:nvPr/>
        </p:nvSpPr>
        <p:spPr>
          <a:xfrm>
            <a:off x="10670430" y="6211669"/>
            <a:ext cx="15215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카플러스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38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기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하성진</a:t>
            </a:r>
          </a:p>
        </p:txBody>
      </p:sp>
    </p:spTree>
    <p:extLst>
      <p:ext uri="{BB962C8B-B14F-4D97-AF65-F5344CB8AC3E}">
        <p14:creationId xmlns:p14="http://schemas.microsoft.com/office/powerpoint/2010/main" val="146592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F04FE31-3D84-46A4-8D9F-AA49B9375A8E}"/>
              </a:ext>
            </a:extLst>
          </p:cNvPr>
          <p:cNvSpPr/>
          <p:nvPr/>
        </p:nvSpPr>
        <p:spPr>
          <a:xfrm>
            <a:off x="5586397" y="1291249"/>
            <a:ext cx="1982578" cy="450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95726-41F4-4E7D-B06E-1FA0CC8FF818}"/>
              </a:ext>
            </a:extLst>
          </p:cNvPr>
          <p:cNvSpPr txBox="1"/>
          <p:nvPr/>
        </p:nvSpPr>
        <p:spPr>
          <a:xfrm>
            <a:off x="727295" y="3880886"/>
            <a:ext cx="28290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 2014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년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대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주택구매의향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설문조사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9E0973C-1A3B-434C-AA70-29EF7B5BFE1A}"/>
              </a:ext>
            </a:extLst>
          </p:cNvPr>
          <p:cNvSpPr/>
          <p:nvPr/>
        </p:nvSpPr>
        <p:spPr>
          <a:xfrm>
            <a:off x="1213346" y="1291249"/>
            <a:ext cx="1982578" cy="450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4964B8-20D9-4449-B543-190FBD2E8C33}"/>
              </a:ext>
            </a:extLst>
          </p:cNvPr>
          <p:cNvSpPr txBox="1"/>
          <p:nvPr/>
        </p:nvSpPr>
        <p:spPr>
          <a:xfrm>
            <a:off x="5084113" y="2008335"/>
            <a:ext cx="31741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밀레니얼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세대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휘소가치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 경험 설문조사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52B5AB-AEA7-4A2B-B1ED-B61370A9FB40}"/>
              </a:ext>
            </a:extLst>
          </p:cNvPr>
          <p:cNvSpPr txBox="1"/>
          <p:nvPr/>
        </p:nvSpPr>
        <p:spPr>
          <a:xfrm>
            <a:off x="5290846" y="3001888"/>
            <a:ext cx="77136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75.7%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46E1AE10-1D41-4CD2-87AC-3676A9E627CC}"/>
              </a:ext>
            </a:extLst>
          </p:cNvPr>
          <p:cNvSpPr/>
          <p:nvPr/>
        </p:nvSpPr>
        <p:spPr>
          <a:xfrm>
            <a:off x="2066167" y="2928424"/>
            <a:ext cx="1360206" cy="1360206"/>
          </a:xfrm>
          <a:prstGeom prst="blockArc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197742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0E77FF-661E-4349-B183-6244578AB5B3}"/>
              </a:ext>
            </a:extLst>
          </p:cNvPr>
          <p:cNvSpPr txBox="1"/>
          <p:nvPr/>
        </p:nvSpPr>
        <p:spPr>
          <a:xfrm>
            <a:off x="8434989" y="3215335"/>
            <a:ext cx="413878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관계중심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 자신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시간중심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자신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에게 </a:t>
            </a:r>
            <a:r>
              <a:rPr lang="ko-KR" altLang="en-US" sz="20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가치</a:t>
            </a:r>
            <a:r>
              <a:rPr lang="ko-KR" altLang="en-US" sz="20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있으며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algn="ctr"/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위한 소비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DD33-F2B8-4819-9739-76E6CE833C9E}"/>
              </a:ext>
            </a:extLst>
          </p:cNvPr>
          <p:cNvSpPr txBox="1"/>
          <p:nvPr/>
        </p:nvSpPr>
        <p:spPr>
          <a:xfrm>
            <a:off x="1138329" y="5516308"/>
            <a:ext cx="22781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미래중심 재화는 소유대신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임대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공유 경향 증가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4E8B8-1AC9-4C86-A946-DA2507D2883D}"/>
              </a:ext>
            </a:extLst>
          </p:cNvPr>
          <p:cNvSpPr txBox="1"/>
          <p:nvPr/>
        </p:nvSpPr>
        <p:spPr>
          <a:xfrm>
            <a:off x="616633" y="2089805"/>
            <a:ext cx="31741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2018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년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롯데렌탈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 연령대별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장기렌터카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 계약 비중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4040-9554-432A-AE18-E1E00D93C5B3}"/>
              </a:ext>
            </a:extLst>
          </p:cNvPr>
          <p:cNvSpPr txBox="1"/>
          <p:nvPr/>
        </p:nvSpPr>
        <p:spPr>
          <a:xfrm>
            <a:off x="5641186" y="1318626"/>
            <a:ext cx="2059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중심 재화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58E03A-6BC8-48A8-8750-8DF01FC5FF95}"/>
              </a:ext>
            </a:extLst>
          </p:cNvPr>
          <p:cNvSpPr/>
          <p:nvPr/>
        </p:nvSpPr>
        <p:spPr>
          <a:xfrm>
            <a:off x="315309" y="362605"/>
            <a:ext cx="3226678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767C95-7C9D-49DC-9867-8927911C6289}"/>
              </a:ext>
            </a:extLst>
          </p:cNvPr>
          <p:cNvSpPr/>
          <p:nvPr/>
        </p:nvSpPr>
        <p:spPr>
          <a:xfrm>
            <a:off x="199695" y="257504"/>
            <a:ext cx="3226678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0069DC-9A21-41A7-A81D-69D100C2B4EE}"/>
              </a:ext>
            </a:extLst>
          </p:cNvPr>
          <p:cNvSpPr txBox="1"/>
          <p:nvPr/>
        </p:nvSpPr>
        <p:spPr>
          <a:xfrm>
            <a:off x="616632" y="421246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78D17E-09FD-4C49-9BF1-01AA9DF3BF62}"/>
              </a:ext>
            </a:extLst>
          </p:cNvPr>
          <p:cNvSpPr txBox="1"/>
          <p:nvPr/>
        </p:nvSpPr>
        <p:spPr>
          <a:xfrm>
            <a:off x="-807565" y="40888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2858-4446-468A-9304-920338638465}"/>
              </a:ext>
            </a:extLst>
          </p:cNvPr>
          <p:cNvSpPr txBox="1"/>
          <p:nvPr/>
        </p:nvSpPr>
        <p:spPr>
          <a:xfrm>
            <a:off x="815882" y="2986500"/>
            <a:ext cx="99258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2030</a:t>
            </a: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세대비중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9917B5-4095-412F-8C4E-67559AF834B7}"/>
              </a:ext>
            </a:extLst>
          </p:cNvPr>
          <p:cNvSpPr txBox="1"/>
          <p:nvPr/>
        </p:nvSpPr>
        <p:spPr>
          <a:xfrm>
            <a:off x="3195924" y="2598393"/>
            <a:ext cx="827471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롯데렌탈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6" name="막힌 원호 55">
            <a:extLst>
              <a:ext uri="{FF2B5EF4-FFF2-40B4-BE49-F238E27FC236}">
                <a16:creationId xmlns:a16="http://schemas.microsoft.com/office/drawing/2014/main" id="{2A6C9615-A05F-4FCF-934E-F68E68361736}"/>
              </a:ext>
            </a:extLst>
          </p:cNvPr>
          <p:cNvSpPr/>
          <p:nvPr/>
        </p:nvSpPr>
        <p:spPr>
          <a:xfrm>
            <a:off x="2079229" y="2928386"/>
            <a:ext cx="1360206" cy="1360206"/>
          </a:xfrm>
          <a:prstGeom prst="blockArc">
            <a:avLst>
              <a:gd name="adj1" fmla="val 10800000"/>
              <a:gd name="adj2" fmla="val 17342482"/>
              <a:gd name="adj3" fmla="val 25477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900713-BADA-4B31-A97C-905A1DD7FC22}"/>
              </a:ext>
            </a:extLst>
          </p:cNvPr>
          <p:cNvSpPr txBox="1"/>
          <p:nvPr/>
        </p:nvSpPr>
        <p:spPr>
          <a:xfrm>
            <a:off x="2439927" y="329587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63%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AABA43-EC81-449D-AAE2-4399F8460B85}"/>
              </a:ext>
            </a:extLst>
          </p:cNvPr>
          <p:cNvSpPr txBox="1"/>
          <p:nvPr/>
        </p:nvSpPr>
        <p:spPr>
          <a:xfrm>
            <a:off x="1280442" y="5158156"/>
            <a:ext cx="7457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2014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</a:p>
        </p:txBody>
      </p: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033DD6D9-1D73-436C-A6D6-07B554009E95}"/>
              </a:ext>
            </a:extLst>
          </p:cNvPr>
          <p:cNvGrpSpPr/>
          <p:nvPr/>
        </p:nvGrpSpPr>
        <p:grpSpPr>
          <a:xfrm>
            <a:off x="968999" y="4570743"/>
            <a:ext cx="1360206" cy="1364565"/>
            <a:chOff x="1916913" y="4570743"/>
            <a:chExt cx="1360206" cy="1364565"/>
          </a:xfrm>
        </p:grpSpPr>
        <p:sp>
          <p:nvSpPr>
            <p:cNvPr id="61" name="막힌 원호 60">
              <a:extLst>
                <a:ext uri="{FF2B5EF4-FFF2-40B4-BE49-F238E27FC236}">
                  <a16:creationId xmlns:a16="http://schemas.microsoft.com/office/drawing/2014/main" id="{30E44617-01FA-44B1-A21D-96AF04FC43F7}"/>
                </a:ext>
              </a:extLst>
            </p:cNvPr>
            <p:cNvSpPr/>
            <p:nvPr/>
          </p:nvSpPr>
          <p:spPr>
            <a:xfrm>
              <a:off x="1916913" y="4575102"/>
              <a:ext cx="1360206" cy="1360206"/>
            </a:xfrm>
            <a:prstGeom prst="blockArc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막힌 원호 61">
              <a:extLst>
                <a:ext uri="{FF2B5EF4-FFF2-40B4-BE49-F238E27FC236}">
                  <a16:creationId xmlns:a16="http://schemas.microsoft.com/office/drawing/2014/main" id="{F5497132-42F5-4EED-A1D2-93A1DA45E260}"/>
                </a:ext>
              </a:extLst>
            </p:cNvPr>
            <p:cNvSpPr/>
            <p:nvPr/>
          </p:nvSpPr>
          <p:spPr>
            <a:xfrm>
              <a:off x="1916913" y="4570743"/>
              <a:ext cx="1360206" cy="1360206"/>
            </a:xfrm>
            <a:prstGeom prst="blockArc">
              <a:avLst>
                <a:gd name="adj1" fmla="val 10800000"/>
                <a:gd name="adj2" fmla="val 17342482"/>
                <a:gd name="adj3" fmla="val 25477"/>
              </a:avLst>
            </a:prstGeom>
            <a:solidFill>
              <a:srgbClr val="FFC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1CB950-FA7A-4682-8022-B81C217BC4BF}"/>
                </a:ext>
              </a:extLst>
            </p:cNvPr>
            <p:cNvSpPr txBox="1"/>
            <p:nvPr/>
          </p:nvSpPr>
          <p:spPr>
            <a:xfrm>
              <a:off x="2293633" y="4903909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56%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</p:grp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E62097F0-3B59-4018-8CD1-8B49A29338D8}"/>
              </a:ext>
            </a:extLst>
          </p:cNvPr>
          <p:cNvSpPr/>
          <p:nvPr/>
        </p:nvSpPr>
        <p:spPr>
          <a:xfrm>
            <a:off x="1507794" y="3928505"/>
            <a:ext cx="826569" cy="237576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C6669-E5DC-4033-A8DF-26318B528777}"/>
              </a:ext>
            </a:extLst>
          </p:cNvPr>
          <p:cNvSpPr txBox="1"/>
          <p:nvPr/>
        </p:nvSpPr>
        <p:spPr>
          <a:xfrm>
            <a:off x="1951189" y="3667470"/>
            <a:ext cx="28272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20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대</a:t>
            </a:r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밀레니엄 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세대 비중 </a:t>
            </a:r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100%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EBBFC5CB-F82D-42F9-A5B3-40F8F94DEE20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2378469" y="3379971"/>
            <a:ext cx="91145" cy="1005924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DF19042-ADDF-4A6C-B71E-895107075866}"/>
              </a:ext>
            </a:extLst>
          </p:cNvPr>
          <p:cNvSpPr txBox="1"/>
          <p:nvPr/>
        </p:nvSpPr>
        <p:spPr>
          <a:xfrm>
            <a:off x="2180427" y="5116596"/>
            <a:ext cx="17139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3</a:t>
            </a:r>
            <a:r>
              <a:rPr lang="ko-KR" altLang="en-US" sz="1400" b="1" dirty="0" err="1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년전</a:t>
            </a:r>
            <a:r>
              <a:rPr lang="ko-KR" altLang="en-US" sz="1400" b="1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 대비 </a:t>
            </a:r>
            <a:r>
              <a:rPr lang="en-US" altLang="ko-KR" sz="1400" b="1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36% </a:t>
            </a:r>
            <a:r>
              <a:rPr lang="ko-KR" altLang="en-US" sz="1400" b="1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하락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8A71DA-4970-4B86-8B66-76EE2C23BCA8}"/>
              </a:ext>
            </a:extLst>
          </p:cNvPr>
          <p:cNvSpPr txBox="1"/>
          <p:nvPr/>
        </p:nvSpPr>
        <p:spPr>
          <a:xfrm>
            <a:off x="3416517" y="4049812"/>
            <a:ext cx="92845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머니투데이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     -KB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은행 </a:t>
            </a: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5A0F306A-91B8-4817-B1B4-8D4052712A5E}"/>
              </a:ext>
            </a:extLst>
          </p:cNvPr>
          <p:cNvSpPr/>
          <p:nvPr/>
        </p:nvSpPr>
        <p:spPr>
          <a:xfrm>
            <a:off x="5154659" y="2648594"/>
            <a:ext cx="1026606" cy="1026606"/>
          </a:xfrm>
          <a:prstGeom prst="donut">
            <a:avLst>
              <a:gd name="adj" fmla="val 1826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막힌 원호 73">
            <a:extLst>
              <a:ext uri="{FF2B5EF4-FFF2-40B4-BE49-F238E27FC236}">
                <a16:creationId xmlns:a16="http://schemas.microsoft.com/office/drawing/2014/main" id="{B5A3F504-8FAB-4F09-850D-139E9A3E7E8D}"/>
              </a:ext>
            </a:extLst>
          </p:cNvPr>
          <p:cNvSpPr/>
          <p:nvPr/>
        </p:nvSpPr>
        <p:spPr>
          <a:xfrm rot="5587616">
            <a:off x="5166683" y="2655456"/>
            <a:ext cx="1002385" cy="1002385"/>
          </a:xfrm>
          <a:prstGeom prst="blockArc">
            <a:avLst>
              <a:gd name="adj1" fmla="val 10800000"/>
              <a:gd name="adj2" fmla="val 5311889"/>
              <a:gd name="adj3" fmla="val 18607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B0FFE0-3A52-40C1-B93D-1281975C55A9}"/>
              </a:ext>
            </a:extLst>
          </p:cNvPr>
          <p:cNvSpPr txBox="1"/>
          <p:nvPr/>
        </p:nvSpPr>
        <p:spPr>
          <a:xfrm>
            <a:off x="2167673" y="1711918"/>
            <a:ext cx="15693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2030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세대 밀레니엄 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세대 비중 </a:t>
            </a:r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80%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이상</a:t>
            </a:r>
          </a:p>
        </p:txBody>
      </p: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21609F8D-2543-43F3-A3A2-59CC0CDC449F}"/>
              </a:ext>
            </a:extLst>
          </p:cNvPr>
          <p:cNvCxnSpPr>
            <a:cxnSpLocks/>
          </p:cNvCxnSpPr>
          <p:nvPr/>
        </p:nvCxnSpPr>
        <p:spPr>
          <a:xfrm flipV="1">
            <a:off x="1321507" y="1881801"/>
            <a:ext cx="1090875" cy="2062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862B4841-B8C6-474E-9B38-B5BCBFB4EDA8}"/>
              </a:ext>
            </a:extLst>
          </p:cNvPr>
          <p:cNvSpPr/>
          <p:nvPr/>
        </p:nvSpPr>
        <p:spPr>
          <a:xfrm>
            <a:off x="978667" y="2130576"/>
            <a:ext cx="750370" cy="267969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60644FD-6EF8-4127-B29A-6EA3DBD7C8A9}"/>
              </a:ext>
            </a:extLst>
          </p:cNvPr>
          <p:cNvCxnSpPr>
            <a:cxnSpLocks/>
          </p:cNvCxnSpPr>
          <p:nvPr/>
        </p:nvCxnSpPr>
        <p:spPr>
          <a:xfrm>
            <a:off x="4481611" y="1449592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F143EB-EA91-4636-BD03-73010F300569}"/>
              </a:ext>
            </a:extLst>
          </p:cNvPr>
          <p:cNvSpPr txBox="1"/>
          <p:nvPr/>
        </p:nvSpPr>
        <p:spPr>
          <a:xfrm>
            <a:off x="5370083" y="5487191"/>
            <a:ext cx="25779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현재중심 재화의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경우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휘발성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가치 중심 소비를 한다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C16416-6693-41DB-BAA1-AD61E0D52CE4}"/>
              </a:ext>
            </a:extLst>
          </p:cNvPr>
          <p:cNvSpPr txBox="1"/>
          <p:nvPr/>
        </p:nvSpPr>
        <p:spPr>
          <a:xfrm>
            <a:off x="6331460" y="2757503"/>
            <a:ext cx="198483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경험여부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]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최근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개월 내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휘소가치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소비 경험이 있다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”</a:t>
            </a:r>
            <a:endParaRPr lang="ko-KR" altLang="en-US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D5BC19-E51D-40D3-962A-62ABAF8710AF}"/>
              </a:ext>
            </a:extLst>
          </p:cNvPr>
          <p:cNvSpPr txBox="1"/>
          <p:nvPr/>
        </p:nvSpPr>
        <p:spPr>
          <a:xfrm>
            <a:off x="7765420" y="2130576"/>
            <a:ext cx="8274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N=900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 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대학내일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66BE402-C00A-4605-B732-A68B74851EDB}"/>
              </a:ext>
            </a:extLst>
          </p:cNvPr>
          <p:cNvSpPr txBox="1"/>
          <p:nvPr/>
        </p:nvSpPr>
        <p:spPr>
          <a:xfrm>
            <a:off x="6485726" y="4415861"/>
            <a:ext cx="174278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즉각적인 기분전환을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 위한 소비를 한다＂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4F8703-07C6-47DA-82D4-21583FE6ECB1}"/>
              </a:ext>
            </a:extLst>
          </p:cNvPr>
          <p:cNvSpPr txBox="1"/>
          <p:nvPr/>
        </p:nvSpPr>
        <p:spPr>
          <a:xfrm>
            <a:off x="6769549" y="4119555"/>
            <a:ext cx="9412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소비유형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363737-385B-494F-9689-7414523F6D86}"/>
              </a:ext>
            </a:extLst>
          </p:cNvPr>
          <p:cNvSpPr txBox="1"/>
          <p:nvPr/>
        </p:nvSpPr>
        <p:spPr>
          <a:xfrm>
            <a:off x="5452581" y="4493633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64%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7" name="원형: 비어 있음 96">
            <a:extLst>
              <a:ext uri="{FF2B5EF4-FFF2-40B4-BE49-F238E27FC236}">
                <a16:creationId xmlns:a16="http://schemas.microsoft.com/office/drawing/2014/main" id="{DB9D88C9-3B45-46E3-8697-D3665A97509F}"/>
              </a:ext>
            </a:extLst>
          </p:cNvPr>
          <p:cNvSpPr/>
          <p:nvPr/>
        </p:nvSpPr>
        <p:spPr>
          <a:xfrm>
            <a:off x="5228229" y="4140339"/>
            <a:ext cx="1026606" cy="1026606"/>
          </a:xfrm>
          <a:prstGeom prst="donut">
            <a:avLst>
              <a:gd name="adj" fmla="val 18262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막힌 원호 97">
            <a:extLst>
              <a:ext uri="{FF2B5EF4-FFF2-40B4-BE49-F238E27FC236}">
                <a16:creationId xmlns:a16="http://schemas.microsoft.com/office/drawing/2014/main" id="{6C75F980-3884-4D03-9A0F-289C2C253B90}"/>
              </a:ext>
            </a:extLst>
          </p:cNvPr>
          <p:cNvSpPr/>
          <p:nvPr/>
        </p:nvSpPr>
        <p:spPr>
          <a:xfrm rot="4078426">
            <a:off x="5240253" y="4147201"/>
            <a:ext cx="1002385" cy="1002385"/>
          </a:xfrm>
          <a:prstGeom prst="blockArc">
            <a:avLst>
              <a:gd name="adj1" fmla="val 11965082"/>
              <a:gd name="adj2" fmla="val 3496649"/>
              <a:gd name="adj3" fmla="val 19037"/>
            </a:avLst>
          </a:prstGeom>
          <a:solidFill>
            <a:srgbClr val="FFC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78B652E-215C-410B-B1FE-7934A8E9859F}"/>
              </a:ext>
            </a:extLst>
          </p:cNvPr>
          <p:cNvCxnSpPr>
            <a:cxnSpLocks/>
          </p:cNvCxnSpPr>
          <p:nvPr/>
        </p:nvCxnSpPr>
        <p:spPr>
          <a:xfrm>
            <a:off x="8700462" y="1286079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330629-9E08-4C9A-9A61-C8958D455908}"/>
              </a:ext>
            </a:extLst>
          </p:cNvPr>
          <p:cNvSpPr txBox="1"/>
          <p:nvPr/>
        </p:nvSpPr>
        <p:spPr>
          <a:xfrm>
            <a:off x="1213345" y="1329918"/>
            <a:ext cx="2059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미래 중심 재화</a:t>
            </a:r>
          </a:p>
        </p:txBody>
      </p:sp>
      <p:sp>
        <p:nvSpPr>
          <p:cNvPr id="2055" name="화살표: 오른쪽 2054">
            <a:extLst>
              <a:ext uri="{FF2B5EF4-FFF2-40B4-BE49-F238E27FC236}">
                <a16:creationId xmlns:a16="http://schemas.microsoft.com/office/drawing/2014/main" id="{36DA2ECB-EF5F-4516-9CA8-B04567D704A4}"/>
              </a:ext>
            </a:extLst>
          </p:cNvPr>
          <p:cNvSpPr/>
          <p:nvPr/>
        </p:nvSpPr>
        <p:spPr>
          <a:xfrm>
            <a:off x="8548558" y="3518505"/>
            <a:ext cx="666167" cy="4308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8DD2538-99B9-49F8-BD28-C6D1E81DCFBA}"/>
              </a:ext>
            </a:extLst>
          </p:cNvPr>
          <p:cNvSpPr txBox="1"/>
          <p:nvPr/>
        </p:nvSpPr>
        <p:spPr>
          <a:xfrm>
            <a:off x="2044161" y="4655872"/>
            <a:ext cx="193056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주택을 임대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공유대신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구매할 의향이 있다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”</a:t>
            </a:r>
            <a:endParaRPr lang="ko-KR" altLang="en-US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BFB483C9-AF1B-4155-964E-4144B4BF956E}"/>
              </a:ext>
            </a:extLst>
          </p:cNvPr>
          <p:cNvSpPr/>
          <p:nvPr/>
        </p:nvSpPr>
        <p:spPr>
          <a:xfrm>
            <a:off x="9048289" y="2363308"/>
            <a:ext cx="1325504" cy="57057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나를 위한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힐링 해외여행 하기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7593072-B23A-4205-9F47-6641FF04AFBE}"/>
              </a:ext>
            </a:extLst>
          </p:cNvPr>
          <p:cNvSpPr/>
          <p:nvPr/>
        </p:nvSpPr>
        <p:spPr>
          <a:xfrm>
            <a:off x="9948694" y="1683477"/>
            <a:ext cx="1626673" cy="57057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내가 좋아하는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셀럽굿즈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771136B3-F0CE-4840-8D06-605857FAAAF1}"/>
              </a:ext>
            </a:extLst>
          </p:cNvPr>
          <p:cNvSpPr/>
          <p:nvPr/>
        </p:nvSpPr>
        <p:spPr>
          <a:xfrm>
            <a:off x="10504382" y="2639347"/>
            <a:ext cx="1325504" cy="57057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고생한 나를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위한 식후경</a:t>
            </a:r>
          </a:p>
        </p:txBody>
      </p:sp>
    </p:spTree>
    <p:extLst>
      <p:ext uri="{BB962C8B-B14F-4D97-AF65-F5344CB8AC3E}">
        <p14:creationId xmlns:p14="http://schemas.microsoft.com/office/powerpoint/2010/main" val="307200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CABD9C-288F-4295-B1ED-4F3C55156656}"/>
              </a:ext>
            </a:extLst>
          </p:cNvPr>
          <p:cNvSpPr/>
          <p:nvPr/>
        </p:nvSpPr>
        <p:spPr>
          <a:xfrm>
            <a:off x="1611207" y="4000085"/>
            <a:ext cx="565200" cy="1491090"/>
          </a:xfrm>
          <a:prstGeom prst="roundRect">
            <a:avLst/>
          </a:prstGeom>
          <a:noFill/>
          <a:ln>
            <a:solidFill>
              <a:srgbClr val="CF2A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8" y="362605"/>
            <a:ext cx="3815257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4" y="257504"/>
            <a:ext cx="3815257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197742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4040-9554-432A-AE18-E1E00D93C5B3}"/>
              </a:ext>
            </a:extLst>
          </p:cNvPr>
          <p:cNvSpPr txBox="1"/>
          <p:nvPr/>
        </p:nvSpPr>
        <p:spPr>
          <a:xfrm>
            <a:off x="875448" y="2328903"/>
            <a:ext cx="34704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1996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년   온라인 쇼핑몰 서비스 개시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2000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전문 온라인 쇼핑몰 성장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2010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년   소셜커머스 서비스 등장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2012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년   모바일 쇼핑 성장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70B8D-44B6-4BB6-BE1F-27C1C26C6355}"/>
              </a:ext>
            </a:extLst>
          </p:cNvPr>
          <p:cNvSpPr txBox="1"/>
          <p:nvPr/>
        </p:nvSpPr>
        <p:spPr>
          <a:xfrm>
            <a:off x="414978" y="420022"/>
            <a:ext cx="3548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온라인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Only</a:t>
            </a:r>
            <a:endParaRPr lang="ko-KR" altLang="en-US" sz="32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F0CB6-C69F-44C0-86FF-AA4FFFB2A86C}"/>
              </a:ext>
            </a:extLst>
          </p:cNvPr>
          <p:cNvSpPr txBox="1"/>
          <p:nvPr/>
        </p:nvSpPr>
        <p:spPr>
          <a:xfrm>
            <a:off x="315310" y="417603"/>
            <a:ext cx="10660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58D7F4-084C-45F2-84D0-DA8345A7904D}"/>
              </a:ext>
            </a:extLst>
          </p:cNvPr>
          <p:cNvSpPr/>
          <p:nvPr/>
        </p:nvSpPr>
        <p:spPr>
          <a:xfrm>
            <a:off x="976322" y="1300095"/>
            <a:ext cx="210418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B65A3F-8631-4E58-8BAF-F5354C801B36}"/>
              </a:ext>
            </a:extLst>
          </p:cNvPr>
          <p:cNvSpPr txBox="1"/>
          <p:nvPr/>
        </p:nvSpPr>
        <p:spPr>
          <a:xfrm>
            <a:off x="1107084" y="1333541"/>
            <a:ext cx="18808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청소년기 쇼핑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B70B3-F3D6-447D-90A9-BEA6C69DCBDD}"/>
              </a:ext>
            </a:extLst>
          </p:cNvPr>
          <p:cNvSpPr txBox="1"/>
          <p:nvPr/>
        </p:nvSpPr>
        <p:spPr>
          <a:xfrm>
            <a:off x="1287702" y="1679875"/>
            <a:ext cx="15856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(Y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세대 청소년기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B53373E-328A-4EF0-8556-7F46CD287E0B}"/>
              </a:ext>
            </a:extLst>
          </p:cNvPr>
          <p:cNvCxnSpPr>
            <a:cxnSpLocks/>
          </p:cNvCxnSpPr>
          <p:nvPr/>
        </p:nvCxnSpPr>
        <p:spPr>
          <a:xfrm>
            <a:off x="1604104" y="2328903"/>
            <a:ext cx="0" cy="91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1A5350-1E10-400A-9F81-58543EDED2D3}"/>
              </a:ext>
            </a:extLst>
          </p:cNvPr>
          <p:cNvSpPr/>
          <p:nvPr/>
        </p:nvSpPr>
        <p:spPr>
          <a:xfrm>
            <a:off x="1685777" y="4209463"/>
            <a:ext cx="412588" cy="100194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2A9A3D-B7A1-4882-A810-CF479B3F56C6}"/>
              </a:ext>
            </a:extLst>
          </p:cNvPr>
          <p:cNvSpPr txBox="1"/>
          <p:nvPr/>
        </p:nvSpPr>
        <p:spPr>
          <a:xfrm>
            <a:off x="606066" y="2021774"/>
            <a:ext cx="31406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디지털 온라인 쇼핑의 등장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성장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4AD94-10A6-4E8C-AE07-4928E9E2D8F4}"/>
              </a:ext>
            </a:extLst>
          </p:cNvPr>
          <p:cNvSpPr txBox="1"/>
          <p:nvPr/>
        </p:nvSpPr>
        <p:spPr>
          <a:xfrm>
            <a:off x="493888" y="3601802"/>
            <a:ext cx="3226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2012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연령별 인터넷 쇼핑 이용률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064586-74D5-4FB3-8EA8-D345DD6AD6FE}"/>
              </a:ext>
            </a:extLst>
          </p:cNvPr>
          <p:cNvSpPr/>
          <p:nvPr/>
        </p:nvSpPr>
        <p:spPr>
          <a:xfrm>
            <a:off x="1124980" y="4415553"/>
            <a:ext cx="412588" cy="82219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E29898-FAFB-472D-AFB7-07CCDBCF0D95}"/>
              </a:ext>
            </a:extLst>
          </p:cNvPr>
          <p:cNvSpPr/>
          <p:nvPr/>
        </p:nvSpPr>
        <p:spPr>
          <a:xfrm>
            <a:off x="2235990" y="4303646"/>
            <a:ext cx="412588" cy="90776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6C02F7-2687-4202-B75E-B8FDFFB1760E}"/>
              </a:ext>
            </a:extLst>
          </p:cNvPr>
          <p:cNvSpPr/>
          <p:nvPr/>
        </p:nvSpPr>
        <p:spPr>
          <a:xfrm>
            <a:off x="2776507" y="4751647"/>
            <a:ext cx="412588" cy="45976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FD5AC-27A5-45B5-B232-4CD51565AE4E}"/>
              </a:ext>
            </a:extLst>
          </p:cNvPr>
          <p:cNvSpPr txBox="1"/>
          <p:nvPr/>
        </p:nvSpPr>
        <p:spPr>
          <a:xfrm>
            <a:off x="1085052" y="524732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10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6D35C1-3B20-4DAC-AF5D-B5263066BDC5}"/>
              </a:ext>
            </a:extLst>
          </p:cNvPr>
          <p:cNvSpPr txBox="1"/>
          <p:nvPr/>
        </p:nvSpPr>
        <p:spPr>
          <a:xfrm>
            <a:off x="1635076" y="524732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BD44A-10B1-44D1-AD78-BCE2F3A98429}"/>
              </a:ext>
            </a:extLst>
          </p:cNvPr>
          <p:cNvSpPr txBox="1"/>
          <p:nvPr/>
        </p:nvSpPr>
        <p:spPr>
          <a:xfrm>
            <a:off x="2201158" y="524732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3B5A20-F450-485C-A077-2367480A664A}"/>
              </a:ext>
            </a:extLst>
          </p:cNvPr>
          <p:cNvSpPr txBox="1"/>
          <p:nvPr/>
        </p:nvSpPr>
        <p:spPr>
          <a:xfrm>
            <a:off x="2741675" y="524732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30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53859-5B77-441F-BFC5-84DF188EF496}"/>
              </a:ext>
            </a:extLst>
          </p:cNvPr>
          <p:cNvSpPr txBox="1"/>
          <p:nvPr/>
        </p:nvSpPr>
        <p:spPr>
          <a:xfrm>
            <a:off x="1055051" y="4205196"/>
            <a:ext cx="6254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70.5%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6D47BC-CFCF-4F70-AC6C-3FA2D0CEE781}"/>
              </a:ext>
            </a:extLst>
          </p:cNvPr>
          <p:cNvSpPr txBox="1"/>
          <p:nvPr/>
        </p:nvSpPr>
        <p:spPr>
          <a:xfrm>
            <a:off x="1613611" y="3990257"/>
            <a:ext cx="6254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90.2%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DEDA15-34A9-4F16-B306-4CDC41061A56}"/>
              </a:ext>
            </a:extLst>
          </p:cNvPr>
          <p:cNvSpPr txBox="1"/>
          <p:nvPr/>
        </p:nvSpPr>
        <p:spPr>
          <a:xfrm>
            <a:off x="2164462" y="4088130"/>
            <a:ext cx="6254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78.1%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0A185C-2BD1-4EED-B652-DE2548E95F6C}"/>
              </a:ext>
            </a:extLst>
          </p:cNvPr>
          <p:cNvSpPr txBox="1"/>
          <p:nvPr/>
        </p:nvSpPr>
        <p:spPr>
          <a:xfrm>
            <a:off x="2684862" y="4510756"/>
            <a:ext cx="6254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49.1%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B5A00C-5189-4361-80E9-3FF7C81A8C0B}"/>
              </a:ext>
            </a:extLst>
          </p:cNvPr>
          <p:cNvSpPr txBox="1"/>
          <p:nvPr/>
        </p:nvSpPr>
        <p:spPr>
          <a:xfrm>
            <a:off x="912764" y="5858280"/>
            <a:ext cx="24965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온라인 시장을 가장 잘 이해하고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가장 잘 이용하는 세대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7B3CD-7203-4919-AFB0-D521CC56EA26}"/>
              </a:ext>
            </a:extLst>
          </p:cNvPr>
          <p:cNvSpPr txBox="1"/>
          <p:nvPr/>
        </p:nvSpPr>
        <p:spPr>
          <a:xfrm>
            <a:off x="326567" y="3281214"/>
            <a:ext cx="36060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청소년기를 온라인 시장 등장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성장과 함께함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D6308F-D755-455C-A41C-52598D0270BF}"/>
              </a:ext>
            </a:extLst>
          </p:cNvPr>
          <p:cNvSpPr txBox="1"/>
          <p:nvPr/>
        </p:nvSpPr>
        <p:spPr>
          <a:xfrm>
            <a:off x="4861574" y="1982443"/>
            <a:ext cx="3226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2017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연령별 주요 쇼핑 경로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BA6801-7741-4526-8D23-9913850E5FE9}"/>
              </a:ext>
            </a:extLst>
          </p:cNvPr>
          <p:cNvSpPr txBox="1"/>
          <p:nvPr/>
        </p:nvSpPr>
        <p:spPr>
          <a:xfrm>
            <a:off x="5047077" y="2315734"/>
            <a:ext cx="102627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모바일 쇼핑 </a:t>
            </a:r>
            <a:endParaRPr lang="en-US" altLang="ko-KR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이용순위</a:t>
            </a:r>
            <a:endParaRPr lang="en-US" altLang="ko-KR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:30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:20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:10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:40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6409C0-52B0-4A36-9B1D-654DB270AA9C}"/>
              </a:ext>
            </a:extLst>
          </p:cNvPr>
          <p:cNvSpPr txBox="1"/>
          <p:nvPr/>
        </p:nvSpPr>
        <p:spPr>
          <a:xfrm>
            <a:off x="6068290" y="2311831"/>
            <a:ext cx="138360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오프라인 쇼핑 </a:t>
            </a:r>
            <a:endParaRPr lang="en-US" altLang="ko-KR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이용순위</a:t>
            </a:r>
            <a:endParaRPr lang="en-US" altLang="ko-KR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:10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:50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:40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:20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,30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93C128-A79B-4CFA-94C1-362AEDF3C051}"/>
              </a:ext>
            </a:extLst>
          </p:cNvPr>
          <p:cNvSpPr txBox="1"/>
          <p:nvPr/>
        </p:nvSpPr>
        <p:spPr>
          <a:xfrm>
            <a:off x="7252668" y="2169421"/>
            <a:ext cx="92845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 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메조미디어</a:t>
            </a:r>
          </a:p>
        </p:txBody>
      </p:sp>
      <p:sp>
        <p:nvSpPr>
          <p:cNvPr id="21504" name="사각형: 둥근 모서리 21503">
            <a:extLst>
              <a:ext uri="{FF2B5EF4-FFF2-40B4-BE49-F238E27FC236}">
                <a16:creationId xmlns:a16="http://schemas.microsoft.com/office/drawing/2014/main" id="{30467DB0-8E79-43FB-8A6B-642F708BC689}"/>
              </a:ext>
            </a:extLst>
          </p:cNvPr>
          <p:cNvSpPr/>
          <p:nvPr/>
        </p:nvSpPr>
        <p:spPr>
          <a:xfrm>
            <a:off x="5134504" y="2784506"/>
            <a:ext cx="879238" cy="44047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F1EDBF0-09E2-4761-9368-9C9ED5BF12AF}"/>
              </a:ext>
            </a:extLst>
          </p:cNvPr>
          <p:cNvSpPr/>
          <p:nvPr/>
        </p:nvSpPr>
        <p:spPr>
          <a:xfrm>
            <a:off x="6146562" y="3404926"/>
            <a:ext cx="1305336" cy="2919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4B7AA7-40D7-4306-8BD9-128C69569E57}"/>
              </a:ext>
            </a:extLst>
          </p:cNvPr>
          <p:cNvSpPr txBox="1"/>
          <p:nvPr/>
        </p:nvSpPr>
        <p:spPr>
          <a:xfrm>
            <a:off x="4498132" y="3705161"/>
            <a:ext cx="36060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모바일 가장 많이 이용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오프라인 가장 덜 이용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C2FDD4-AFB3-498A-BC9B-BC23EE8A1DBF}"/>
              </a:ext>
            </a:extLst>
          </p:cNvPr>
          <p:cNvSpPr txBox="1"/>
          <p:nvPr/>
        </p:nvSpPr>
        <p:spPr>
          <a:xfrm>
            <a:off x="326567" y="5472432"/>
            <a:ext cx="36060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당시 온라인 쇼핑을 가장 잘 이용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30E2D-827C-4147-9648-67318E79748F}"/>
              </a:ext>
            </a:extLst>
          </p:cNvPr>
          <p:cNvSpPr txBox="1"/>
          <p:nvPr/>
        </p:nvSpPr>
        <p:spPr>
          <a:xfrm>
            <a:off x="5077886" y="4272549"/>
            <a:ext cx="3226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온라인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오프라인 구매 성향</a:t>
            </a:r>
          </a:p>
        </p:txBody>
      </p:sp>
      <p:sp>
        <p:nvSpPr>
          <p:cNvPr id="21507" name="TextBox 21506">
            <a:extLst>
              <a:ext uri="{FF2B5EF4-FFF2-40B4-BE49-F238E27FC236}">
                <a16:creationId xmlns:a16="http://schemas.microsoft.com/office/drawing/2014/main" id="{E5C08ED4-8DC3-4D9D-AE11-C685117A45C4}"/>
              </a:ext>
            </a:extLst>
          </p:cNvPr>
          <p:cNvSpPr txBox="1"/>
          <p:nvPr/>
        </p:nvSpPr>
        <p:spPr>
          <a:xfrm>
            <a:off x="4623791" y="4633182"/>
            <a:ext cx="3773565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15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밀레니얼</a:t>
            </a:r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세대는 오프라인에서 구경한 제품은 오프라인에서</a:t>
            </a:r>
            <a:r>
              <a:rPr lang="en-US" altLang="ko-KR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온라인에서 구경한 제품은 </a:t>
            </a:r>
            <a:endParaRPr lang="en-US" altLang="ko-KR" sz="1500" dirty="0">
              <a:ln>
                <a:solidFill>
                  <a:schemeClr val="tx1">
                    <a:alpha val="2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온라인에서 구매하는 경향이 존재＂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BA64A0-26B4-4113-B3A3-CDA90391392E}"/>
              </a:ext>
            </a:extLst>
          </p:cNvPr>
          <p:cNvSpPr txBox="1"/>
          <p:nvPr/>
        </p:nvSpPr>
        <p:spPr>
          <a:xfrm>
            <a:off x="4498132" y="5417096"/>
            <a:ext cx="36060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온라인 쇼핑과 온라인 쇼핑 시장을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구분하여 이용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0448998-E353-49D3-A484-988201AE261C}"/>
              </a:ext>
            </a:extLst>
          </p:cNvPr>
          <p:cNvCxnSpPr>
            <a:cxnSpLocks/>
          </p:cNvCxnSpPr>
          <p:nvPr/>
        </p:nvCxnSpPr>
        <p:spPr>
          <a:xfrm>
            <a:off x="8430507" y="1795206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7345967-2A02-484A-B2B4-FFAA69136119}"/>
              </a:ext>
            </a:extLst>
          </p:cNvPr>
          <p:cNvSpPr txBox="1"/>
          <p:nvPr/>
        </p:nvSpPr>
        <p:spPr>
          <a:xfrm>
            <a:off x="5077886" y="5884561"/>
            <a:ext cx="24965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온라인을 선호하며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오프라인과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함께 이용하지 않는 세대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3EA74F-2237-48A1-9684-1693FD353C3A}"/>
              </a:ext>
            </a:extLst>
          </p:cNvPr>
          <p:cNvSpPr txBox="1"/>
          <p:nvPr/>
        </p:nvSpPr>
        <p:spPr>
          <a:xfrm>
            <a:off x="8256445" y="3305043"/>
            <a:ext cx="4469195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온라인 잘 이용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오프라인 덜 이용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온라인과 오프라인을 함께 이용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 중심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온라인쇼핑을</a:t>
            </a:r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주로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단독적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이용하여 소비</a:t>
            </a:r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760A43E2-068F-4D4E-BB86-37FCC69BF085}"/>
              </a:ext>
            </a:extLst>
          </p:cNvPr>
          <p:cNvSpPr/>
          <p:nvPr/>
        </p:nvSpPr>
        <p:spPr>
          <a:xfrm>
            <a:off x="7762915" y="3462606"/>
            <a:ext cx="1135117" cy="5847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B6BE1D-B9C5-4743-A060-3D21C7A83E68}"/>
              </a:ext>
            </a:extLst>
          </p:cNvPr>
          <p:cNvSpPr/>
          <p:nvPr/>
        </p:nvSpPr>
        <p:spPr>
          <a:xfrm>
            <a:off x="5132717" y="1300095"/>
            <a:ext cx="210418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346B61-41C1-462C-BCC2-1DC388F992BE}"/>
              </a:ext>
            </a:extLst>
          </p:cNvPr>
          <p:cNvSpPr txBox="1"/>
          <p:nvPr/>
        </p:nvSpPr>
        <p:spPr>
          <a:xfrm>
            <a:off x="5241494" y="1433056"/>
            <a:ext cx="19595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최근 쇼핑 경향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07EDC78-F168-47D6-BF42-FE4E2435C9CC}"/>
              </a:ext>
            </a:extLst>
          </p:cNvPr>
          <p:cNvSpPr/>
          <p:nvPr/>
        </p:nvSpPr>
        <p:spPr>
          <a:xfrm>
            <a:off x="9374735" y="2578565"/>
            <a:ext cx="1742602" cy="522993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인터넷에만 있는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전문 쇼핑몰 이용하기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365E28E-A005-40DF-929E-DF3A78D20FC4}"/>
              </a:ext>
            </a:extLst>
          </p:cNvPr>
          <p:cNvSpPr/>
          <p:nvPr/>
        </p:nvSpPr>
        <p:spPr>
          <a:xfrm>
            <a:off x="10265797" y="1814134"/>
            <a:ext cx="1907273" cy="584775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가격비교하고 가장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저렴한 곳에서 구매하기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9D49C3B-5478-4DBD-917A-22AA867E6F25}"/>
              </a:ext>
            </a:extLst>
          </p:cNvPr>
          <p:cNvSpPr/>
          <p:nvPr/>
        </p:nvSpPr>
        <p:spPr>
          <a:xfrm>
            <a:off x="8523193" y="1946426"/>
            <a:ext cx="1667660" cy="55716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쇼핑앱에서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옷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구매하고 무한 반품하기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B9268B9-B3A5-4C13-93EE-05920606EADB}"/>
              </a:ext>
            </a:extLst>
          </p:cNvPr>
          <p:cNvCxnSpPr>
            <a:cxnSpLocks/>
          </p:cNvCxnSpPr>
          <p:nvPr/>
        </p:nvCxnSpPr>
        <p:spPr>
          <a:xfrm>
            <a:off x="4345877" y="1795206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2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ë°ë ëì¼ ì¸ëì ëí ì´ë¯¸ì§ ê²ìê²°ê³¼">
            <a:extLst>
              <a:ext uri="{FF2B5EF4-FFF2-40B4-BE49-F238E27FC236}">
                <a16:creationId xmlns:a16="http://schemas.microsoft.com/office/drawing/2014/main" id="{D57CF112-1BC1-4958-BD9D-BB89F8FA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20" y="-9414"/>
            <a:ext cx="764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53451F-816A-48D1-B1B9-07FCBA216C90}"/>
              </a:ext>
            </a:extLst>
          </p:cNvPr>
          <p:cNvSpPr/>
          <p:nvPr/>
        </p:nvSpPr>
        <p:spPr>
          <a:xfrm>
            <a:off x="2282220" y="219623"/>
            <a:ext cx="7648575" cy="2948684"/>
          </a:xfrm>
          <a:prstGeom prst="rect">
            <a:avLst/>
          </a:prstGeom>
          <a:solidFill>
            <a:srgbClr val="CF2A0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000" dirty="0"/>
              <a:t>#</a:t>
            </a:r>
            <a:r>
              <a:rPr lang="ko-KR" altLang="en-US" sz="2000" dirty="0"/>
              <a:t>차세대 소비 주역</a:t>
            </a:r>
            <a:endParaRPr lang="en-US" altLang="ko-KR" sz="20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Z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 분석</a:t>
            </a:r>
            <a:endParaRPr lang="en-US" altLang="ko-KR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82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9" y="362605"/>
            <a:ext cx="3226678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5" y="257504"/>
            <a:ext cx="3226678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847A6-9FDF-4032-9410-7921607191BE}"/>
              </a:ext>
            </a:extLst>
          </p:cNvPr>
          <p:cNvSpPr txBox="1"/>
          <p:nvPr/>
        </p:nvSpPr>
        <p:spPr>
          <a:xfrm>
            <a:off x="199695" y="40654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특징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CD9AE-6251-45D4-A85D-7F9E2640EBC9}"/>
              </a:ext>
            </a:extLst>
          </p:cNvPr>
          <p:cNvSpPr txBox="1"/>
          <p:nvPr/>
        </p:nvSpPr>
        <p:spPr>
          <a:xfrm>
            <a:off x="2072101" y="1378172"/>
            <a:ext cx="31741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국내 인구 비중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A0EE9E-DD8A-4AF4-A689-CA14D2C4B27C}"/>
              </a:ext>
            </a:extLst>
          </p:cNvPr>
          <p:cNvSpPr/>
          <p:nvPr/>
        </p:nvSpPr>
        <p:spPr>
          <a:xfrm>
            <a:off x="2282305" y="1913683"/>
            <a:ext cx="1135121" cy="11351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7" name="부분 원형 16">
            <a:extLst>
              <a:ext uri="{FF2B5EF4-FFF2-40B4-BE49-F238E27FC236}">
                <a16:creationId xmlns:a16="http://schemas.microsoft.com/office/drawing/2014/main" id="{1CBA405F-03C9-49DB-9EA9-09B45042298F}"/>
              </a:ext>
            </a:extLst>
          </p:cNvPr>
          <p:cNvSpPr/>
          <p:nvPr/>
        </p:nvSpPr>
        <p:spPr>
          <a:xfrm>
            <a:off x="2303324" y="1906815"/>
            <a:ext cx="1116058" cy="1116058"/>
          </a:xfrm>
          <a:prstGeom prst="pie">
            <a:avLst>
              <a:gd name="adj1" fmla="val 810120"/>
              <a:gd name="adj2" fmla="val 53457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7840C-5BD8-467F-AB57-78F5B2327D50}"/>
              </a:ext>
            </a:extLst>
          </p:cNvPr>
          <p:cNvSpPr txBox="1"/>
          <p:nvPr/>
        </p:nvSpPr>
        <p:spPr>
          <a:xfrm>
            <a:off x="1694465" y="2169717"/>
            <a:ext cx="233377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13%</a:t>
            </a:r>
          </a:p>
          <a:p>
            <a:pPr algn="ctr"/>
            <a:r>
              <a:rPr lang="en-US" altLang="ko-KR" sz="105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646</a:t>
            </a:r>
            <a:r>
              <a:rPr lang="ko-KR" altLang="en-US" sz="105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만명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D7B3E-3447-4A83-8736-3EDF799FA5BE}"/>
              </a:ext>
            </a:extLst>
          </p:cNvPr>
          <p:cNvSpPr txBox="1"/>
          <p:nvPr/>
        </p:nvSpPr>
        <p:spPr>
          <a:xfrm>
            <a:off x="4350025" y="1404313"/>
            <a:ext cx="31741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국내 연령대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BB31F-3778-43C7-8AD5-1980FF6D2692}"/>
              </a:ext>
            </a:extLst>
          </p:cNvPr>
          <p:cNvSpPr txBox="1"/>
          <p:nvPr/>
        </p:nvSpPr>
        <p:spPr>
          <a:xfrm>
            <a:off x="3442289" y="1805115"/>
            <a:ext cx="3088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15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세부터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22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세까지</a:t>
            </a:r>
            <a:endParaRPr lang="ko-KR" altLang="en-US" sz="2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D958A-9124-4A3C-A283-793213476FD6}"/>
              </a:ext>
            </a:extLst>
          </p:cNvPr>
          <p:cNvSpPr txBox="1"/>
          <p:nvPr/>
        </p:nvSpPr>
        <p:spPr>
          <a:xfrm>
            <a:off x="4007220" y="3113602"/>
            <a:ext cx="19693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중고등학생부터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 진학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취준생까지</a:t>
            </a:r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0BD60B-E8C2-4146-A83B-8D94EE78A2C6}"/>
              </a:ext>
            </a:extLst>
          </p:cNvPr>
          <p:cNvCxnSpPr/>
          <p:nvPr/>
        </p:nvCxnSpPr>
        <p:spPr>
          <a:xfrm>
            <a:off x="3883725" y="1404313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F04DC-7478-4A7C-88DC-0CA5D88068B3}"/>
              </a:ext>
            </a:extLst>
          </p:cNvPr>
          <p:cNvSpPr txBox="1"/>
          <p:nvPr/>
        </p:nvSpPr>
        <p:spPr>
          <a:xfrm>
            <a:off x="2198222" y="3160958"/>
            <a:ext cx="1433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국내 전체 인구의</a:t>
            </a:r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1/8 </a:t>
            </a:r>
            <a:r>
              <a:rPr lang="ko-KR" altLang="en-US" dirty="0"/>
              <a:t>차지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3F987D-7D27-494D-8FE4-DC44089E069D}"/>
              </a:ext>
            </a:extLst>
          </p:cNvPr>
          <p:cNvSpPr/>
          <p:nvPr/>
        </p:nvSpPr>
        <p:spPr>
          <a:xfrm>
            <a:off x="199695" y="1404312"/>
            <a:ext cx="1570153" cy="22325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ln>
                  <a:solidFill>
                    <a:schemeClr val="bg1"/>
                  </a:solidFill>
                </a:ln>
              </a:rPr>
              <a:t>Z</a:t>
            </a:r>
          </a:p>
          <a:p>
            <a:pPr algn="ctr"/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197742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1997~2010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2529F-4095-4C53-A2F3-D162A60ED0B2}"/>
              </a:ext>
            </a:extLst>
          </p:cNvPr>
          <p:cNvSpPr txBox="1"/>
          <p:nvPr/>
        </p:nvSpPr>
        <p:spPr>
          <a:xfrm>
            <a:off x="220080" y="4055864"/>
            <a:ext cx="36636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생애주기별 연도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(Z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세대의 중간세대인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2003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년생 기준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7AB88-6841-45E1-8DAD-A86F8D1C4AB0}"/>
              </a:ext>
            </a:extLst>
          </p:cNvPr>
          <p:cNvSpPr txBox="1"/>
          <p:nvPr/>
        </p:nvSpPr>
        <p:spPr>
          <a:xfrm>
            <a:off x="6355854" y="1403621"/>
            <a:ext cx="36636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세대에 영향을 준 요소들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67CCC4-57AE-4881-8C9E-1B7DDB06A837}"/>
              </a:ext>
            </a:extLst>
          </p:cNvPr>
          <p:cNvSpPr/>
          <p:nvPr/>
        </p:nvSpPr>
        <p:spPr>
          <a:xfrm>
            <a:off x="8120851" y="2037697"/>
            <a:ext cx="2049508" cy="1935493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FD995FF-F8B4-46A7-9778-3A4D696122A5}"/>
              </a:ext>
            </a:extLst>
          </p:cNvPr>
          <p:cNvSpPr/>
          <p:nvPr/>
        </p:nvSpPr>
        <p:spPr>
          <a:xfrm>
            <a:off x="7348494" y="3123109"/>
            <a:ext cx="2049508" cy="1935493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3891FD8-63EB-4DAE-AEFD-9D3790CCD041}"/>
              </a:ext>
            </a:extLst>
          </p:cNvPr>
          <p:cNvSpPr/>
          <p:nvPr/>
        </p:nvSpPr>
        <p:spPr>
          <a:xfrm>
            <a:off x="9065459" y="3123109"/>
            <a:ext cx="2049508" cy="1935493"/>
          </a:xfrm>
          <a:prstGeom prst="ellipse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740D9B-B919-448E-98D5-00FBF6EFE7EB}"/>
              </a:ext>
            </a:extLst>
          </p:cNvPr>
          <p:cNvSpPr txBox="1"/>
          <p:nvPr/>
        </p:nvSpPr>
        <p:spPr>
          <a:xfrm>
            <a:off x="8187675" y="2567268"/>
            <a:ext cx="1969362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경제 불황 지속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낮은 취업률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사회양극화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C7724-4506-484B-AF35-2B98F7E04592}"/>
              </a:ext>
            </a:extLst>
          </p:cNvPr>
          <p:cNvSpPr txBox="1"/>
          <p:nvPr/>
        </p:nvSpPr>
        <p:spPr>
          <a:xfrm>
            <a:off x="7292326" y="3782444"/>
            <a:ext cx="218325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디지털 영상 미디어 확대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유튜브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개인의 기호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쌍방향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1648DE-2A5C-48DB-B6F9-EE230E6AD022}"/>
              </a:ext>
            </a:extLst>
          </p:cNvPr>
          <p:cNvSpPr txBox="1"/>
          <p:nvPr/>
        </p:nvSpPr>
        <p:spPr>
          <a:xfrm>
            <a:off x="9050861" y="3785603"/>
            <a:ext cx="229725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취향 중심 관계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 취향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#X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 부모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느슨하고 넓은 관계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3943AB-BAE6-4F18-8067-6791FAD3B812}"/>
              </a:ext>
            </a:extLst>
          </p:cNvPr>
          <p:cNvSpPr txBox="1"/>
          <p:nvPr/>
        </p:nvSpPr>
        <p:spPr>
          <a:xfrm>
            <a:off x="8989152" y="2261571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E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547607-4456-4F83-8F6B-ED1245D5BD0F}"/>
              </a:ext>
            </a:extLst>
          </p:cNvPr>
          <p:cNvSpPr txBox="1"/>
          <p:nvPr/>
        </p:nvSpPr>
        <p:spPr>
          <a:xfrm>
            <a:off x="8091720" y="349590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120FB-8DFF-4791-A91F-46CBB30F6F6A}"/>
              </a:ext>
            </a:extLst>
          </p:cNvPr>
          <p:cNvSpPr txBox="1"/>
          <p:nvPr/>
        </p:nvSpPr>
        <p:spPr>
          <a:xfrm>
            <a:off x="9955655" y="3443354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S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8ECDE5-EB99-4350-9B0A-9DB7E930AA1F}"/>
              </a:ext>
            </a:extLst>
          </p:cNvPr>
          <p:cNvSpPr/>
          <p:nvPr/>
        </p:nvSpPr>
        <p:spPr>
          <a:xfrm>
            <a:off x="7168121" y="5297467"/>
            <a:ext cx="4130565" cy="337020"/>
          </a:xfrm>
          <a:prstGeom prst="rect">
            <a:avLst/>
          </a:prstGeom>
          <a:solidFill>
            <a:srgbClr val="7030A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X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세대 부모세대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1DAC0F-5329-42E8-A1A0-77FC9DFDC738}"/>
              </a:ext>
            </a:extLst>
          </p:cNvPr>
          <p:cNvSpPr txBox="1"/>
          <p:nvPr/>
        </p:nvSpPr>
        <p:spPr>
          <a:xfrm>
            <a:off x="2724446" y="6473390"/>
            <a:ext cx="69108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경우 생애주기에 따른 내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외부적 환경에 영향을 받고 있다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E61D7F-84A8-47A0-8E5C-0B7A1FE0A005}"/>
              </a:ext>
            </a:extLst>
          </p:cNvPr>
          <p:cNvSpPr/>
          <p:nvPr/>
        </p:nvSpPr>
        <p:spPr>
          <a:xfrm>
            <a:off x="755637" y="5580128"/>
            <a:ext cx="1454539" cy="110300"/>
          </a:xfrm>
          <a:prstGeom prst="rect">
            <a:avLst/>
          </a:prstGeom>
          <a:solidFill>
            <a:srgbClr val="CCE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F0B858-A7A9-438B-9E49-D6FBB24173C7}"/>
              </a:ext>
            </a:extLst>
          </p:cNvPr>
          <p:cNvSpPr txBox="1"/>
          <p:nvPr/>
        </p:nvSpPr>
        <p:spPr>
          <a:xfrm>
            <a:off x="440418" y="4945089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유년기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초등학생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2008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~2015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CA03-7A8E-472F-9321-CC614A0CCCC4}"/>
              </a:ext>
            </a:extLst>
          </p:cNvPr>
          <p:cNvSpPr txBox="1"/>
          <p:nvPr/>
        </p:nvSpPr>
        <p:spPr>
          <a:xfrm>
            <a:off x="1956856" y="4860683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청소년기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고등학생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2016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~2021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E09F98-729F-4E1E-8993-4A7C6638F0B2}"/>
              </a:ext>
            </a:extLst>
          </p:cNvPr>
          <p:cNvSpPr/>
          <p:nvPr/>
        </p:nvSpPr>
        <p:spPr>
          <a:xfrm>
            <a:off x="2210176" y="5495453"/>
            <a:ext cx="1454539" cy="110300"/>
          </a:xfrm>
          <a:prstGeom prst="rect">
            <a:avLst/>
          </a:prstGeom>
          <a:solidFill>
            <a:srgbClr val="FA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479F66-ED1D-4BDA-942D-2D43AF0C5684}"/>
              </a:ext>
            </a:extLst>
          </p:cNvPr>
          <p:cNvSpPr txBox="1"/>
          <p:nvPr/>
        </p:nvSpPr>
        <p:spPr>
          <a:xfrm>
            <a:off x="3417426" y="4776579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성인기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대학생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직장인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2022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276BF2-F640-440C-874C-C665EAF6C292}"/>
              </a:ext>
            </a:extLst>
          </p:cNvPr>
          <p:cNvSpPr txBox="1"/>
          <p:nvPr/>
        </p:nvSpPr>
        <p:spPr>
          <a:xfrm>
            <a:off x="1925753" y="5558386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VR,AR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등장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10122E-C9CF-4770-BC94-8D4FB43F8908}"/>
              </a:ext>
            </a:extLst>
          </p:cNvPr>
          <p:cNvSpPr txBox="1"/>
          <p:nvPr/>
        </p:nvSpPr>
        <p:spPr>
          <a:xfrm>
            <a:off x="498225" y="5670011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스마트폰 대중화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9ECF6E-8FFD-49B1-916A-8077EAE528B9}"/>
              </a:ext>
            </a:extLst>
          </p:cNvPr>
          <p:cNvSpPr txBox="1"/>
          <p:nvPr/>
        </p:nvSpPr>
        <p:spPr>
          <a:xfrm>
            <a:off x="3414051" y="5469123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?(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미래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19EB33-0DE1-4F36-90AB-A6116E6305AF}"/>
              </a:ext>
            </a:extLst>
          </p:cNvPr>
          <p:cNvSpPr txBox="1"/>
          <p:nvPr/>
        </p:nvSpPr>
        <p:spPr>
          <a:xfrm>
            <a:off x="498225" y="5864209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유튜브 활성화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C64ADA-2BE2-4F19-90CE-78D7BE184566}"/>
              </a:ext>
            </a:extLst>
          </p:cNvPr>
          <p:cNvSpPr/>
          <p:nvPr/>
        </p:nvSpPr>
        <p:spPr>
          <a:xfrm>
            <a:off x="3664715" y="5397003"/>
            <a:ext cx="1454539" cy="110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9274BB6-D270-48BB-B59E-10E6F0BA2108}"/>
              </a:ext>
            </a:extLst>
          </p:cNvPr>
          <p:cNvCxnSpPr>
            <a:cxnSpLocks/>
          </p:cNvCxnSpPr>
          <p:nvPr/>
        </p:nvCxnSpPr>
        <p:spPr>
          <a:xfrm>
            <a:off x="6167438" y="1332429"/>
            <a:ext cx="0" cy="468288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75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6830DCAC-0577-48FA-A1B6-FBF86930A840}"/>
              </a:ext>
            </a:extLst>
          </p:cNvPr>
          <p:cNvSpPr/>
          <p:nvPr/>
        </p:nvSpPr>
        <p:spPr>
          <a:xfrm>
            <a:off x="2922935" y="2395627"/>
            <a:ext cx="1246399" cy="159970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8" y="362605"/>
            <a:ext cx="4676478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4" y="257504"/>
            <a:ext cx="4676478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325562" y="2971655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53589F0-B163-4A2E-A10D-7C5BD8E1BC37}"/>
              </a:ext>
            </a:extLst>
          </p:cNvPr>
          <p:cNvCxnSpPr>
            <a:cxnSpLocks/>
          </p:cNvCxnSpPr>
          <p:nvPr/>
        </p:nvCxnSpPr>
        <p:spPr>
          <a:xfrm>
            <a:off x="4664470" y="1892380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A70B8D-44B6-4BB6-BE1F-27C1C26C6355}"/>
              </a:ext>
            </a:extLst>
          </p:cNvPr>
          <p:cNvSpPr txBox="1"/>
          <p:nvPr/>
        </p:nvSpPr>
        <p:spPr>
          <a:xfrm>
            <a:off x="414978" y="420022"/>
            <a:ext cx="50434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r>
              <a:rPr lang="ko-KR" altLang="en-US" sz="32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인플루언서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F0CB6-C69F-44C0-86FF-AA4FFFB2A86C}"/>
              </a:ext>
            </a:extLst>
          </p:cNvPr>
          <p:cNvSpPr txBox="1"/>
          <p:nvPr/>
        </p:nvSpPr>
        <p:spPr>
          <a:xfrm>
            <a:off x="315310" y="417603"/>
            <a:ext cx="10660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Z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6AF738-C2F3-42FE-AD8C-4494C44ACF8C}"/>
              </a:ext>
            </a:extLst>
          </p:cNvPr>
          <p:cNvSpPr/>
          <p:nvPr/>
        </p:nvSpPr>
        <p:spPr>
          <a:xfrm>
            <a:off x="1241794" y="1300095"/>
            <a:ext cx="210418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FF32C-C26A-49B1-984D-B6CA81676F3A}"/>
              </a:ext>
            </a:extLst>
          </p:cNvPr>
          <p:cNvSpPr txBox="1"/>
          <p:nvPr/>
        </p:nvSpPr>
        <p:spPr>
          <a:xfrm>
            <a:off x="1542809" y="1333541"/>
            <a:ext cx="17136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영상 미디어</a:t>
            </a:r>
            <a:endParaRPr lang="ko-KR" altLang="en-US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B02556-5D34-4181-9CD5-068C137D54FE}"/>
              </a:ext>
            </a:extLst>
          </p:cNvPr>
          <p:cNvSpPr txBox="1"/>
          <p:nvPr/>
        </p:nvSpPr>
        <p:spPr>
          <a:xfrm>
            <a:off x="1553173" y="1679875"/>
            <a:ext cx="15327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(Z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세대 청소년기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C95ED-C803-46F3-BFA0-FF45D34E5272}"/>
              </a:ext>
            </a:extLst>
          </p:cNvPr>
          <p:cNvSpPr txBox="1"/>
          <p:nvPr/>
        </p:nvSpPr>
        <p:spPr>
          <a:xfrm>
            <a:off x="638737" y="2079371"/>
            <a:ext cx="32523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디지털 온라인 영상 미디어의 등장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F1FB3A-431C-469F-AE48-D46E130383D4}"/>
              </a:ext>
            </a:extLst>
          </p:cNvPr>
          <p:cNvSpPr txBox="1"/>
          <p:nvPr/>
        </p:nvSpPr>
        <p:spPr>
          <a:xfrm>
            <a:off x="1753272" y="2450658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시청방식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08826A-5D1C-4721-BA45-A893D006853A}"/>
              </a:ext>
            </a:extLst>
          </p:cNvPr>
          <p:cNvSpPr txBox="1"/>
          <p:nvPr/>
        </p:nvSpPr>
        <p:spPr>
          <a:xfrm>
            <a:off x="473478" y="2450658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대표 서비스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B6D7B-E596-4922-AEEE-256D55A1910E}"/>
              </a:ext>
            </a:extLst>
          </p:cNvPr>
          <p:cNvSpPr txBox="1"/>
          <p:nvPr/>
        </p:nvSpPr>
        <p:spPr>
          <a:xfrm>
            <a:off x="3021771" y="2450658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컨텐츠 형태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pic>
        <p:nvPicPr>
          <p:cNvPr id="19458" name="Picture 2" descr="ì íë¸ ë¡ê³ ì ëí ì´ë¯¸ì§ ê²ìê²°ê³¼">
            <a:extLst>
              <a:ext uri="{FF2B5EF4-FFF2-40B4-BE49-F238E27FC236}">
                <a16:creationId xmlns:a16="http://schemas.microsoft.com/office/drawing/2014/main" id="{D898B61B-C991-40FA-B343-4B0D0C25E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39924" r="27920" b="37611"/>
          <a:stretch/>
        </p:blipFill>
        <p:spPr bwMode="auto">
          <a:xfrm>
            <a:off x="455297" y="3001800"/>
            <a:ext cx="1171576" cy="30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í´ë¦­ì ëí ì´ë¯¸ì§ ê²ìê²°ê³¼">
            <a:extLst>
              <a:ext uri="{FF2B5EF4-FFF2-40B4-BE49-F238E27FC236}">
                <a16:creationId xmlns:a16="http://schemas.microsoft.com/office/drawing/2014/main" id="{AE89095D-6226-46A1-B285-8A3D6F78E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4779" r="15352"/>
          <a:stretch/>
        </p:blipFill>
        <p:spPr bwMode="auto">
          <a:xfrm>
            <a:off x="2001429" y="2798543"/>
            <a:ext cx="652633" cy="6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1ì¸ë¯¸ëì´ì ëí ì´ë¯¸ì§ ê²ìê²°ê³¼">
            <a:extLst>
              <a:ext uri="{FF2B5EF4-FFF2-40B4-BE49-F238E27FC236}">
                <a16:creationId xmlns:a16="http://schemas.microsoft.com/office/drawing/2014/main" id="{CBCF04DB-5B0A-4CE7-AB57-4FF14279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19" y="2763912"/>
            <a:ext cx="1124576" cy="68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C1ACE2-DAE0-4599-AE12-161D5F999CD2}"/>
              </a:ext>
            </a:extLst>
          </p:cNvPr>
          <p:cNvSpPr txBox="1"/>
          <p:nvPr/>
        </p:nvSpPr>
        <p:spPr>
          <a:xfrm>
            <a:off x="583328" y="3586583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유튜브 중심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EED60-CB6B-42E8-A5A5-B94E9D0E6A0E}"/>
              </a:ext>
            </a:extLst>
          </p:cNvPr>
          <p:cNvSpPr txBox="1"/>
          <p:nvPr/>
        </p:nvSpPr>
        <p:spPr>
          <a:xfrm>
            <a:off x="1877796" y="3494250"/>
            <a:ext cx="7681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직접 선별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및 선택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EA12F-E665-4E81-BE3A-78AAFAADDD34}"/>
              </a:ext>
            </a:extLst>
          </p:cNvPr>
          <p:cNvSpPr txBox="1"/>
          <p:nvPr/>
        </p:nvSpPr>
        <p:spPr>
          <a:xfrm>
            <a:off x="2997507" y="3494250"/>
            <a:ext cx="11705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 크리에이터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</a:p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 영상 중심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214431-55C4-4F19-9A54-1E0FA17C40B2}"/>
              </a:ext>
            </a:extLst>
          </p:cNvPr>
          <p:cNvCxnSpPr>
            <a:cxnSpLocks/>
          </p:cNvCxnSpPr>
          <p:nvPr/>
        </p:nvCxnSpPr>
        <p:spPr>
          <a:xfrm>
            <a:off x="1646707" y="2512948"/>
            <a:ext cx="0" cy="153994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CF484CE-F6F0-4ABC-A14F-80CA3D34520C}"/>
              </a:ext>
            </a:extLst>
          </p:cNvPr>
          <p:cNvCxnSpPr>
            <a:cxnSpLocks/>
          </p:cNvCxnSpPr>
          <p:nvPr/>
        </p:nvCxnSpPr>
        <p:spPr>
          <a:xfrm>
            <a:off x="2877936" y="2483405"/>
            <a:ext cx="0" cy="153994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34F530-9A71-49D1-A3B6-8203AB8AF080}"/>
              </a:ext>
            </a:extLst>
          </p:cNvPr>
          <p:cNvSpPr txBox="1"/>
          <p:nvPr/>
        </p:nvSpPr>
        <p:spPr>
          <a:xfrm>
            <a:off x="628581" y="4076256"/>
            <a:ext cx="337945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기존의 대중매체 영상미디어와는 다른 형태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4E328-0B37-4F4D-AC43-D95AC1072EAD}"/>
              </a:ext>
            </a:extLst>
          </p:cNvPr>
          <p:cNvSpPr txBox="1"/>
          <p:nvPr/>
        </p:nvSpPr>
        <p:spPr>
          <a:xfrm>
            <a:off x="1019786" y="4429605"/>
            <a:ext cx="32523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국내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세대 여가시간 활용</a:t>
            </a:r>
          </a:p>
        </p:txBody>
      </p:sp>
      <p:pic>
        <p:nvPicPr>
          <p:cNvPr id="19464" name="Picture 8" descr="ê´ë ¨ ì´ë¯¸ì§">
            <a:extLst>
              <a:ext uri="{FF2B5EF4-FFF2-40B4-BE49-F238E27FC236}">
                <a16:creationId xmlns:a16="http://schemas.microsoft.com/office/drawing/2014/main" id="{D829D1C4-017B-41EE-8CF8-A6112415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954" y1="19517" x2="36954" y2="19316"/>
                        <a14:foregroundMark x1="60170" y1="20926" x2="60170" y2="20926"/>
                        <a14:foregroundMark x1="60809" y1="20926" x2="60809" y2="20926"/>
                        <a14:foregroundMark x1="56337" y1="25252" x2="56337" y2="25252"/>
                        <a14:foregroundMark x1="54739" y1="26358" x2="54739" y2="26358"/>
                        <a14:foregroundMark x1="56337" y1="25050" x2="56337" y2="25050"/>
                        <a14:foregroundMark x1="58040" y1="23843" x2="58040" y2="23843"/>
                        <a14:foregroundMark x1="58466" y1="22938" x2="58466" y2="22938"/>
                        <a14:foregroundMark x1="59425" y1="22233" x2="59425" y2="22233"/>
                        <a14:foregroundMark x1="60170" y1="21529" x2="60170" y2="21529"/>
                        <a14:foregroundMark x1="38339" y1="21831" x2="38339" y2="21831"/>
                        <a14:foregroundMark x1="39191" y1="23239" x2="39191" y2="23239"/>
                        <a14:foregroundMark x1="40469" y1="24849" x2="40469" y2="24849"/>
                        <a14:foregroundMark x1="37593" y1="20624" x2="37593" y2="20624"/>
                        <a14:foregroundMark x1="48456" y1="71831" x2="51118" y2="72535"/>
                        <a14:foregroundMark x1="55911" y1="71730" x2="58466" y2="71429"/>
                        <a14:foregroundMark x1="57188" y1="71932" x2="50266" y2="71932"/>
                        <a14:foregroundMark x1="49734" y1="71932" x2="42705" y2="71429"/>
                        <a14:foregroundMark x1="41321" y1="71529" x2="36209" y2="71529"/>
                        <a14:foregroundMark x1="36209" y1="72837" x2="32268" y2="72233"/>
                        <a14:foregroundMark x1="32055" y1="71831" x2="29712" y2="71831"/>
                        <a14:foregroundMark x1="58466" y1="72435" x2="66134" y2="72435"/>
                        <a14:foregroundMark x1="66134" y1="72435" x2="72737" y2="72233"/>
                        <a14:foregroundMark x1="31949" y1="72736" x2="28115" y2="72938"/>
                        <a14:foregroundMark x1="30458" y1="72233" x2="27583" y2="72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7" y="4487166"/>
            <a:ext cx="1476588" cy="15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330C68-1991-40CE-A98E-290B7794CCED}"/>
              </a:ext>
            </a:extLst>
          </p:cNvPr>
          <p:cNvSpPr txBox="1"/>
          <p:nvPr/>
        </p:nvSpPr>
        <p:spPr>
          <a:xfrm>
            <a:off x="3418711" y="4583959"/>
            <a:ext cx="1029449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 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한경비즈니스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DE2626-98C0-45B2-9410-B1B6CE2343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4615" y1="34286" x2="69615" y2="43929"/>
                        <a14:foregroundMark x1="64231" y1="35000" x2="59231" y2="43929"/>
                      </a14:backgroundRemoval>
                    </a14:imgEffect>
                  </a14:imgLayer>
                </a14:imgProps>
              </a:ext>
            </a:extLst>
          </a:blip>
          <a:srcRect l="25317" t="10072" r="24834" b="13585"/>
          <a:stretch/>
        </p:blipFill>
        <p:spPr>
          <a:xfrm>
            <a:off x="2908650" y="4860834"/>
            <a:ext cx="461456" cy="761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L 도형 30">
            <a:extLst>
              <a:ext uri="{FF2B5EF4-FFF2-40B4-BE49-F238E27FC236}">
                <a16:creationId xmlns:a16="http://schemas.microsoft.com/office/drawing/2014/main" id="{A593CF19-BE83-481C-B56B-0B4E971FC307}"/>
              </a:ext>
            </a:extLst>
          </p:cNvPr>
          <p:cNvSpPr/>
          <p:nvPr/>
        </p:nvSpPr>
        <p:spPr>
          <a:xfrm rot="2668486">
            <a:off x="2325671" y="5149671"/>
            <a:ext cx="431986" cy="408046"/>
          </a:xfrm>
          <a:prstGeom prst="corner">
            <a:avLst>
              <a:gd name="adj1" fmla="val 25550"/>
              <a:gd name="adj2" fmla="val 25925"/>
            </a:avLst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6384A6-1FBD-439B-AF96-312DDC256A51}"/>
              </a:ext>
            </a:extLst>
          </p:cNvPr>
          <p:cNvSpPr txBox="1"/>
          <p:nvPr/>
        </p:nvSpPr>
        <p:spPr>
          <a:xfrm>
            <a:off x="1292044" y="5641479"/>
            <a:ext cx="7280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TV,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영화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6CAEDF-65AB-4763-895D-ED2764A2FCA1}"/>
              </a:ext>
            </a:extLst>
          </p:cNvPr>
          <p:cNvSpPr txBox="1"/>
          <p:nvPr/>
        </p:nvSpPr>
        <p:spPr>
          <a:xfrm>
            <a:off x="2601525" y="5641479"/>
            <a:ext cx="12170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유튜브 영상 감상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F6C55B-35A6-4F1E-B556-EE2EC4888EB5}"/>
              </a:ext>
            </a:extLst>
          </p:cNvPr>
          <p:cNvSpPr txBox="1"/>
          <p:nvPr/>
        </p:nvSpPr>
        <p:spPr>
          <a:xfrm>
            <a:off x="759666" y="5948563"/>
            <a:ext cx="304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청소년기에 대중매체 영상미디어에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비해 유튜브를 더 많이 이용한 첫 세대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C5820B-39D3-441D-B9DB-BBEC1621727C}"/>
              </a:ext>
            </a:extLst>
          </p:cNvPr>
          <p:cNvSpPr txBox="1"/>
          <p:nvPr/>
        </p:nvSpPr>
        <p:spPr>
          <a:xfrm>
            <a:off x="3440357" y="5118301"/>
            <a:ext cx="6254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위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82.2%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02A51B-E32A-485B-BB95-B89022810C3E}"/>
              </a:ext>
            </a:extLst>
          </p:cNvPr>
          <p:cNvSpPr txBox="1"/>
          <p:nvPr/>
        </p:nvSpPr>
        <p:spPr>
          <a:xfrm>
            <a:off x="574165" y="5078899"/>
            <a:ext cx="6254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위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65.5%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B513AE-C970-4230-8F5F-2EE77B23F7D1}"/>
              </a:ext>
            </a:extLst>
          </p:cNvPr>
          <p:cNvSpPr/>
          <p:nvPr/>
        </p:nvSpPr>
        <p:spPr>
          <a:xfrm>
            <a:off x="5865548" y="1564373"/>
            <a:ext cx="1197403" cy="286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60877D-B196-4BE7-BAED-9D14816A6529}"/>
              </a:ext>
            </a:extLst>
          </p:cNvPr>
          <p:cNvSpPr txBox="1"/>
          <p:nvPr/>
        </p:nvSpPr>
        <p:spPr>
          <a:xfrm>
            <a:off x="5310654" y="2640496"/>
            <a:ext cx="98296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4.9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6D503-CB96-40D6-BE97-5FF975DF50FF}"/>
              </a:ext>
            </a:extLst>
          </p:cNvPr>
          <p:cNvSpPr txBox="1"/>
          <p:nvPr/>
        </p:nvSpPr>
        <p:spPr>
          <a:xfrm>
            <a:off x="4824568" y="2111731"/>
            <a:ext cx="32523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인 크리에이터 구독자수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D75DF2-7C56-41C5-987E-2A9D5C62B5B6}"/>
              </a:ext>
            </a:extLst>
          </p:cNvPr>
          <p:cNvSpPr/>
          <p:nvPr/>
        </p:nvSpPr>
        <p:spPr>
          <a:xfrm>
            <a:off x="5400961" y="1300095"/>
            <a:ext cx="212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B8CCBD-A34E-4EA3-85DF-D5123D6704AE}"/>
              </a:ext>
            </a:extLst>
          </p:cNvPr>
          <p:cNvSpPr txBox="1"/>
          <p:nvPr/>
        </p:nvSpPr>
        <p:spPr>
          <a:xfrm>
            <a:off x="5548850" y="1392427"/>
            <a:ext cx="19786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크리에이터</a:t>
            </a:r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2BA98166-EF06-4F05-8A61-D4EF36A7F9DC}"/>
              </a:ext>
            </a:extLst>
          </p:cNvPr>
          <p:cNvSpPr/>
          <p:nvPr/>
        </p:nvSpPr>
        <p:spPr>
          <a:xfrm rot="2668486">
            <a:off x="6404061" y="2757993"/>
            <a:ext cx="431986" cy="408046"/>
          </a:xfrm>
          <a:prstGeom prst="corner">
            <a:avLst>
              <a:gd name="adj1" fmla="val 25550"/>
              <a:gd name="adj2" fmla="val 25925"/>
            </a:avLst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F0AC0A-5E28-474E-A841-235F97A627BB}"/>
              </a:ext>
            </a:extLst>
          </p:cNvPr>
          <p:cNvSpPr txBox="1"/>
          <p:nvPr/>
        </p:nvSpPr>
        <p:spPr>
          <a:xfrm>
            <a:off x="6777670" y="2625631"/>
            <a:ext cx="106471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14.1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</a:t>
            </a:r>
            <a:endParaRPr lang="en-US" altLang="ko-KR" sz="2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3391F3-DC3D-4638-8869-4103A31A9B06}"/>
              </a:ext>
            </a:extLst>
          </p:cNvPr>
          <p:cNvSpPr txBox="1"/>
          <p:nvPr/>
        </p:nvSpPr>
        <p:spPr>
          <a:xfrm>
            <a:off x="4909655" y="4076005"/>
            <a:ext cx="32523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1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인 크리에이터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TV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방송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출연 관련 인식 긍정 반응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236712-5371-4A06-BFAE-433778629139}"/>
              </a:ext>
            </a:extLst>
          </p:cNvPr>
          <p:cNvSpPr txBox="1"/>
          <p:nvPr/>
        </p:nvSpPr>
        <p:spPr>
          <a:xfrm>
            <a:off x="7533823" y="1962355"/>
            <a:ext cx="8274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n=800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대학내일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9BD5E1-6373-4699-A1AD-523606A6BA57}"/>
              </a:ext>
            </a:extLst>
          </p:cNvPr>
          <p:cNvSpPr txBox="1"/>
          <p:nvPr/>
        </p:nvSpPr>
        <p:spPr>
          <a:xfrm>
            <a:off x="5531610" y="4860397"/>
            <a:ext cx="80022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44%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2" name="L 도형 71">
            <a:extLst>
              <a:ext uri="{FF2B5EF4-FFF2-40B4-BE49-F238E27FC236}">
                <a16:creationId xmlns:a16="http://schemas.microsoft.com/office/drawing/2014/main" id="{AC50AF94-8F09-4F5A-A01E-DA5EDED04999}"/>
              </a:ext>
            </a:extLst>
          </p:cNvPr>
          <p:cNvSpPr/>
          <p:nvPr/>
        </p:nvSpPr>
        <p:spPr>
          <a:xfrm rot="2668486">
            <a:off x="6404061" y="4976439"/>
            <a:ext cx="431986" cy="408046"/>
          </a:xfrm>
          <a:prstGeom prst="corner">
            <a:avLst>
              <a:gd name="adj1" fmla="val 25550"/>
              <a:gd name="adj2" fmla="val 25925"/>
            </a:avLst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EB77B9-7BAC-4743-9460-804C71B48C00}"/>
              </a:ext>
            </a:extLst>
          </p:cNvPr>
          <p:cNvSpPr txBox="1"/>
          <p:nvPr/>
        </p:nvSpPr>
        <p:spPr>
          <a:xfrm>
            <a:off x="6827813" y="4860397"/>
            <a:ext cx="80021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62%</a:t>
            </a: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5CF97D-F95A-4D84-8BB3-0709D2CDDFB3}"/>
              </a:ext>
            </a:extLst>
          </p:cNvPr>
          <p:cNvSpPr txBox="1"/>
          <p:nvPr/>
        </p:nvSpPr>
        <p:spPr>
          <a:xfrm>
            <a:off x="4908524" y="3534389"/>
            <a:ext cx="353173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시청시간과 더불어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인컨텐츠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이용 비율 높음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EE032D-12A8-44DE-8350-1C9019A234D7}"/>
              </a:ext>
            </a:extLst>
          </p:cNvPr>
          <p:cNvSpPr txBox="1"/>
          <p:nvPr/>
        </p:nvSpPr>
        <p:spPr>
          <a:xfrm>
            <a:off x="5051893" y="5560663"/>
            <a:ext cx="3060453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→1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크리에이터에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대한 거부감이 낮음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E234FC-B451-41E4-878F-3163A5073D4D}"/>
              </a:ext>
            </a:extLst>
          </p:cNvPr>
          <p:cNvSpPr txBox="1"/>
          <p:nvPr/>
        </p:nvSpPr>
        <p:spPr>
          <a:xfrm>
            <a:off x="5051893" y="5948563"/>
            <a:ext cx="2911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이전 세대 대비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크리에이터의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이용비율이 높으며 거부감이 덜함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22796CF-2CE9-4D00-8A64-C3499B783863}"/>
              </a:ext>
            </a:extLst>
          </p:cNvPr>
          <p:cNvCxnSpPr>
            <a:cxnSpLocks/>
          </p:cNvCxnSpPr>
          <p:nvPr/>
        </p:nvCxnSpPr>
        <p:spPr>
          <a:xfrm>
            <a:off x="8577709" y="1892380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4E1076-1650-4886-A0BB-7EB01904B895}"/>
              </a:ext>
            </a:extLst>
          </p:cNvPr>
          <p:cNvSpPr txBox="1"/>
          <p:nvPr/>
        </p:nvSpPr>
        <p:spPr>
          <a:xfrm>
            <a:off x="8338368" y="4106620"/>
            <a:ext cx="4469195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대중매체 인기중심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연예인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셀럽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유튜브 인기중심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인플루언서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유튜브 중심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유명 </a:t>
            </a:r>
            <a:r>
              <a:rPr lang="en-US" altLang="ko-KR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크리에이터</a:t>
            </a:r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 err="1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인플루언서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영향 바탕 소비</a:t>
            </a:r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537A1273-7A7E-44FE-AAA4-99CAB6968FFD}"/>
              </a:ext>
            </a:extLst>
          </p:cNvPr>
          <p:cNvSpPr/>
          <p:nvPr/>
        </p:nvSpPr>
        <p:spPr>
          <a:xfrm>
            <a:off x="8168922" y="4010811"/>
            <a:ext cx="888981" cy="5847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E06341A7-EF32-4E67-8758-5F0AC194810F}"/>
              </a:ext>
            </a:extLst>
          </p:cNvPr>
          <p:cNvSpPr/>
          <p:nvPr/>
        </p:nvSpPr>
        <p:spPr>
          <a:xfrm>
            <a:off x="6727348" y="2520711"/>
            <a:ext cx="1246399" cy="83099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0ECCF19D-BDA6-48DA-918A-74C190BB5947}"/>
              </a:ext>
            </a:extLst>
          </p:cNvPr>
          <p:cNvSpPr/>
          <p:nvPr/>
        </p:nvSpPr>
        <p:spPr>
          <a:xfrm>
            <a:off x="6747329" y="4801849"/>
            <a:ext cx="934904" cy="83099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27BA898D-531A-417D-A95B-8F09EC92738D}"/>
              </a:ext>
            </a:extLst>
          </p:cNvPr>
          <p:cNvSpPr/>
          <p:nvPr/>
        </p:nvSpPr>
        <p:spPr>
          <a:xfrm>
            <a:off x="9009053" y="3275623"/>
            <a:ext cx="1382101" cy="584775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유튜브 리뷰보고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185D7EB-2EC6-4F3C-86A5-89EEDB6CD068}"/>
              </a:ext>
            </a:extLst>
          </p:cNvPr>
          <p:cNvSpPr/>
          <p:nvPr/>
        </p:nvSpPr>
        <p:spPr>
          <a:xfrm>
            <a:off x="10438728" y="3145873"/>
            <a:ext cx="1667661" cy="584775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인플루언서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추천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사용제품 구매하기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0F570D5-7FA5-4B9F-AA8D-58BC126D1656}"/>
              </a:ext>
            </a:extLst>
          </p:cNvPr>
          <p:cNvSpPr/>
          <p:nvPr/>
        </p:nvSpPr>
        <p:spPr>
          <a:xfrm>
            <a:off x="9181261" y="2478168"/>
            <a:ext cx="1978678" cy="557161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인스타그램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인플루언서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공동구매 참여하기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1CA45F8-B379-48A9-AF6A-D3F94E909DDB}"/>
              </a:ext>
            </a:extLst>
          </p:cNvPr>
          <p:cNvGrpSpPr/>
          <p:nvPr/>
        </p:nvGrpSpPr>
        <p:grpSpPr>
          <a:xfrm>
            <a:off x="8951762" y="922433"/>
            <a:ext cx="2973931" cy="1401652"/>
            <a:chOff x="9287485" y="1127953"/>
            <a:chExt cx="2973931" cy="140165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C489560-85CE-4B23-AA31-5A0BD309947E}"/>
                </a:ext>
              </a:extLst>
            </p:cNvPr>
            <p:cNvSpPr txBox="1"/>
            <p:nvPr/>
          </p:nvSpPr>
          <p:spPr>
            <a:xfrm>
              <a:off x="9287485" y="1127953"/>
              <a:ext cx="291136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ctr"/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861D7FC-61CC-4540-87DE-298C0049FDF4}"/>
                </a:ext>
              </a:extLst>
            </p:cNvPr>
            <p:cNvSpPr txBox="1"/>
            <p:nvPr/>
          </p:nvSpPr>
          <p:spPr>
            <a:xfrm>
              <a:off x="9651585" y="1713997"/>
              <a:ext cx="5950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95%</a:t>
              </a:r>
              <a:endPara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7" name="원형: 비어 있음 96">
              <a:extLst>
                <a:ext uri="{FF2B5EF4-FFF2-40B4-BE49-F238E27FC236}">
                  <a16:creationId xmlns:a16="http://schemas.microsoft.com/office/drawing/2014/main" id="{BB91C2F9-5C95-4E6F-82DB-0C9721421724}"/>
                </a:ext>
              </a:extLst>
            </p:cNvPr>
            <p:cNvSpPr/>
            <p:nvPr/>
          </p:nvSpPr>
          <p:spPr>
            <a:xfrm>
              <a:off x="9422477" y="1360047"/>
              <a:ext cx="1026606" cy="1026606"/>
            </a:xfrm>
            <a:prstGeom prst="donut">
              <a:avLst>
                <a:gd name="adj" fmla="val 18262"/>
              </a:avLst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막힌 원호 97">
              <a:extLst>
                <a:ext uri="{FF2B5EF4-FFF2-40B4-BE49-F238E27FC236}">
                  <a16:creationId xmlns:a16="http://schemas.microsoft.com/office/drawing/2014/main" id="{B2AA340B-C2B3-40C4-A47C-81E694358E07}"/>
                </a:ext>
              </a:extLst>
            </p:cNvPr>
            <p:cNvSpPr/>
            <p:nvPr/>
          </p:nvSpPr>
          <p:spPr>
            <a:xfrm rot="6560401">
              <a:off x="9434501" y="1366909"/>
              <a:ext cx="1002385" cy="1002385"/>
            </a:xfrm>
            <a:prstGeom prst="blockArc">
              <a:avLst>
                <a:gd name="adj1" fmla="val 9709633"/>
                <a:gd name="adj2" fmla="val 8118393"/>
                <a:gd name="adj3" fmla="val 16010"/>
              </a:avLst>
            </a:prstGeom>
            <a:solidFill>
              <a:srgbClr val="C0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CD84B8-A23D-4F34-BF77-B59F39F4445C}"/>
                </a:ext>
              </a:extLst>
            </p:cNvPr>
            <p:cNvSpPr txBox="1"/>
            <p:nvPr/>
          </p:nvSpPr>
          <p:spPr>
            <a:xfrm>
              <a:off x="11453136" y="1883274"/>
              <a:ext cx="784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endPara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r"/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2015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년</a:t>
              </a:r>
              <a:endPara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r"/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n=1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만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5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천명</a:t>
              </a:r>
              <a:endPara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r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출처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:DIA TV</a:t>
              </a:r>
              <a:endPara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D51F8A4-C622-489C-987D-4CE6EB0BDCD7}"/>
                </a:ext>
              </a:extLst>
            </p:cNvPr>
            <p:cNvSpPr txBox="1"/>
            <p:nvPr/>
          </p:nvSpPr>
          <p:spPr>
            <a:xfrm>
              <a:off x="10369551" y="1564373"/>
              <a:ext cx="18918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서울한강체 M" panose="02020503020101020101" pitchFamily="18" charset="-127"/>
                  <a:ea typeface="서울한강체 M" panose="02020503020101020101" pitchFamily="18" charset="-127"/>
                </a:rPr>
                <a:t>인플루언서가</a:t>
              </a:r>
              <a:r>
                <a:rPr lang="ko-KR" altLang="en-US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서울한강체 M" panose="02020503020101020101" pitchFamily="18" charset="-127"/>
                  <a:ea typeface="서울한강체 M" panose="02020503020101020101" pitchFamily="18" charset="-127"/>
                </a:rPr>
                <a:t> 전달하는 </a:t>
              </a:r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M" panose="02020503020101020101" pitchFamily="18" charset="-127"/>
                <a:ea typeface="서울한강체 M" panose="02020503020101020101" pitchFamily="18" charset="-127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서울한강체 M" panose="02020503020101020101" pitchFamily="18" charset="-127"/>
                  <a:ea typeface="서울한강체 M" panose="02020503020101020101" pitchFamily="18" charset="-127"/>
                </a:rPr>
                <a:t>정보는 신뢰가 간다</a:t>
              </a:r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M" panose="02020503020101020101" pitchFamily="18" charset="-127"/>
                <a:ea typeface="서울한강체 M" panose="02020503020101020101" pitchFamily="18" charset="-127"/>
              </a:endParaRPr>
            </a:p>
            <a:p>
              <a:pPr algn="l"/>
              <a:endPara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18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090E77FF-661E-4349-B183-6244578AB5B3}"/>
              </a:ext>
            </a:extLst>
          </p:cNvPr>
          <p:cNvSpPr txBox="1"/>
          <p:nvPr/>
        </p:nvSpPr>
        <p:spPr>
          <a:xfrm>
            <a:off x="8851879" y="3204943"/>
            <a:ext cx="29604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사회의 방향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사회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집단 중심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개인중심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sym typeface="Wingdings" panose="05000000000000000000" pitchFamily="2" charset="2"/>
              </a:rPr>
              <a:t>개인의 취향 존중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개인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취향 및 다양성을 </a:t>
            </a:r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고려한 소비형태</a:t>
            </a:r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21545632-8B7E-44BA-8464-43437AA06D0B}"/>
              </a:ext>
            </a:extLst>
          </p:cNvPr>
          <p:cNvSpPr/>
          <p:nvPr/>
        </p:nvSpPr>
        <p:spPr>
          <a:xfrm>
            <a:off x="4744961" y="2963588"/>
            <a:ext cx="841772" cy="544343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8" y="362605"/>
            <a:ext cx="3815257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4" y="257504"/>
            <a:ext cx="3815257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DD33-F2B8-4819-9739-76E6CE833C9E}"/>
              </a:ext>
            </a:extLst>
          </p:cNvPr>
          <p:cNvSpPr txBox="1"/>
          <p:nvPr/>
        </p:nvSpPr>
        <p:spPr>
          <a:xfrm>
            <a:off x="1519058" y="5300889"/>
            <a:ext cx="19094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개개인의 기호 및 다양성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반영 및 존중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환경 정착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70B8D-44B6-4BB6-BE1F-27C1C26C6355}"/>
              </a:ext>
            </a:extLst>
          </p:cNvPr>
          <p:cNvSpPr txBox="1"/>
          <p:nvPr/>
        </p:nvSpPr>
        <p:spPr>
          <a:xfrm>
            <a:off x="414978" y="420022"/>
            <a:ext cx="35480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취향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F0CB6-C69F-44C0-86FF-AA4FFFB2A86C}"/>
              </a:ext>
            </a:extLst>
          </p:cNvPr>
          <p:cNvSpPr txBox="1"/>
          <p:nvPr/>
        </p:nvSpPr>
        <p:spPr>
          <a:xfrm>
            <a:off x="315310" y="417603"/>
            <a:ext cx="10660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Z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D9AA29-A8EB-4610-BFF4-613C9322BD60}"/>
              </a:ext>
            </a:extLst>
          </p:cNvPr>
          <p:cNvSpPr txBox="1"/>
          <p:nvPr/>
        </p:nvSpPr>
        <p:spPr>
          <a:xfrm>
            <a:off x="1417930" y="4338777"/>
            <a:ext cx="3300034" cy="815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개인주의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개성을 드러내는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첫 세대인 </a:t>
            </a:r>
            <a:r>
              <a:rPr lang="en-US" altLang="ko-KR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X</a:t>
            </a:r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세대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아래에서 양육됨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endParaRPr lang="en-US" altLang="ko-KR" sz="5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다양성 및 개인의 특성 존중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pic>
        <p:nvPicPr>
          <p:cNvPr id="20482" name="Picture 2" descr="ë¶ëª¨ ìì¡ ìì´ì½ì ëí ì´ë¯¸ì§ ê²ìê²°ê³¼">
            <a:extLst>
              <a:ext uri="{FF2B5EF4-FFF2-40B4-BE49-F238E27FC236}">
                <a16:creationId xmlns:a16="http://schemas.microsoft.com/office/drawing/2014/main" id="{B739D8BC-699D-401D-B112-5EFDACB6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0" y="4338777"/>
            <a:ext cx="1102053" cy="7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81FAD7-697C-4E5B-9FF4-AF72053C6D0B}"/>
              </a:ext>
            </a:extLst>
          </p:cNvPr>
          <p:cNvSpPr/>
          <p:nvPr/>
        </p:nvSpPr>
        <p:spPr>
          <a:xfrm>
            <a:off x="1401930" y="1477570"/>
            <a:ext cx="155358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EFAC9-5154-4369-A706-4A01DC875AAD}"/>
              </a:ext>
            </a:extLst>
          </p:cNvPr>
          <p:cNvSpPr txBox="1"/>
          <p:nvPr/>
        </p:nvSpPr>
        <p:spPr>
          <a:xfrm>
            <a:off x="1396959" y="1589982"/>
            <a:ext cx="19595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사회적 환경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02C292-75D3-4567-92B6-70C1AF080482}"/>
              </a:ext>
            </a:extLst>
          </p:cNvPr>
          <p:cNvSpPr txBox="1"/>
          <p:nvPr/>
        </p:nvSpPr>
        <p:spPr>
          <a:xfrm>
            <a:off x="1491097" y="3949664"/>
            <a:ext cx="3226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부모 양육 환경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293EC-45B1-4FE5-A5E0-EDAB00295D89}"/>
              </a:ext>
            </a:extLst>
          </p:cNvPr>
          <p:cNvSpPr txBox="1"/>
          <p:nvPr/>
        </p:nvSpPr>
        <p:spPr>
          <a:xfrm>
            <a:off x="1222442" y="2421342"/>
            <a:ext cx="3226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유튜브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매체의 환경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9226954-8DBC-4C77-8445-3B7BF09840C0}"/>
              </a:ext>
            </a:extLst>
          </p:cNvPr>
          <p:cNvCxnSpPr>
            <a:cxnSpLocks/>
          </p:cNvCxnSpPr>
          <p:nvPr/>
        </p:nvCxnSpPr>
        <p:spPr>
          <a:xfrm>
            <a:off x="4369237" y="1527496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4E5814-9E27-4124-BE98-B7EA84B2C52D}"/>
              </a:ext>
            </a:extLst>
          </p:cNvPr>
          <p:cNvSpPr txBox="1"/>
          <p:nvPr/>
        </p:nvSpPr>
        <p:spPr>
          <a:xfrm>
            <a:off x="1565982" y="2826544"/>
            <a:ext cx="272061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개인의 선호도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반영 추천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개인의 영상 선택의 자유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 취향 중심 카테고리 세분화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FAE098-CF85-4B92-95EA-8E6FA4878E37}"/>
              </a:ext>
            </a:extLst>
          </p:cNvPr>
          <p:cNvSpPr txBox="1"/>
          <p:nvPr/>
        </p:nvSpPr>
        <p:spPr>
          <a:xfrm>
            <a:off x="671524" y="3494033"/>
            <a:ext cx="33000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5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개인의 기호 반영 및 맞춤형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pic>
        <p:nvPicPr>
          <p:cNvPr id="20486" name="Picture 6" descr="ì í¸ë ìì´ì½ì ëí ì´ë¯¸ì§ ê²ìê²°ê³¼">
            <a:extLst>
              <a:ext uri="{FF2B5EF4-FFF2-40B4-BE49-F238E27FC236}">
                <a16:creationId xmlns:a16="http://schemas.microsoft.com/office/drawing/2014/main" id="{6F8A00A5-5997-4928-A68A-CF7CE749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79" y="2828094"/>
            <a:ext cx="773403" cy="77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C63345-09F3-4483-B4A3-0D25380AE7BA}"/>
              </a:ext>
            </a:extLst>
          </p:cNvPr>
          <p:cNvSpPr/>
          <p:nvPr/>
        </p:nvSpPr>
        <p:spPr>
          <a:xfrm>
            <a:off x="5222610" y="1477570"/>
            <a:ext cx="18111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DA012-325A-4E6E-925E-B3A0E7027082}"/>
              </a:ext>
            </a:extLst>
          </p:cNvPr>
          <p:cNvSpPr txBox="1"/>
          <p:nvPr/>
        </p:nvSpPr>
        <p:spPr>
          <a:xfrm>
            <a:off x="5217640" y="1589982"/>
            <a:ext cx="19595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취향 중심 활동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B6FA33-558B-45DF-95D8-45ADC37AA961}"/>
              </a:ext>
            </a:extLst>
          </p:cNvPr>
          <p:cNvSpPr txBox="1"/>
          <p:nvPr/>
        </p:nvSpPr>
        <p:spPr>
          <a:xfrm>
            <a:off x="4980936" y="2421342"/>
            <a:ext cx="23776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세대 모임 참여 선호도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5EFEF-8352-44B5-BE89-A2C47C7D93AA}"/>
              </a:ext>
            </a:extLst>
          </p:cNvPr>
          <p:cNvSpPr txBox="1"/>
          <p:nvPr/>
        </p:nvSpPr>
        <p:spPr>
          <a:xfrm>
            <a:off x="4817530" y="2967727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58%</a:t>
            </a:r>
            <a:endParaRPr lang="ko-KR" altLang="en-US" sz="2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28E70-3929-482C-BC61-0F295C860C70}"/>
              </a:ext>
            </a:extLst>
          </p:cNvPr>
          <p:cNvSpPr txBox="1"/>
          <p:nvPr/>
        </p:nvSpPr>
        <p:spPr>
          <a:xfrm>
            <a:off x="5516887" y="2988160"/>
            <a:ext cx="24785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M" panose="02020503020101020101" pitchFamily="18" charset="-127"/>
                <a:ea typeface="서울한강체 M" panose="02020503020101020101" pitchFamily="18" charset="-127"/>
              </a:rPr>
              <a:t>자신의 취향에 맞는 모임일 경우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M" panose="02020503020101020101" pitchFamily="18" charset="-127"/>
                <a:ea typeface="서울한강체 M" panose="02020503020101020101" pitchFamily="18" charset="-127"/>
              </a:rPr>
              <a:t>가급적 참석을 한다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DAD11C-1CA6-40F9-819E-A4AFC8ED403B}"/>
              </a:ext>
            </a:extLst>
          </p:cNvPr>
          <p:cNvSpPr txBox="1"/>
          <p:nvPr/>
        </p:nvSpPr>
        <p:spPr>
          <a:xfrm>
            <a:off x="5165847" y="3687716"/>
            <a:ext cx="20630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학내 교류 선호 주제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271F5C-E79E-4E01-B884-ADC720B6B5E0}"/>
              </a:ext>
            </a:extLst>
          </p:cNvPr>
          <p:cNvSpPr/>
          <p:nvPr/>
        </p:nvSpPr>
        <p:spPr>
          <a:xfrm>
            <a:off x="4980936" y="4229963"/>
            <a:ext cx="986229" cy="986229"/>
          </a:xfrm>
          <a:prstGeom prst="ellipse">
            <a:avLst/>
          </a:prstGeom>
          <a:solidFill>
            <a:srgbClr val="FADAC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2DCC75B-DA8C-4DCB-A7E2-ED3920FFCA80}"/>
              </a:ext>
            </a:extLst>
          </p:cNvPr>
          <p:cNvSpPr/>
          <p:nvPr/>
        </p:nvSpPr>
        <p:spPr>
          <a:xfrm>
            <a:off x="5688860" y="4203769"/>
            <a:ext cx="986229" cy="986229"/>
          </a:xfrm>
          <a:prstGeom prst="ellipse">
            <a:avLst/>
          </a:prstGeom>
          <a:solidFill>
            <a:srgbClr val="CF2A0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4870F7E-9046-4733-B6FF-27BD38D599A3}"/>
              </a:ext>
            </a:extLst>
          </p:cNvPr>
          <p:cNvSpPr/>
          <p:nvPr/>
        </p:nvSpPr>
        <p:spPr>
          <a:xfrm>
            <a:off x="6440637" y="4221024"/>
            <a:ext cx="986229" cy="986229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F54074-C66A-4183-85A5-77100929B656}"/>
              </a:ext>
            </a:extLst>
          </p:cNvPr>
          <p:cNvSpPr txBox="1"/>
          <p:nvPr/>
        </p:nvSpPr>
        <p:spPr>
          <a:xfrm>
            <a:off x="5842986" y="4377879"/>
            <a:ext cx="708848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음식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0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맛집탐방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수제맥주</a:t>
            </a:r>
            <a:endParaRPr lang="ko-KR" altLang="en-US" sz="11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DB0E29-7F6B-4CA1-BC52-F9FFDE665703}"/>
              </a:ext>
            </a:extLst>
          </p:cNvPr>
          <p:cNvSpPr txBox="1"/>
          <p:nvPr/>
        </p:nvSpPr>
        <p:spPr>
          <a:xfrm>
            <a:off x="5125069" y="4429609"/>
            <a:ext cx="708848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스포츠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헬스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러닝</a:t>
            </a:r>
            <a:endParaRPr lang="ko-KR" altLang="en-US" sz="11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1C4E00-210C-48E0-B360-80C6A4C1858D}"/>
              </a:ext>
            </a:extLst>
          </p:cNvPr>
          <p:cNvSpPr txBox="1"/>
          <p:nvPr/>
        </p:nvSpPr>
        <p:spPr>
          <a:xfrm>
            <a:off x="6418928" y="4429609"/>
            <a:ext cx="1008610" cy="6309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레저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/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여행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해양레저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패러글라이딩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BD4CC6-D1ED-49C6-9D7D-D33288EFE13F}"/>
              </a:ext>
            </a:extLst>
          </p:cNvPr>
          <p:cNvSpPr txBox="1"/>
          <p:nvPr/>
        </p:nvSpPr>
        <p:spPr>
          <a:xfrm>
            <a:off x="4872225" y="5356323"/>
            <a:ext cx="26809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이전세대와 비교해 사회활동에서도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개인의 취향이 확실하게 드러남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BF868D-49F4-4646-B00B-38CABC6399FB}"/>
              </a:ext>
            </a:extLst>
          </p:cNvPr>
          <p:cNvSpPr txBox="1"/>
          <p:nvPr/>
        </p:nvSpPr>
        <p:spPr>
          <a:xfrm>
            <a:off x="6991307" y="3807233"/>
            <a:ext cx="60465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:DBR</a:t>
            </a:r>
            <a:endParaRPr lang="ko-KR" altLang="en-US" sz="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7574B0-1832-4B62-9DB2-29FB320B8FA1}"/>
              </a:ext>
            </a:extLst>
          </p:cNvPr>
          <p:cNvSpPr txBox="1"/>
          <p:nvPr/>
        </p:nvSpPr>
        <p:spPr>
          <a:xfrm>
            <a:off x="7163957" y="2540859"/>
            <a:ext cx="60465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:DBR</a:t>
            </a:r>
            <a:endParaRPr lang="ko-KR" altLang="en-US" sz="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6E1B010-7FCD-4098-A262-F1128D8DBC62}"/>
              </a:ext>
            </a:extLst>
          </p:cNvPr>
          <p:cNvCxnSpPr>
            <a:cxnSpLocks/>
          </p:cNvCxnSpPr>
          <p:nvPr/>
        </p:nvCxnSpPr>
        <p:spPr>
          <a:xfrm>
            <a:off x="8164488" y="1624873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8191B4-8132-4799-8C2F-F962DA3B7F19}"/>
              </a:ext>
            </a:extLst>
          </p:cNvPr>
          <p:cNvSpPr/>
          <p:nvPr/>
        </p:nvSpPr>
        <p:spPr>
          <a:xfrm>
            <a:off x="7737713" y="3491302"/>
            <a:ext cx="1135117" cy="5847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C70FFE6-EBD5-4EA3-A4C0-60F9900964E4}"/>
              </a:ext>
            </a:extLst>
          </p:cNvPr>
          <p:cNvSpPr/>
          <p:nvPr/>
        </p:nvSpPr>
        <p:spPr>
          <a:xfrm>
            <a:off x="8545161" y="2502729"/>
            <a:ext cx="1833332" cy="557161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취향에 맞는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인스타그램 제품 구매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3BDBAE0-8D50-43D2-8E2B-BF0733DEA49B}"/>
              </a:ext>
            </a:extLst>
          </p:cNvPr>
          <p:cNvSpPr/>
          <p:nvPr/>
        </p:nvSpPr>
        <p:spPr>
          <a:xfrm>
            <a:off x="9728898" y="2028064"/>
            <a:ext cx="1530284" cy="426774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취향저격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모임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참여하기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4756738-5876-45C2-AACA-454CC68FF17B}"/>
              </a:ext>
            </a:extLst>
          </p:cNvPr>
          <p:cNvSpPr/>
          <p:nvPr/>
        </p:nvSpPr>
        <p:spPr>
          <a:xfrm>
            <a:off x="10473832" y="2599891"/>
            <a:ext cx="1718167" cy="557546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좋아하는 취미 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유튜브 채널 구독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8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8" y="362605"/>
            <a:ext cx="3568085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5" y="257504"/>
            <a:ext cx="3584030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197742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0E77FF-661E-4349-B183-6244578AB5B3}"/>
              </a:ext>
            </a:extLst>
          </p:cNvPr>
          <p:cNvSpPr txBox="1"/>
          <p:nvPr/>
        </p:nvSpPr>
        <p:spPr>
          <a:xfrm>
            <a:off x="8932082" y="3486200"/>
            <a:ext cx="3365797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선호하는 콘텐츠 형태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오감중심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선호하는 쇼핑 형태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오프라인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다양한 감각을 살린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경험 및 </a:t>
            </a:r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체험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중심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오프라인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 </a:t>
            </a:r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70B8D-44B6-4BB6-BE1F-27C1C26C6355}"/>
              </a:ext>
            </a:extLst>
          </p:cNvPr>
          <p:cNvSpPr txBox="1"/>
          <p:nvPr/>
        </p:nvSpPr>
        <p:spPr>
          <a:xfrm>
            <a:off x="414978" y="420022"/>
            <a:ext cx="39888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오프라인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체험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F0CB6-C69F-44C0-86FF-AA4FFFB2A86C}"/>
              </a:ext>
            </a:extLst>
          </p:cNvPr>
          <p:cNvSpPr txBox="1"/>
          <p:nvPr/>
        </p:nvSpPr>
        <p:spPr>
          <a:xfrm>
            <a:off x="315310" y="417603"/>
            <a:ext cx="10660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Z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5E7FDF-F1FD-4E37-8A84-9CB823437A6D}"/>
              </a:ext>
            </a:extLst>
          </p:cNvPr>
          <p:cNvSpPr txBox="1"/>
          <p:nvPr/>
        </p:nvSpPr>
        <p:spPr>
          <a:xfrm>
            <a:off x="650667" y="1966338"/>
            <a:ext cx="2810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디지털 온라인 미디어의 발전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FFD7D61-F57A-4F49-9C21-8516A0CD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3" b="99625" l="4120" r="97753">
                        <a14:foregroundMark x1="17978" y1="37453" x2="20225" y2="69288"/>
                        <a14:foregroundMark x1="67790" y1="18352" x2="80150" y2="32584"/>
                        <a14:foregroundMark x1="80150" y1="32584" x2="82397" y2="39326"/>
                        <a14:foregroundMark x1="52060" y1="17603" x2="74532" y2="24719"/>
                        <a14:foregroundMark x1="44944" y1="14607" x2="13449" y2="20212"/>
                        <a14:foregroundMark x1="2827" y1="30337" x2="5993" y2="42322"/>
                        <a14:foregroundMark x1="2629" y1="29588" x2="2827" y2="30337"/>
                        <a14:foregroundMark x1="2346" y1="28517" x2="2629" y2="29588"/>
                        <a14:foregroundMark x1="5993" y1="42322" x2="24719" y2="45693"/>
                        <a14:foregroundMark x1="24719" y1="45693" x2="45318" y2="58052"/>
                        <a14:foregroundMark x1="45318" y1="58052" x2="51685" y2="77528"/>
                        <a14:foregroundMark x1="51685" y1="77528" x2="26592" y2="82397"/>
                        <a14:foregroundMark x1="26592" y1="82397" x2="13483" y2="54307"/>
                        <a14:foregroundMark x1="13483" y1="54307" x2="13483" y2="54307"/>
                        <a14:foregroundMark x1="44195" y1="8614" x2="60300" y2="10112"/>
                        <a14:foregroundMark x1="54307" y1="4869" x2="62172" y2="8240"/>
                        <a14:foregroundMark x1="79026" y1="32210" x2="82022" y2="53558"/>
                        <a14:foregroundMark x1="82022" y1="53558" x2="71910" y2="73408"/>
                        <a14:foregroundMark x1="71910" y1="73408" x2="50936" y2="86142"/>
                        <a14:foregroundMark x1="50936" y1="86142" x2="43071" y2="87640"/>
                        <a14:foregroundMark x1="82022" y1="34831" x2="91760" y2="51311"/>
                        <a14:foregroundMark x1="91760" y1="51311" x2="83521" y2="68165"/>
                        <a14:foregroundMark x1="83521" y1="68165" x2="67416" y2="84644"/>
                        <a14:foregroundMark x1="77154" y1="35206" x2="85019" y2="55056"/>
                        <a14:foregroundMark x1="85019" y1="55056" x2="81273" y2="74906"/>
                        <a14:foregroundMark x1="81273" y1="74906" x2="61798" y2="90262"/>
                        <a14:foregroundMark x1="94007" y1="51685" x2="90262" y2="71161"/>
                        <a14:foregroundMark x1="90262" y1="71161" x2="54682" y2="93633"/>
                        <a14:foregroundMark x1="54682" y1="93633" x2="49813" y2="95131"/>
                        <a14:foregroundMark x1="95506" y1="41573" x2="97753" y2="57303"/>
                        <a14:foregroundMark x1="6367" y1="48689" x2="19476" y2="78652"/>
                        <a14:foregroundMark x1="4494" y1="44195" x2="5618" y2="61423"/>
                        <a14:foregroundMark x1="50936" y1="7116" x2="50936" y2="1873"/>
                        <a14:foregroundMark x1="47940" y1="94007" x2="50936" y2="99625"/>
                        <a14:backgroundMark x1="3745" y1="19850" x2="4494" y2="25094"/>
                        <a14:backgroundMark x1="4869" y1="23970" x2="2247" y2="28464"/>
                        <a14:backgroundMark x1="3371" y1="28090" x2="3371" y2="28090"/>
                        <a14:backgroundMark x1="2622" y1="28090" x2="2622" y2="28090"/>
                        <a14:backgroundMark x1="2622" y1="28090" x2="2622" y2="28090"/>
                        <a14:backgroundMark x1="2622" y1="28090" x2="2622" y2="28090"/>
                        <a14:backgroundMark x1="2622" y1="28090" x2="2622" y2="28090"/>
                        <a14:backgroundMark x1="2622" y1="28090" x2="2622" y2="28090"/>
                        <a14:backgroundMark x1="2622" y1="29588" x2="2622" y2="29588"/>
                        <a14:backgroundMark x1="2247" y1="29588" x2="2247" y2="29588"/>
                        <a14:backgroundMark x1="2247" y1="29588" x2="2247" y2="29588"/>
                        <a14:backgroundMark x1="3371" y1="30337" x2="3371" y2="303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8581" y="2406026"/>
            <a:ext cx="660781" cy="66078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B5FC3D-4191-443D-9975-0B5F9898A67A}"/>
              </a:ext>
            </a:extLst>
          </p:cNvPr>
          <p:cNvGrpSpPr/>
          <p:nvPr/>
        </p:nvGrpSpPr>
        <p:grpSpPr>
          <a:xfrm>
            <a:off x="2883498" y="2406026"/>
            <a:ext cx="660781" cy="660781"/>
            <a:chOff x="3062412" y="2200095"/>
            <a:chExt cx="660781" cy="66078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16E3FB8-FA6A-49C2-A8D5-1E6D7BE6D598}"/>
                </a:ext>
              </a:extLst>
            </p:cNvPr>
            <p:cNvSpPr/>
            <p:nvPr/>
          </p:nvSpPr>
          <p:spPr>
            <a:xfrm>
              <a:off x="3062412" y="2200095"/>
              <a:ext cx="660781" cy="6607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056BC3F-2CFB-4421-90D6-F157C99E5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844" l="8008" r="92578">
                          <a14:foregroundMark x1="8789" y1="35938" x2="8008" y2="43555"/>
                          <a14:foregroundMark x1="90430" y1="33203" x2="92578" y2="419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45638" y="2283321"/>
              <a:ext cx="494328" cy="494328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293389-93F5-416F-A87B-83CDD6F0A6FF}"/>
              </a:ext>
            </a:extLst>
          </p:cNvPr>
          <p:cNvGrpSpPr/>
          <p:nvPr/>
        </p:nvGrpSpPr>
        <p:grpSpPr>
          <a:xfrm>
            <a:off x="553663" y="2406026"/>
            <a:ext cx="660781" cy="660781"/>
            <a:chOff x="883422" y="2200095"/>
            <a:chExt cx="660781" cy="66078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C71E6D1-80B0-4CF7-BDE4-4368F7BCFA5D}"/>
                </a:ext>
              </a:extLst>
            </p:cNvPr>
            <p:cNvSpPr/>
            <p:nvPr/>
          </p:nvSpPr>
          <p:spPr>
            <a:xfrm>
              <a:off x="883422" y="2200095"/>
              <a:ext cx="660781" cy="6607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A9087-DD8B-48FE-B60B-ED1EF1774970}"/>
                </a:ext>
              </a:extLst>
            </p:cNvPr>
            <p:cNvSpPr txBox="1"/>
            <p:nvPr/>
          </p:nvSpPr>
          <p:spPr>
            <a:xfrm>
              <a:off x="1024759" y="2399680"/>
              <a:ext cx="412039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A</a:t>
              </a:r>
              <a:r>
                <a:rPr lang="ko-KR" altLang="en-US" sz="1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가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E44090-6A4F-458F-B6F0-11BF338D265F}"/>
              </a:ext>
            </a:extLst>
          </p:cNvPr>
          <p:cNvCxnSpPr>
            <a:stCxn id="34" idx="6"/>
            <a:endCxn id="25" idx="1"/>
          </p:cNvCxnSpPr>
          <p:nvPr/>
        </p:nvCxnSpPr>
        <p:spPr>
          <a:xfrm>
            <a:off x="1214444" y="2736417"/>
            <a:ext cx="504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819F7D-0912-4C4B-8BB9-0B3F6799C409}"/>
              </a:ext>
            </a:extLst>
          </p:cNvPr>
          <p:cNvCxnSpPr/>
          <p:nvPr/>
        </p:nvCxnSpPr>
        <p:spPr>
          <a:xfrm>
            <a:off x="2379362" y="2736417"/>
            <a:ext cx="504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1FBA0E-34C5-4F7F-9B82-AD9A7654E7DB}"/>
              </a:ext>
            </a:extLst>
          </p:cNvPr>
          <p:cNvSpPr txBox="1"/>
          <p:nvPr/>
        </p:nvSpPr>
        <p:spPr>
          <a:xfrm>
            <a:off x="319710" y="3243547"/>
            <a:ext cx="363753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디지털 미디어의 형태는 기호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단순화된 형태에서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실제에 가까운 감각을 재현하는 형태로 발달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287ADC-4D41-43E4-9409-6C2E316611CC}"/>
              </a:ext>
            </a:extLst>
          </p:cNvPr>
          <p:cNvSpPr txBox="1"/>
          <p:nvPr/>
        </p:nvSpPr>
        <p:spPr>
          <a:xfrm>
            <a:off x="545754" y="3758841"/>
            <a:ext cx="29386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세대가 선호하는 영상 콘텐츠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B44C808-E72A-4871-874A-5BE85472F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76" y="4228726"/>
            <a:ext cx="1127246" cy="8036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60959FD-B0D0-4FD7-83C4-C2F2C893B42F}"/>
              </a:ext>
            </a:extLst>
          </p:cNvPr>
          <p:cNvSpPr txBox="1"/>
          <p:nvPr/>
        </p:nvSpPr>
        <p:spPr>
          <a:xfrm>
            <a:off x="2402091" y="4946142"/>
            <a:ext cx="10374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액체괴물 영상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촉각 극대화</a:t>
            </a:r>
          </a:p>
        </p:txBody>
      </p:sp>
      <p:pic>
        <p:nvPicPr>
          <p:cNvPr id="18436" name="Picture 4" descr="ì¡ì²´ ê´´ë¬¼ ì íë¸ì ëí ì´ë¯¸ì§ ê²ìê²°ê³¼">
            <a:extLst>
              <a:ext uri="{FF2B5EF4-FFF2-40B4-BE49-F238E27FC236}">
                <a16:creationId xmlns:a16="http://schemas.microsoft.com/office/drawing/2014/main" id="{F4B82F8D-C6DF-4F96-9F26-E72D21DD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08" y="4228726"/>
            <a:ext cx="1096492" cy="7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90EFDEA-7964-4FD0-823F-A7E5D2471B17}"/>
              </a:ext>
            </a:extLst>
          </p:cNvPr>
          <p:cNvSpPr txBox="1"/>
          <p:nvPr/>
        </p:nvSpPr>
        <p:spPr>
          <a:xfrm>
            <a:off x="957103" y="4990967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ASMR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영상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청각 극대화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3F837D-6F13-4277-8CE7-04C57BD64B1E}"/>
              </a:ext>
            </a:extLst>
          </p:cNvPr>
          <p:cNvSpPr txBox="1"/>
          <p:nvPr/>
        </p:nvSpPr>
        <p:spPr>
          <a:xfrm>
            <a:off x="391923" y="5361238"/>
            <a:ext cx="347723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시세대의 경우 단순한 시청각에서 벗어나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특정 자극을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극대화 킨 영상에 반응하며 선호함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7D03CF7-7998-4E96-89DD-923BFDA3963A}"/>
              </a:ext>
            </a:extLst>
          </p:cNvPr>
          <p:cNvCxnSpPr>
            <a:cxnSpLocks/>
          </p:cNvCxnSpPr>
          <p:nvPr/>
        </p:nvCxnSpPr>
        <p:spPr>
          <a:xfrm>
            <a:off x="4136155" y="1568419"/>
            <a:ext cx="0" cy="4724805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3E9E71-4C36-4A26-BCE3-C3673DAB0C25}"/>
              </a:ext>
            </a:extLst>
          </p:cNvPr>
          <p:cNvSpPr txBox="1"/>
          <p:nvPr/>
        </p:nvSpPr>
        <p:spPr>
          <a:xfrm>
            <a:off x="1117580" y="5951700"/>
            <a:ext cx="2374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오감을 살린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컨텐츠에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반응하고 선호하는 경향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뚜렷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DFE725-737A-4EA0-B15B-9A032B53452E}"/>
              </a:ext>
            </a:extLst>
          </p:cNvPr>
          <p:cNvSpPr txBox="1"/>
          <p:nvPr/>
        </p:nvSpPr>
        <p:spPr>
          <a:xfrm>
            <a:off x="4833074" y="1981746"/>
            <a:ext cx="27366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en-US" altLang="ko-KR" dirty="0"/>
              <a:t>Z</a:t>
            </a:r>
            <a:r>
              <a:rPr lang="ko-KR" altLang="en-US" dirty="0"/>
              <a:t>세대가 선호하는 쇼핑 방식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C41DC21-97CE-481C-8B58-F896656517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621" t="10444" r="3667" b="48959"/>
          <a:stretch/>
        </p:blipFill>
        <p:spPr>
          <a:xfrm>
            <a:off x="6377572" y="2494326"/>
            <a:ext cx="736547" cy="53382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275C4D4-11B7-4584-B6E7-7A9B5A6EC3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32" t="12644" r="72361" b="49393"/>
          <a:stretch/>
        </p:blipFill>
        <p:spPr>
          <a:xfrm>
            <a:off x="4852768" y="2526198"/>
            <a:ext cx="813333" cy="540418"/>
          </a:xfrm>
          <a:prstGeom prst="rect">
            <a:avLst/>
          </a:prstGeom>
        </p:spPr>
      </p:pic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id="{03E928E6-AE44-41D9-97B7-37C8A01D374A}"/>
              </a:ext>
            </a:extLst>
          </p:cNvPr>
          <p:cNvSpPr/>
          <p:nvPr/>
        </p:nvSpPr>
        <p:spPr>
          <a:xfrm>
            <a:off x="2836518" y="2376927"/>
            <a:ext cx="743582" cy="723565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820034-AA17-4DB7-87FA-51B37776EA18}"/>
              </a:ext>
            </a:extLst>
          </p:cNvPr>
          <p:cNvSpPr txBox="1"/>
          <p:nvPr/>
        </p:nvSpPr>
        <p:spPr>
          <a:xfrm>
            <a:off x="3409155" y="1889413"/>
            <a:ext cx="1177732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타세대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대비 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Z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세대가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가장 많이 이용하는 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미디어 형태</a:t>
            </a: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5005BD7-931E-4EA2-95C9-5DE2D09E7B56}"/>
              </a:ext>
            </a:extLst>
          </p:cNvPr>
          <p:cNvCxnSpPr>
            <a:cxnSpLocks/>
          </p:cNvCxnSpPr>
          <p:nvPr/>
        </p:nvCxnSpPr>
        <p:spPr>
          <a:xfrm rot="5400000">
            <a:off x="3561890" y="2401602"/>
            <a:ext cx="415819" cy="337910"/>
          </a:xfrm>
          <a:prstGeom prst="curvedConnector3">
            <a:avLst>
              <a:gd name="adj1" fmla="val 8880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 도형 62">
            <a:extLst>
              <a:ext uri="{FF2B5EF4-FFF2-40B4-BE49-F238E27FC236}">
                <a16:creationId xmlns:a16="http://schemas.microsoft.com/office/drawing/2014/main" id="{D52D3C4B-B5F7-4674-8226-802A9A11962A}"/>
              </a:ext>
            </a:extLst>
          </p:cNvPr>
          <p:cNvSpPr/>
          <p:nvPr/>
        </p:nvSpPr>
        <p:spPr>
          <a:xfrm rot="2668486">
            <a:off x="5899763" y="2545237"/>
            <a:ext cx="365807" cy="388961"/>
          </a:xfrm>
          <a:prstGeom prst="corner">
            <a:avLst>
              <a:gd name="adj1" fmla="val 25550"/>
              <a:gd name="adj2" fmla="val 25925"/>
            </a:avLst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AB8870-0E9F-4B3F-BA28-1484CC9BCA24}"/>
              </a:ext>
            </a:extLst>
          </p:cNvPr>
          <p:cNvSpPr txBox="1"/>
          <p:nvPr/>
        </p:nvSpPr>
        <p:spPr>
          <a:xfrm>
            <a:off x="4954928" y="3066616"/>
            <a:ext cx="5886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온라인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6A8030-C469-4DCA-B766-CF91D3871CEE}"/>
              </a:ext>
            </a:extLst>
          </p:cNvPr>
          <p:cNvSpPr txBox="1"/>
          <p:nvPr/>
        </p:nvSpPr>
        <p:spPr>
          <a:xfrm>
            <a:off x="6344881" y="3066616"/>
            <a:ext cx="72327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오프라인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6B8310-814A-4A32-B2E5-DB30B73390CD}"/>
              </a:ext>
            </a:extLst>
          </p:cNvPr>
          <p:cNvSpPr txBox="1"/>
          <p:nvPr/>
        </p:nvSpPr>
        <p:spPr>
          <a:xfrm>
            <a:off x="4488294" y="3340720"/>
            <a:ext cx="35221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63.3%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가 온라인보다 오프라인 선호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1717AC-A15C-48BB-8447-B2A33148B9E3}"/>
              </a:ext>
            </a:extLst>
          </p:cNvPr>
          <p:cNvSpPr txBox="1"/>
          <p:nvPr/>
        </p:nvSpPr>
        <p:spPr>
          <a:xfrm>
            <a:off x="4541923" y="3666335"/>
            <a:ext cx="3342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en-US" altLang="ko-KR" dirty="0"/>
              <a:t>Z</a:t>
            </a:r>
            <a:r>
              <a:rPr lang="ko-KR" altLang="en-US" dirty="0"/>
              <a:t>세대가 오프라인을 선호하는 이유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A28E6B-DE67-4694-916E-C84A42A0EBFE}"/>
              </a:ext>
            </a:extLst>
          </p:cNvPr>
          <p:cNvSpPr txBox="1"/>
          <p:nvPr/>
        </p:nvSpPr>
        <p:spPr>
          <a:xfrm>
            <a:off x="7242705" y="2221803"/>
            <a:ext cx="1096775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발라시스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(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미국 시장조사기관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)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미국 기준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20AC2E-E36F-412C-804B-33C795B96ACC}"/>
              </a:ext>
            </a:extLst>
          </p:cNvPr>
          <p:cNvSpPr/>
          <p:nvPr/>
        </p:nvSpPr>
        <p:spPr>
          <a:xfrm>
            <a:off x="5046289" y="4235610"/>
            <a:ext cx="1886163" cy="2589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상품을 직접 경험해보고 싶어서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2B367F0-707A-42D0-8DB2-38B55BFB955C}"/>
              </a:ext>
            </a:extLst>
          </p:cNvPr>
          <p:cNvSpPr/>
          <p:nvPr/>
        </p:nvSpPr>
        <p:spPr>
          <a:xfrm>
            <a:off x="5057498" y="4565011"/>
            <a:ext cx="1526400" cy="25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상품 즉시 구입 가능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12AACDF-E584-4679-BB36-8B92B6C417BA}"/>
              </a:ext>
            </a:extLst>
          </p:cNvPr>
          <p:cNvSpPr/>
          <p:nvPr/>
        </p:nvSpPr>
        <p:spPr>
          <a:xfrm>
            <a:off x="5048083" y="4940995"/>
            <a:ext cx="1008000" cy="25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쇼핑의 즐거움</a:t>
            </a:r>
            <a:endParaRPr lang="ko-KR" altLang="en-US" sz="10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52D510-0A88-42C5-952C-D1C13A900587}"/>
              </a:ext>
            </a:extLst>
          </p:cNvPr>
          <p:cNvSpPr txBox="1"/>
          <p:nvPr/>
        </p:nvSpPr>
        <p:spPr>
          <a:xfrm>
            <a:off x="6900498" y="4242263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70%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14A9D8-F8F6-45BC-B42E-401A58B64261}"/>
              </a:ext>
            </a:extLst>
          </p:cNvPr>
          <p:cNvSpPr txBox="1"/>
          <p:nvPr/>
        </p:nvSpPr>
        <p:spPr>
          <a:xfrm>
            <a:off x="6543063" y="4564957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66%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32051E-0CE1-474B-B408-B9F9FEEC0AEA}"/>
              </a:ext>
            </a:extLst>
          </p:cNvPr>
          <p:cNvSpPr txBox="1"/>
          <p:nvPr/>
        </p:nvSpPr>
        <p:spPr>
          <a:xfrm>
            <a:off x="6040950" y="4923196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41%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9080E0-F952-4814-A395-1A44A73ECC22}"/>
              </a:ext>
            </a:extLst>
          </p:cNvPr>
          <p:cNvSpPr txBox="1"/>
          <p:nvPr/>
        </p:nvSpPr>
        <p:spPr>
          <a:xfrm>
            <a:off x="4633480" y="5286175"/>
            <a:ext cx="31096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 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경우 다양한 감각을 활용해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직접 경험하기 위해 오프라인을 선호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B7C83C-85C9-484B-99C2-BB88EB386253}"/>
              </a:ext>
            </a:extLst>
          </p:cNvPr>
          <p:cNvSpPr txBox="1"/>
          <p:nvPr/>
        </p:nvSpPr>
        <p:spPr>
          <a:xfrm>
            <a:off x="7317322" y="3818012"/>
            <a:ext cx="622286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조사 정보</a:t>
            </a:r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위와 동일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5BD934-5FCC-4918-8194-FEBF681E3B67}"/>
              </a:ext>
            </a:extLst>
          </p:cNvPr>
          <p:cNvSpPr txBox="1"/>
          <p:nvPr/>
        </p:nvSpPr>
        <p:spPr>
          <a:xfrm>
            <a:off x="5179239" y="5936628"/>
            <a:ext cx="18004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실감나는 경험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중심 쇼핑 형태 선호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6C33BE-A101-4AE5-8876-9C64E923E36F}"/>
              </a:ext>
            </a:extLst>
          </p:cNvPr>
          <p:cNvSpPr/>
          <p:nvPr/>
        </p:nvSpPr>
        <p:spPr>
          <a:xfrm>
            <a:off x="1402052" y="1383965"/>
            <a:ext cx="1625588" cy="533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40003B-1C94-4779-A1C6-2C4803337451}"/>
              </a:ext>
            </a:extLst>
          </p:cNvPr>
          <p:cNvSpPr txBox="1"/>
          <p:nvPr/>
        </p:nvSpPr>
        <p:spPr>
          <a:xfrm>
            <a:off x="1460560" y="1419844"/>
            <a:ext cx="16335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컨텐츠 형태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5BD199-F1D8-45B1-9787-C80643FDFDBE}"/>
              </a:ext>
            </a:extLst>
          </p:cNvPr>
          <p:cNvSpPr/>
          <p:nvPr/>
        </p:nvSpPr>
        <p:spPr>
          <a:xfrm>
            <a:off x="5342121" y="1383965"/>
            <a:ext cx="1625588" cy="5335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0A1450-8D6C-4922-A5F3-935C88B2CA37}"/>
              </a:ext>
            </a:extLst>
          </p:cNvPr>
          <p:cNvSpPr txBox="1"/>
          <p:nvPr/>
        </p:nvSpPr>
        <p:spPr>
          <a:xfrm>
            <a:off x="5491979" y="1429253"/>
            <a:ext cx="13677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쇼핑 형태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3AFB72-5965-4C6E-AFCE-B27781C01B4F}"/>
              </a:ext>
            </a:extLst>
          </p:cNvPr>
          <p:cNvCxnSpPr>
            <a:cxnSpLocks/>
          </p:cNvCxnSpPr>
          <p:nvPr/>
        </p:nvCxnSpPr>
        <p:spPr>
          <a:xfrm>
            <a:off x="8339480" y="1568419"/>
            <a:ext cx="0" cy="475169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BCE4919-E268-41A0-8242-58BEC1067D8F}"/>
              </a:ext>
            </a:extLst>
          </p:cNvPr>
          <p:cNvSpPr/>
          <p:nvPr/>
        </p:nvSpPr>
        <p:spPr>
          <a:xfrm>
            <a:off x="7939608" y="3780293"/>
            <a:ext cx="1135117" cy="5847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EFC7271-A18D-44F9-8AF7-90EE64B78996}"/>
              </a:ext>
            </a:extLst>
          </p:cNvPr>
          <p:cNvSpPr/>
          <p:nvPr/>
        </p:nvSpPr>
        <p:spPr>
          <a:xfrm>
            <a:off x="10220668" y="2070259"/>
            <a:ext cx="1667661" cy="584775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아울렛  구경하고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쇼핑하기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CE7AB5-9688-4D72-A2B2-D3A1768E2E3F}"/>
              </a:ext>
            </a:extLst>
          </p:cNvPr>
          <p:cNvSpPr/>
          <p:nvPr/>
        </p:nvSpPr>
        <p:spPr>
          <a:xfrm>
            <a:off x="8529600" y="2519401"/>
            <a:ext cx="1667660" cy="504735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모바일 체험매장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놀러가기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135231F-5B90-4177-A8DA-1B09BBFC7333}"/>
              </a:ext>
            </a:extLst>
          </p:cNvPr>
          <p:cNvSpPr/>
          <p:nvPr/>
        </p:nvSpPr>
        <p:spPr>
          <a:xfrm>
            <a:off x="10326597" y="2808104"/>
            <a:ext cx="1667661" cy="549459"/>
          </a:xfrm>
          <a:prstGeom prst="roundRect">
            <a:avLst/>
          </a:prstGeom>
          <a:solidFill>
            <a:srgbClr val="FDE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액체괴물 카페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방문하기</a:t>
            </a:r>
          </a:p>
        </p:txBody>
      </p:sp>
    </p:spTree>
    <p:extLst>
      <p:ext uri="{BB962C8B-B14F-4D97-AF65-F5344CB8AC3E}">
        <p14:creationId xmlns:p14="http://schemas.microsoft.com/office/powerpoint/2010/main" val="240096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ë°ë ëì¼ ì¸ëì ëí ì´ë¯¸ì§ ê²ìê²°ê³¼">
            <a:extLst>
              <a:ext uri="{FF2B5EF4-FFF2-40B4-BE49-F238E27FC236}">
                <a16:creationId xmlns:a16="http://schemas.microsoft.com/office/drawing/2014/main" id="{D57CF112-1BC1-4958-BD9D-BB89F8FA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20" y="-9414"/>
            <a:ext cx="764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53451F-816A-48D1-B1B9-07FCBA216C90}"/>
              </a:ext>
            </a:extLst>
          </p:cNvPr>
          <p:cNvSpPr/>
          <p:nvPr/>
        </p:nvSpPr>
        <p:spPr>
          <a:xfrm>
            <a:off x="2282220" y="219623"/>
            <a:ext cx="7648575" cy="2948684"/>
          </a:xfrm>
          <a:prstGeom prst="rect">
            <a:avLst/>
          </a:prstGeom>
          <a:solidFill>
            <a:srgbClr val="CF2A0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000" dirty="0"/>
              <a:t>#</a:t>
            </a:r>
            <a:r>
              <a:rPr lang="ko-KR" altLang="en-US" sz="2000" dirty="0"/>
              <a:t>현재와 미래를 주도하라</a:t>
            </a:r>
            <a:endParaRPr lang="en-US" altLang="ko-KR" sz="20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정리 및 시사점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216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A09FB22-D8F4-4FD2-8BA4-5347F9AE5DE8}"/>
              </a:ext>
            </a:extLst>
          </p:cNvPr>
          <p:cNvSpPr/>
          <p:nvPr/>
        </p:nvSpPr>
        <p:spPr>
          <a:xfrm>
            <a:off x="3716318" y="2381370"/>
            <a:ext cx="1635302" cy="286986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9D76D32-8376-447C-A257-D234B9432AAE}"/>
              </a:ext>
            </a:extLst>
          </p:cNvPr>
          <p:cNvSpPr/>
          <p:nvPr/>
        </p:nvSpPr>
        <p:spPr>
          <a:xfrm>
            <a:off x="1939910" y="2381370"/>
            <a:ext cx="1635302" cy="2869865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F9F0D-C49F-49FA-A7CB-B77DDE734814}"/>
              </a:ext>
            </a:extLst>
          </p:cNvPr>
          <p:cNvSpPr txBox="1"/>
          <p:nvPr/>
        </p:nvSpPr>
        <p:spPr>
          <a:xfrm>
            <a:off x="4414343" y="199699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키워드 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60AF2-879C-4B2D-9AE6-9CA411015479}"/>
              </a:ext>
            </a:extLst>
          </p:cNvPr>
          <p:cNvSpPr/>
          <p:nvPr/>
        </p:nvSpPr>
        <p:spPr>
          <a:xfrm rot="16200000">
            <a:off x="2192396" y="-2001233"/>
            <a:ext cx="158801" cy="4537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B2159F-18E1-4D2B-BA55-4665A0FA68B2}"/>
              </a:ext>
            </a:extLst>
          </p:cNvPr>
          <p:cNvSpPr/>
          <p:nvPr/>
        </p:nvSpPr>
        <p:spPr>
          <a:xfrm rot="5400000" flipV="1">
            <a:off x="2192396" y="-1645028"/>
            <a:ext cx="158802" cy="4537347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9D3DE-81BD-48E5-AFEF-A26A3D736E78}"/>
              </a:ext>
            </a:extLst>
          </p:cNvPr>
          <p:cNvSpPr/>
          <p:nvPr/>
        </p:nvSpPr>
        <p:spPr>
          <a:xfrm rot="16200000">
            <a:off x="9753601" y="-2091557"/>
            <a:ext cx="147144" cy="47296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E89CF-4C90-4F8E-9DD8-67BDB7960D58}"/>
              </a:ext>
            </a:extLst>
          </p:cNvPr>
          <p:cNvSpPr/>
          <p:nvPr/>
        </p:nvSpPr>
        <p:spPr>
          <a:xfrm rot="5400000" flipV="1">
            <a:off x="9753602" y="-1735352"/>
            <a:ext cx="147145" cy="4729652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C3EB-0B61-493C-975D-A19BCB6CD612}"/>
              </a:ext>
            </a:extLst>
          </p:cNvPr>
          <p:cNvSpPr txBox="1"/>
          <p:nvPr/>
        </p:nvSpPr>
        <p:spPr>
          <a:xfrm>
            <a:off x="646393" y="1606765"/>
            <a:ext cx="3321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세대별 소비 키워드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266BE1-91F7-48B7-9EFA-613271EAB02F}"/>
              </a:ext>
            </a:extLst>
          </p:cNvPr>
          <p:cNvSpPr txBox="1"/>
          <p:nvPr/>
        </p:nvSpPr>
        <p:spPr>
          <a:xfrm>
            <a:off x="1728841" y="6229931"/>
            <a:ext cx="88505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세대별 소비 키워드의 차이를 고려할 때 각 세대에 대한 맞춤형 전략이 필요한 상황이다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60DFB3-13A7-4766-A288-DE452E7738B5}"/>
              </a:ext>
            </a:extLst>
          </p:cNvPr>
          <p:cNvCxnSpPr>
            <a:cxnSpLocks/>
          </p:cNvCxnSpPr>
          <p:nvPr/>
        </p:nvCxnSpPr>
        <p:spPr>
          <a:xfrm>
            <a:off x="1868047" y="2489941"/>
            <a:ext cx="0" cy="26993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9A616C4-DC36-4ECD-8FB3-3BBCEFDF14FD}"/>
              </a:ext>
            </a:extLst>
          </p:cNvPr>
          <p:cNvCxnSpPr>
            <a:cxnSpLocks/>
          </p:cNvCxnSpPr>
          <p:nvPr/>
        </p:nvCxnSpPr>
        <p:spPr>
          <a:xfrm>
            <a:off x="3644574" y="2489941"/>
            <a:ext cx="0" cy="27612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D438311-BE02-42E5-8434-27EBD531CF62}"/>
              </a:ext>
            </a:extLst>
          </p:cNvPr>
          <p:cNvCxnSpPr>
            <a:cxnSpLocks/>
          </p:cNvCxnSpPr>
          <p:nvPr/>
        </p:nvCxnSpPr>
        <p:spPr>
          <a:xfrm flipH="1" flipV="1">
            <a:off x="895445" y="3151253"/>
            <a:ext cx="4519500" cy="171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87E77F2-3222-4C27-BC78-437215824150}"/>
              </a:ext>
            </a:extLst>
          </p:cNvPr>
          <p:cNvCxnSpPr>
            <a:cxnSpLocks/>
          </p:cNvCxnSpPr>
          <p:nvPr/>
        </p:nvCxnSpPr>
        <p:spPr>
          <a:xfrm>
            <a:off x="5414945" y="2489941"/>
            <a:ext cx="0" cy="27612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523F9F5-A1BC-43D7-BB03-971679E62B5B}"/>
              </a:ext>
            </a:extLst>
          </p:cNvPr>
          <p:cNvSpPr txBox="1"/>
          <p:nvPr/>
        </p:nvSpPr>
        <p:spPr>
          <a:xfrm>
            <a:off x="2169988" y="2595056"/>
            <a:ext cx="1145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A9812C-445A-4F4B-8444-5046A2C219AB}"/>
              </a:ext>
            </a:extLst>
          </p:cNvPr>
          <p:cNvSpPr txBox="1"/>
          <p:nvPr/>
        </p:nvSpPr>
        <p:spPr>
          <a:xfrm>
            <a:off x="3967657" y="2595056"/>
            <a:ext cx="1145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Z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D29CCF-F1A8-4CC4-8E5A-6B815C659BCB}"/>
              </a:ext>
            </a:extLst>
          </p:cNvPr>
          <p:cNvSpPr txBox="1"/>
          <p:nvPr/>
        </p:nvSpPr>
        <p:spPr>
          <a:xfrm>
            <a:off x="1786504" y="3234119"/>
            <a:ext cx="2027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자기 중심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현재중심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가치있는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 소비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D6965E-AA4D-4334-9053-4AB7AFC55DF5}"/>
              </a:ext>
            </a:extLst>
          </p:cNvPr>
          <p:cNvSpPr txBox="1"/>
          <p:nvPr/>
        </p:nvSpPr>
        <p:spPr>
          <a:xfrm>
            <a:off x="3538084" y="3234119"/>
            <a:ext cx="2027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개인 취향중심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소비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97B2C9-8574-41F9-BADF-4D441E00742D}"/>
              </a:ext>
            </a:extLst>
          </p:cNvPr>
          <p:cNvSpPr txBox="1"/>
          <p:nvPr/>
        </p:nvSpPr>
        <p:spPr>
          <a:xfrm>
            <a:off x="798532" y="3232138"/>
            <a:ext cx="1145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소비재화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특징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7774A-D496-4BE2-AB5C-5397B4DAB28F}"/>
              </a:ext>
            </a:extLst>
          </p:cNvPr>
          <p:cNvSpPr txBox="1"/>
          <p:nvPr/>
        </p:nvSpPr>
        <p:spPr>
          <a:xfrm>
            <a:off x="798532" y="3893758"/>
            <a:ext cx="1145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소비영향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인물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634EC3-D5C5-4D59-8037-A2E1AB57D10F}"/>
              </a:ext>
            </a:extLst>
          </p:cNvPr>
          <p:cNvSpPr txBox="1"/>
          <p:nvPr/>
        </p:nvSpPr>
        <p:spPr>
          <a:xfrm>
            <a:off x="798532" y="4534659"/>
            <a:ext cx="11456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소비형태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특징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C3BC3E-C9E3-4D9A-A4A3-8549022FB116}"/>
              </a:ext>
            </a:extLst>
          </p:cNvPr>
          <p:cNvSpPr txBox="1"/>
          <p:nvPr/>
        </p:nvSpPr>
        <p:spPr>
          <a:xfrm>
            <a:off x="1728841" y="3995669"/>
            <a:ext cx="20279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연예인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,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셀럽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F1823D-9416-4F67-B348-3FE4EDC8C78D}"/>
              </a:ext>
            </a:extLst>
          </p:cNvPr>
          <p:cNvSpPr txBox="1"/>
          <p:nvPr/>
        </p:nvSpPr>
        <p:spPr>
          <a:xfrm>
            <a:off x="3538084" y="3995669"/>
            <a:ext cx="20279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유튜브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인플루언서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2E7227-383F-4FBA-AF49-30EDA99E23A5}"/>
              </a:ext>
            </a:extLst>
          </p:cNvPr>
          <p:cNvSpPr txBox="1"/>
          <p:nvPr/>
        </p:nvSpPr>
        <p:spPr>
          <a:xfrm>
            <a:off x="1786504" y="4558646"/>
            <a:ext cx="2027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온라인 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단독 이용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185566-5A04-4B50-A5F4-6750E0F9BD01}"/>
              </a:ext>
            </a:extLst>
          </p:cNvPr>
          <p:cNvSpPr txBox="1"/>
          <p:nvPr/>
        </p:nvSpPr>
        <p:spPr>
          <a:xfrm>
            <a:off x="3548544" y="4546186"/>
            <a:ext cx="2027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오프라인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체험 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6300665-4D79-4F59-988B-5CA87D24B430}"/>
              </a:ext>
            </a:extLst>
          </p:cNvPr>
          <p:cNvCxnSpPr>
            <a:cxnSpLocks/>
          </p:cNvCxnSpPr>
          <p:nvPr/>
        </p:nvCxnSpPr>
        <p:spPr>
          <a:xfrm flipH="1" flipV="1">
            <a:off x="895445" y="3812509"/>
            <a:ext cx="4519500" cy="171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D01BD5B-3A35-4FC9-90E8-4F7C797A0105}"/>
              </a:ext>
            </a:extLst>
          </p:cNvPr>
          <p:cNvCxnSpPr>
            <a:cxnSpLocks/>
          </p:cNvCxnSpPr>
          <p:nvPr/>
        </p:nvCxnSpPr>
        <p:spPr>
          <a:xfrm flipH="1" flipV="1">
            <a:off x="895445" y="4385789"/>
            <a:ext cx="4519500" cy="171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80ABBBF1-9D70-4BCA-B54F-1DEE1F176CDA}"/>
              </a:ext>
            </a:extLst>
          </p:cNvPr>
          <p:cNvSpPr/>
          <p:nvPr/>
        </p:nvSpPr>
        <p:spPr>
          <a:xfrm>
            <a:off x="5787019" y="3578027"/>
            <a:ext cx="1007458" cy="5232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6DDD79-0758-455A-9905-944071EBDA9D}"/>
              </a:ext>
            </a:extLst>
          </p:cNvPr>
          <p:cNvSpPr txBox="1"/>
          <p:nvPr/>
        </p:nvSpPr>
        <p:spPr>
          <a:xfrm>
            <a:off x="7023579" y="3034526"/>
            <a:ext cx="4158511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포스트 </a:t>
            </a:r>
            <a:r>
              <a:rPr lang="ko-KR" altLang="en-US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밀레니얼로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불리정도로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세대와 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비슷한 시기에 태어나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많은 공통적인 특징을 가지고 있음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그럼에도</a:t>
            </a:r>
            <a:r>
              <a:rPr lang="en-US" altLang="ko-KR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불구하고</a:t>
            </a:r>
            <a:r>
              <a:rPr lang="en-US" altLang="ko-KR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,</a:t>
            </a:r>
            <a:r>
              <a:rPr lang="ko-KR" altLang="en-US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 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키워드상</a:t>
            </a:r>
            <a:r>
              <a:rPr lang="ko-KR" altLang="en-US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소비 경향 및 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특징에 있어 많은 차이를 보이고 있음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39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038CA5-03B5-4BAD-8AEA-8CC20CE7AC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DA57A-A7C5-402E-8283-08B4D636D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9F74-AA96-4990-85A2-E0137C76701E}"/>
              </a:ext>
            </a:extLst>
          </p:cNvPr>
          <p:cNvSpPr txBox="1"/>
          <p:nvPr/>
        </p:nvSpPr>
        <p:spPr>
          <a:xfrm>
            <a:off x="1773716" y="2379643"/>
            <a:ext cx="9451626" cy="224676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같은 것 같으면서도 확연한 차이를 보이는 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Z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세대와 </a:t>
            </a:r>
            <a:r>
              <a:rPr lang="ko-KR" altLang="en-US" sz="28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밀레니얼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세대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각 세대에 적합한 맞춤형 전략이 필요한 상황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세대교체를 성공한 회사들은 어떠한 방식으로 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맞춤형 전략들을 내놓고 있을까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73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ë°ë ëì¼ ì¸ëì ëí ì´ë¯¸ì§ ê²ìê²°ê³¼">
            <a:extLst>
              <a:ext uri="{FF2B5EF4-FFF2-40B4-BE49-F238E27FC236}">
                <a16:creationId xmlns:a16="http://schemas.microsoft.com/office/drawing/2014/main" id="{D57CF112-1BC1-4958-BD9D-BB89F8FA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20" y="-9414"/>
            <a:ext cx="764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53451F-816A-48D1-B1B9-07FCBA216C90}"/>
              </a:ext>
            </a:extLst>
          </p:cNvPr>
          <p:cNvSpPr/>
          <p:nvPr/>
        </p:nvSpPr>
        <p:spPr>
          <a:xfrm>
            <a:off x="2282220" y="219623"/>
            <a:ext cx="7648575" cy="2948684"/>
          </a:xfrm>
          <a:prstGeom prst="rect">
            <a:avLst/>
          </a:prstGeom>
          <a:solidFill>
            <a:srgbClr val="CF2A0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000" dirty="0"/>
              <a:t>#</a:t>
            </a:r>
            <a:r>
              <a:rPr lang="ko-KR" altLang="en-US" sz="2000" dirty="0"/>
              <a:t>나</a:t>
            </a:r>
            <a:r>
              <a:rPr lang="en-US" altLang="ko-KR" sz="2000" dirty="0"/>
              <a:t>,</a:t>
            </a:r>
            <a:r>
              <a:rPr lang="ko-KR" altLang="en-US" sz="2000" dirty="0"/>
              <a:t>너</a:t>
            </a:r>
            <a:r>
              <a:rPr lang="en-US" altLang="ko-KR" sz="2000" dirty="0"/>
              <a:t>,</a:t>
            </a:r>
            <a:r>
              <a:rPr lang="ko-KR" altLang="en-US" sz="2000" dirty="0"/>
              <a:t>우리들</a:t>
            </a:r>
            <a:r>
              <a:rPr lang="en-US" altLang="ko-KR" sz="2000" dirty="0"/>
              <a:t>,</a:t>
            </a:r>
            <a:r>
              <a:rPr lang="ko-KR" altLang="en-US" sz="2000" dirty="0"/>
              <a:t>그들</a:t>
            </a:r>
            <a:endParaRPr lang="en-US" altLang="ko-KR" sz="20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 분석</a:t>
            </a:r>
            <a:endParaRPr lang="en-US" altLang="ko-KR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17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4DC234-F786-44CA-A693-92291AC7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7" y="4345983"/>
            <a:ext cx="2775988" cy="1095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F9F0D-C49F-49FA-A7CB-B77DDE734814}"/>
              </a:ext>
            </a:extLst>
          </p:cNvPr>
          <p:cNvSpPr txBox="1"/>
          <p:nvPr/>
        </p:nvSpPr>
        <p:spPr>
          <a:xfrm>
            <a:off x="4414343" y="199699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60AF2-879C-4B2D-9AE6-9CA411015479}"/>
              </a:ext>
            </a:extLst>
          </p:cNvPr>
          <p:cNvSpPr/>
          <p:nvPr/>
        </p:nvSpPr>
        <p:spPr>
          <a:xfrm rot="16200000">
            <a:off x="2192396" y="-2001233"/>
            <a:ext cx="158801" cy="4537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B2159F-18E1-4D2B-BA55-4665A0FA68B2}"/>
              </a:ext>
            </a:extLst>
          </p:cNvPr>
          <p:cNvSpPr/>
          <p:nvPr/>
        </p:nvSpPr>
        <p:spPr>
          <a:xfrm rot="5400000" flipV="1">
            <a:off x="2192396" y="-1645028"/>
            <a:ext cx="158802" cy="4537347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9D3DE-81BD-48E5-AFEF-A26A3D736E78}"/>
              </a:ext>
            </a:extLst>
          </p:cNvPr>
          <p:cNvSpPr/>
          <p:nvPr/>
        </p:nvSpPr>
        <p:spPr>
          <a:xfrm rot="16200000">
            <a:off x="9753601" y="-2091557"/>
            <a:ext cx="147144" cy="47296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E89CF-4C90-4F8E-9DD8-67BDB7960D58}"/>
              </a:ext>
            </a:extLst>
          </p:cNvPr>
          <p:cNvSpPr/>
          <p:nvPr/>
        </p:nvSpPr>
        <p:spPr>
          <a:xfrm rot="5400000" flipV="1">
            <a:off x="9753602" y="-1735352"/>
            <a:ext cx="147145" cy="4729652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266BE1-91F7-48B7-9EFA-613271EAB02F}"/>
              </a:ext>
            </a:extLst>
          </p:cNvPr>
          <p:cNvSpPr txBox="1"/>
          <p:nvPr/>
        </p:nvSpPr>
        <p:spPr>
          <a:xfrm>
            <a:off x="882621" y="6229931"/>
            <a:ext cx="1064265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각 세대를 가장 잘 이해하는 각 세대가 직접 맞춤형 전략을 제안하여 진행하는 것이 효과적으로 예상된다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3380F-2299-4A9D-B05A-ABF4B6528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8662" b="36683"/>
          <a:stretch/>
        </p:blipFill>
        <p:spPr>
          <a:xfrm>
            <a:off x="840267" y="2373963"/>
            <a:ext cx="1391813" cy="4656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E2F8DE-4FCD-41EE-A22F-8FDEB1832E29}"/>
              </a:ext>
            </a:extLst>
          </p:cNvPr>
          <p:cNvSpPr/>
          <p:nvPr/>
        </p:nvSpPr>
        <p:spPr>
          <a:xfrm>
            <a:off x="618460" y="1586429"/>
            <a:ext cx="6828936" cy="1972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DE39-0B4E-47C4-A07D-D603593A8F8E}"/>
              </a:ext>
            </a:extLst>
          </p:cNvPr>
          <p:cNvSpPr txBox="1"/>
          <p:nvPr/>
        </p:nvSpPr>
        <p:spPr>
          <a:xfrm>
            <a:off x="2173989" y="1427522"/>
            <a:ext cx="38081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명품브랜드 버버리의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 공략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D6826-7946-4FE2-B669-7B22C72998AB}"/>
              </a:ext>
            </a:extLst>
          </p:cNvPr>
          <p:cNvSpPr txBox="1"/>
          <p:nvPr/>
        </p:nvSpPr>
        <p:spPr>
          <a:xfrm>
            <a:off x="2378166" y="1930626"/>
            <a:ext cx="5141151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 이하 직원들만 모이는 </a:t>
            </a:r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그림자 위원회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설립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임원회의 주재 이후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임원회의 주제를 그림자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    위원회에서 다시 한번 다룸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-&gt;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포켓몬 고와 유사한 구찌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플레이스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개선된 인스타그램 제품 촬영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 모피 제품 생산 중단 등 다양한 성공 아이디어를 통해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 세대 교체 목표를 달성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매년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20,30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대의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두자릿수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매출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신장율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기록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390D61-1701-4D33-A357-7617694261B1}"/>
              </a:ext>
            </a:extLst>
          </p:cNvPr>
          <p:cNvSpPr/>
          <p:nvPr/>
        </p:nvSpPr>
        <p:spPr>
          <a:xfrm>
            <a:off x="618460" y="3875261"/>
            <a:ext cx="6828936" cy="1972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96C1B-315A-4C10-9107-31195608A70F}"/>
              </a:ext>
            </a:extLst>
          </p:cNvPr>
          <p:cNvSpPr txBox="1"/>
          <p:nvPr/>
        </p:nvSpPr>
        <p:spPr>
          <a:xfrm>
            <a:off x="2173989" y="3716354"/>
            <a:ext cx="38081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식품 회사 </a:t>
            </a:r>
            <a:r>
              <a:rPr lang="ko-KR" altLang="en-US" sz="20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켈로그의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 공략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7DEADB-15F6-43D7-9E51-68FD7F47368A}"/>
              </a:ext>
            </a:extLst>
          </p:cNvPr>
          <p:cNvSpPr txBox="1"/>
          <p:nvPr/>
        </p:nvSpPr>
        <p:spPr>
          <a:xfrm>
            <a:off x="2747694" y="4433276"/>
            <a:ext cx="4410182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입맛을 예측하기 보다는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en-US" altLang="ko-KR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세대와 함께 제품을 개발</a:t>
            </a:r>
            <a:endParaRPr lang="en-US" altLang="ko-KR" sz="1400" u="sng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포장 디자인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재료 믹스 등 모두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 의사 중심 개발 진행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(2019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 현재진행형 프로젝트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)</a:t>
            </a:r>
          </a:p>
          <a:p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-&gt;Z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세대와 함께 개발한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Kashi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시리즈 올해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분기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  성공적 출시 및 인기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730EF-401E-495B-8575-140C6FCAAB66}"/>
              </a:ext>
            </a:extLst>
          </p:cNvPr>
          <p:cNvSpPr txBox="1"/>
          <p:nvPr/>
        </p:nvSpPr>
        <p:spPr>
          <a:xfrm>
            <a:off x="8519882" y="3232947"/>
            <a:ext cx="344677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세대를 예측하거나 분석하기 보다는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 본인들에게 권한을 주어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제품 개발 및 마케팅 전략 수행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5DBEDDC-0F8F-42D4-B468-615934EF6EE3}"/>
              </a:ext>
            </a:extLst>
          </p:cNvPr>
          <p:cNvSpPr/>
          <p:nvPr/>
        </p:nvSpPr>
        <p:spPr>
          <a:xfrm>
            <a:off x="7701546" y="3506374"/>
            <a:ext cx="818336" cy="4100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038CA5-03B5-4BAD-8AEA-8CC20CE7AC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DA57A-A7C5-402E-8283-08B4D636D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9F74-AA96-4990-85A2-E0137C76701E}"/>
              </a:ext>
            </a:extLst>
          </p:cNvPr>
          <p:cNvSpPr txBox="1"/>
          <p:nvPr/>
        </p:nvSpPr>
        <p:spPr>
          <a:xfrm>
            <a:off x="5428812" y="3059440"/>
            <a:ext cx="18549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06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F9F0D-C49F-49FA-A7CB-B77DDE734814}"/>
              </a:ext>
            </a:extLst>
          </p:cNvPr>
          <p:cNvSpPr txBox="1"/>
          <p:nvPr/>
        </p:nvSpPr>
        <p:spPr>
          <a:xfrm>
            <a:off x="4414343" y="199699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세대를 정의하다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60AF2-879C-4B2D-9AE6-9CA411015479}"/>
              </a:ext>
            </a:extLst>
          </p:cNvPr>
          <p:cNvSpPr/>
          <p:nvPr/>
        </p:nvSpPr>
        <p:spPr>
          <a:xfrm rot="16200000">
            <a:off x="2192396" y="-2001233"/>
            <a:ext cx="158801" cy="4537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B2159F-18E1-4D2B-BA55-4665A0FA68B2}"/>
              </a:ext>
            </a:extLst>
          </p:cNvPr>
          <p:cNvSpPr/>
          <p:nvPr/>
        </p:nvSpPr>
        <p:spPr>
          <a:xfrm rot="5400000" flipV="1">
            <a:off x="2192396" y="-1645028"/>
            <a:ext cx="158802" cy="4537347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9D3DE-81BD-48E5-AFEF-A26A3D736E78}"/>
              </a:ext>
            </a:extLst>
          </p:cNvPr>
          <p:cNvSpPr/>
          <p:nvPr/>
        </p:nvSpPr>
        <p:spPr>
          <a:xfrm rot="16200000">
            <a:off x="9753601" y="-2091557"/>
            <a:ext cx="147144" cy="47296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E89CF-4C90-4F8E-9DD8-67BDB7960D58}"/>
              </a:ext>
            </a:extLst>
          </p:cNvPr>
          <p:cNvSpPr/>
          <p:nvPr/>
        </p:nvSpPr>
        <p:spPr>
          <a:xfrm rot="5400000" flipV="1">
            <a:off x="9753602" y="-1735352"/>
            <a:ext cx="147145" cy="4729652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83779-60E2-407B-A476-8208DAC37C63}"/>
              </a:ext>
            </a:extLst>
          </p:cNvPr>
          <p:cNvSpPr txBox="1"/>
          <p:nvPr/>
        </p:nvSpPr>
        <p:spPr>
          <a:xfrm>
            <a:off x="399395" y="2154942"/>
            <a:ext cx="53918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동일한 역사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문화권에서 비슷한 시기에 출생하여 역사적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문화적 경험을 공유하고 그에 따라 상대적으로 유사한 의식구조와 행위 양식을 갖는 사람들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C3EB-0B61-493C-975D-A19BCB6CD612}"/>
              </a:ext>
            </a:extLst>
          </p:cNvPr>
          <p:cNvSpPr txBox="1"/>
          <p:nvPr/>
        </p:nvSpPr>
        <p:spPr>
          <a:xfrm>
            <a:off x="373118" y="162271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세대의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C63BA-D063-4F2B-AB19-FD385ED725D2}"/>
              </a:ext>
            </a:extLst>
          </p:cNvPr>
          <p:cNvSpPr txBox="1"/>
          <p:nvPr/>
        </p:nvSpPr>
        <p:spPr>
          <a:xfrm>
            <a:off x="409905" y="3874319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세대의 중요성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AD2CE-4A22-4DC1-B685-4F7D06B7B7C5}"/>
              </a:ext>
            </a:extLst>
          </p:cNvPr>
          <p:cNvSpPr txBox="1"/>
          <p:nvPr/>
        </p:nvSpPr>
        <p:spPr>
          <a:xfrm>
            <a:off x="362608" y="4428042"/>
            <a:ext cx="539180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각 세대는 유년기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청소년기를 거쳐 경제활동의 중심이자 주역으로 성장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각 세대의 의식구조와 행위 양식을 고려하여 기업 활동을 진행하여야 기업의 성공 가능성이 높아짐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84606-A1A0-4312-AC7E-0AF81C910660}"/>
              </a:ext>
            </a:extLst>
          </p:cNvPr>
          <p:cNvSpPr txBox="1"/>
          <p:nvPr/>
        </p:nvSpPr>
        <p:spPr>
          <a:xfrm>
            <a:off x="6710854" y="157016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세대의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20C7C-0B19-4227-8BAE-7AC893C0AF63}"/>
              </a:ext>
            </a:extLst>
          </p:cNvPr>
          <p:cNvSpPr txBox="1"/>
          <p:nvPr/>
        </p:nvSpPr>
        <p:spPr>
          <a:xfrm>
            <a:off x="8297916" y="2165210"/>
            <a:ext cx="5885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X</a:t>
            </a:r>
          </a:p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72D04-81C6-4A7E-91BB-7C2A80EDC884}"/>
              </a:ext>
            </a:extLst>
          </p:cNvPr>
          <p:cNvSpPr txBox="1"/>
          <p:nvPr/>
        </p:nvSpPr>
        <p:spPr>
          <a:xfrm>
            <a:off x="9369967" y="2175682"/>
            <a:ext cx="5885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</a:p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CFAB30-A1DF-4CBC-A4F1-6E4A79F1A1BD}"/>
              </a:ext>
            </a:extLst>
          </p:cNvPr>
          <p:cNvSpPr txBox="1"/>
          <p:nvPr/>
        </p:nvSpPr>
        <p:spPr>
          <a:xfrm>
            <a:off x="10426259" y="2175682"/>
            <a:ext cx="588577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</a:p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88A151-B4E7-4D3B-BEDD-33B931FEF62C}"/>
              </a:ext>
            </a:extLst>
          </p:cNvPr>
          <p:cNvCxnSpPr/>
          <p:nvPr/>
        </p:nvCxnSpPr>
        <p:spPr>
          <a:xfrm>
            <a:off x="7767146" y="2511975"/>
            <a:ext cx="446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BC92B14-AC68-4526-9CFE-503356EA4731}"/>
              </a:ext>
            </a:extLst>
          </p:cNvPr>
          <p:cNvCxnSpPr/>
          <p:nvPr/>
        </p:nvCxnSpPr>
        <p:spPr>
          <a:xfrm>
            <a:off x="8886493" y="2511975"/>
            <a:ext cx="446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18D941-34B3-49AE-A72E-570F3B9E2633}"/>
              </a:ext>
            </a:extLst>
          </p:cNvPr>
          <p:cNvCxnSpPr/>
          <p:nvPr/>
        </p:nvCxnSpPr>
        <p:spPr>
          <a:xfrm>
            <a:off x="9958544" y="2511975"/>
            <a:ext cx="446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10F562-A7CB-4B20-8BC3-7FAB5B8F0391}"/>
              </a:ext>
            </a:extLst>
          </p:cNvPr>
          <p:cNvSpPr txBox="1"/>
          <p:nvPr/>
        </p:nvSpPr>
        <p:spPr>
          <a:xfrm>
            <a:off x="6729249" y="2237238"/>
            <a:ext cx="1145628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BABY</a:t>
            </a: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BOOMER</a:t>
            </a:r>
          </a:p>
          <a:p>
            <a:pPr algn="ctr"/>
            <a:endParaRPr lang="en-US" altLang="ko-KR" sz="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6D46EB-6EF1-4473-AFC8-E7A25EB32D6E}"/>
              </a:ext>
            </a:extLst>
          </p:cNvPr>
          <p:cNvCxnSpPr/>
          <p:nvPr/>
        </p:nvCxnSpPr>
        <p:spPr>
          <a:xfrm>
            <a:off x="6886904" y="3126062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961CA4-E4A6-4066-AAB7-D9621BFA74C8}"/>
              </a:ext>
            </a:extLst>
          </p:cNvPr>
          <p:cNvCxnSpPr/>
          <p:nvPr/>
        </p:nvCxnSpPr>
        <p:spPr>
          <a:xfrm>
            <a:off x="8001000" y="3126062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944A76-CC5D-405A-86F7-A7724358895B}"/>
              </a:ext>
            </a:extLst>
          </p:cNvPr>
          <p:cNvCxnSpPr/>
          <p:nvPr/>
        </p:nvCxnSpPr>
        <p:spPr>
          <a:xfrm>
            <a:off x="9157136" y="3126062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62EF6F9-9DA3-4C9D-9726-5BE850C31C28}"/>
              </a:ext>
            </a:extLst>
          </p:cNvPr>
          <p:cNvCxnSpPr/>
          <p:nvPr/>
        </p:nvCxnSpPr>
        <p:spPr>
          <a:xfrm>
            <a:off x="10289627" y="3126062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25A7C0D-D169-455A-91BE-13313F4C4460}"/>
              </a:ext>
            </a:extLst>
          </p:cNvPr>
          <p:cNvCxnSpPr/>
          <p:nvPr/>
        </p:nvCxnSpPr>
        <p:spPr>
          <a:xfrm>
            <a:off x="11382701" y="3126062"/>
            <a:ext cx="0" cy="222370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4AFBE0-8E82-4E96-8981-BCDAE15510DF}"/>
              </a:ext>
            </a:extLst>
          </p:cNvPr>
          <p:cNvSpPr txBox="1"/>
          <p:nvPr/>
        </p:nvSpPr>
        <p:spPr>
          <a:xfrm>
            <a:off x="7067086" y="3146403"/>
            <a:ext cx="7537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1946</a:t>
            </a: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~1964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5E02F0-D77F-42CE-88B6-A51665C649BD}"/>
              </a:ext>
            </a:extLst>
          </p:cNvPr>
          <p:cNvSpPr txBox="1"/>
          <p:nvPr/>
        </p:nvSpPr>
        <p:spPr>
          <a:xfrm>
            <a:off x="8212712" y="3168891"/>
            <a:ext cx="7537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1965</a:t>
            </a: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~1985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40F54-7CE8-4EA2-806C-D38F4AAA3606}"/>
              </a:ext>
            </a:extLst>
          </p:cNvPr>
          <p:cNvSpPr txBox="1"/>
          <p:nvPr/>
        </p:nvSpPr>
        <p:spPr>
          <a:xfrm>
            <a:off x="9297527" y="3168891"/>
            <a:ext cx="7537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1981</a:t>
            </a: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~1996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B4F382-6C70-477D-89C6-4519DF38E808}"/>
              </a:ext>
            </a:extLst>
          </p:cNvPr>
          <p:cNvSpPr txBox="1"/>
          <p:nvPr/>
        </p:nvSpPr>
        <p:spPr>
          <a:xfrm>
            <a:off x="10459299" y="3168891"/>
            <a:ext cx="7537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1997</a:t>
            </a: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~2010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D4BBE-12BF-4387-9404-AD64678C13F3}"/>
              </a:ext>
            </a:extLst>
          </p:cNvPr>
          <p:cNvSpPr txBox="1"/>
          <p:nvPr/>
        </p:nvSpPr>
        <p:spPr>
          <a:xfrm>
            <a:off x="6908944" y="4754064"/>
            <a:ext cx="102143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산업화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민주화 주역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78E41E-A31D-4121-B8F3-314FB72C2281}"/>
              </a:ext>
            </a:extLst>
          </p:cNvPr>
          <p:cNvSpPr txBox="1"/>
          <p:nvPr/>
        </p:nvSpPr>
        <p:spPr>
          <a:xfrm>
            <a:off x="8068515" y="4754064"/>
            <a:ext cx="102143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개인주의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개성의 탄생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800D70-1A01-4FB4-BD6F-45A548CA1DB2}"/>
              </a:ext>
            </a:extLst>
          </p:cNvPr>
          <p:cNvSpPr txBox="1"/>
          <p:nvPr/>
        </p:nvSpPr>
        <p:spPr>
          <a:xfrm>
            <a:off x="9135269" y="4754064"/>
            <a:ext cx="11785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디지털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미디어의 등장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3F1D4-C07B-46EB-A352-929FC36AAA4D}"/>
              </a:ext>
            </a:extLst>
          </p:cNvPr>
          <p:cNvSpPr txBox="1"/>
          <p:nvPr/>
        </p:nvSpPr>
        <p:spPr>
          <a:xfrm>
            <a:off x="10314780" y="4764574"/>
            <a:ext cx="102143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유튜브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모바일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A19207-45A9-49F0-B7BC-D1944AB7F935}"/>
              </a:ext>
            </a:extLst>
          </p:cNvPr>
          <p:cNvSpPr txBox="1"/>
          <p:nvPr/>
        </p:nvSpPr>
        <p:spPr>
          <a:xfrm>
            <a:off x="7067086" y="3957499"/>
            <a:ext cx="7024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56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~74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22FA59-40D3-4378-A03F-268F3C7F569A}"/>
              </a:ext>
            </a:extLst>
          </p:cNvPr>
          <p:cNvSpPr txBox="1"/>
          <p:nvPr/>
        </p:nvSpPr>
        <p:spPr>
          <a:xfrm>
            <a:off x="8241870" y="3957499"/>
            <a:ext cx="7024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55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~35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A235F9-0AE0-4E6F-ADBF-E174256AFDC8}"/>
              </a:ext>
            </a:extLst>
          </p:cNvPr>
          <p:cNvSpPr txBox="1"/>
          <p:nvPr/>
        </p:nvSpPr>
        <p:spPr>
          <a:xfrm>
            <a:off x="9369967" y="3957499"/>
            <a:ext cx="7024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39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~24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EADE38-D2E9-42FF-A637-4A6CF70B4137}"/>
              </a:ext>
            </a:extLst>
          </p:cNvPr>
          <p:cNvSpPr txBox="1"/>
          <p:nvPr/>
        </p:nvSpPr>
        <p:spPr>
          <a:xfrm>
            <a:off x="10474279" y="3957499"/>
            <a:ext cx="7024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23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~10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EFD1A-48BE-4ED6-850E-C1BCE49D4C64}"/>
              </a:ext>
            </a:extLst>
          </p:cNvPr>
          <p:cNvSpPr txBox="1"/>
          <p:nvPr/>
        </p:nvSpPr>
        <p:spPr>
          <a:xfrm>
            <a:off x="9721185" y="6020829"/>
            <a:ext cx="539180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*</a:t>
            </a:r>
            <a:r>
              <a:rPr lang="ko-KR" altLang="en-US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보편적 분류에 해당</a:t>
            </a:r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조사 기관 및 기준에 </a:t>
            </a:r>
            <a:endParaRPr lang="en-US" altLang="ko-KR" sz="11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따라 언제나 세대는</a:t>
            </a:r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다르게 정의될 수 있음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DA0B-82D1-40D3-A349-D184B9947EC5}"/>
              </a:ext>
            </a:extLst>
          </p:cNvPr>
          <p:cNvSpPr txBox="1"/>
          <p:nvPr/>
        </p:nvSpPr>
        <p:spPr>
          <a:xfrm>
            <a:off x="8594825" y="1497546"/>
            <a:ext cx="31741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endParaRPr lang="ko-KR" altLang="en-US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D233FC3-2065-4EDB-A5F9-7641843D864B}"/>
              </a:ext>
            </a:extLst>
          </p:cNvPr>
          <p:cNvCxnSpPr>
            <a:cxnSpLocks/>
          </p:cNvCxnSpPr>
          <p:nvPr/>
        </p:nvCxnSpPr>
        <p:spPr>
          <a:xfrm flipV="1">
            <a:off x="7464229" y="5346333"/>
            <a:ext cx="10347" cy="39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867B9F-57CE-4F13-A654-0A4AC483DD5F}"/>
              </a:ext>
            </a:extLst>
          </p:cNvPr>
          <p:cNvCxnSpPr>
            <a:cxnSpLocks/>
          </p:cNvCxnSpPr>
          <p:nvPr/>
        </p:nvCxnSpPr>
        <p:spPr>
          <a:xfrm>
            <a:off x="7462345" y="5745726"/>
            <a:ext cx="2269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622C7B9-4902-4B9E-8A80-F23DC6641626}"/>
              </a:ext>
            </a:extLst>
          </p:cNvPr>
          <p:cNvCxnSpPr>
            <a:cxnSpLocks/>
          </p:cNvCxnSpPr>
          <p:nvPr/>
        </p:nvCxnSpPr>
        <p:spPr>
          <a:xfrm>
            <a:off x="9731509" y="5346332"/>
            <a:ext cx="0" cy="39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7F989A2-CC1C-42A7-BACD-1BE815EC550D}"/>
              </a:ext>
            </a:extLst>
          </p:cNvPr>
          <p:cNvCxnSpPr>
            <a:cxnSpLocks/>
          </p:cNvCxnSpPr>
          <p:nvPr/>
        </p:nvCxnSpPr>
        <p:spPr>
          <a:xfrm flipV="1">
            <a:off x="8608586" y="5346334"/>
            <a:ext cx="12525" cy="483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3AACCC-A198-4019-BEF8-A6644BE13C31}"/>
              </a:ext>
            </a:extLst>
          </p:cNvPr>
          <p:cNvCxnSpPr>
            <a:cxnSpLocks/>
          </p:cNvCxnSpPr>
          <p:nvPr/>
        </p:nvCxnSpPr>
        <p:spPr>
          <a:xfrm>
            <a:off x="8608880" y="5840316"/>
            <a:ext cx="2269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9EE431B-A50D-4436-AE2B-82732426CEE7}"/>
              </a:ext>
            </a:extLst>
          </p:cNvPr>
          <p:cNvCxnSpPr>
            <a:cxnSpLocks/>
          </p:cNvCxnSpPr>
          <p:nvPr/>
        </p:nvCxnSpPr>
        <p:spPr>
          <a:xfrm>
            <a:off x="10878044" y="5346332"/>
            <a:ext cx="0" cy="493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E8F9AFF-4DF4-420E-AC28-A94EFDDA0FF9}"/>
              </a:ext>
            </a:extLst>
          </p:cNvPr>
          <p:cNvSpPr txBox="1"/>
          <p:nvPr/>
        </p:nvSpPr>
        <p:spPr>
          <a:xfrm>
            <a:off x="10217330" y="5588070"/>
            <a:ext cx="7344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부모세대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B17A6D-6064-4D9E-9A01-DF00EF9B91F3}"/>
              </a:ext>
            </a:extLst>
          </p:cNvPr>
          <p:cNvSpPr txBox="1"/>
          <p:nvPr/>
        </p:nvSpPr>
        <p:spPr>
          <a:xfrm>
            <a:off x="9070795" y="5505173"/>
            <a:ext cx="7344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부모세대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266BE1-91F7-48B7-9EFA-613271EAB02F}"/>
              </a:ext>
            </a:extLst>
          </p:cNvPr>
          <p:cNvSpPr txBox="1"/>
          <p:nvPr/>
        </p:nvSpPr>
        <p:spPr>
          <a:xfrm>
            <a:off x="1978215" y="6473390"/>
            <a:ext cx="832792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정의와 분류는 다음과 같으며 </a:t>
            </a:r>
            <a:r>
              <a:rPr lang="ko-KR" altLang="en-US" sz="2000" u="sng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각 세대는 기업에게 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중요한 시사점을 던진다</a:t>
            </a:r>
          </a:p>
        </p:txBody>
      </p:sp>
    </p:spTree>
    <p:extLst>
      <p:ext uri="{BB962C8B-B14F-4D97-AF65-F5344CB8AC3E}">
        <p14:creationId xmlns:p14="http://schemas.microsoft.com/office/powerpoint/2010/main" val="15537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F9F0D-C49F-49FA-A7CB-B77DDE734814}"/>
              </a:ext>
            </a:extLst>
          </p:cNvPr>
          <p:cNvSpPr txBox="1"/>
          <p:nvPr/>
        </p:nvSpPr>
        <p:spPr>
          <a:xfrm>
            <a:off x="4414343" y="199699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세대가 교체되다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F60AF2-879C-4B2D-9AE6-9CA411015479}"/>
              </a:ext>
            </a:extLst>
          </p:cNvPr>
          <p:cNvSpPr/>
          <p:nvPr/>
        </p:nvSpPr>
        <p:spPr>
          <a:xfrm rot="16200000">
            <a:off x="2192396" y="-2001233"/>
            <a:ext cx="158801" cy="4537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B2159F-18E1-4D2B-BA55-4665A0FA68B2}"/>
              </a:ext>
            </a:extLst>
          </p:cNvPr>
          <p:cNvSpPr/>
          <p:nvPr/>
        </p:nvSpPr>
        <p:spPr>
          <a:xfrm rot="5400000" flipV="1">
            <a:off x="2192396" y="-1645028"/>
            <a:ext cx="158802" cy="4537347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9D3DE-81BD-48E5-AFEF-A26A3D736E78}"/>
              </a:ext>
            </a:extLst>
          </p:cNvPr>
          <p:cNvSpPr/>
          <p:nvPr/>
        </p:nvSpPr>
        <p:spPr>
          <a:xfrm rot="16200000">
            <a:off x="9753601" y="-2091557"/>
            <a:ext cx="147144" cy="47296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E89CF-4C90-4F8E-9DD8-67BDB7960D58}"/>
              </a:ext>
            </a:extLst>
          </p:cNvPr>
          <p:cNvSpPr/>
          <p:nvPr/>
        </p:nvSpPr>
        <p:spPr>
          <a:xfrm rot="5400000" flipV="1">
            <a:off x="9753602" y="-1735352"/>
            <a:ext cx="147145" cy="4729652"/>
          </a:xfrm>
          <a:prstGeom prst="rect">
            <a:avLst/>
          </a:prstGeom>
          <a:solidFill>
            <a:srgbClr val="CF2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28825-BE3F-4DAD-A46F-8E22D4410B20}"/>
              </a:ext>
            </a:extLst>
          </p:cNvPr>
          <p:cNvSpPr txBox="1"/>
          <p:nvPr/>
        </p:nvSpPr>
        <p:spPr>
          <a:xfrm>
            <a:off x="6769431" y="993532"/>
            <a:ext cx="176864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현재의 소비 주축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557EE0-273C-4DA3-A0EB-E15D38EF5B43}"/>
              </a:ext>
            </a:extLst>
          </p:cNvPr>
          <p:cNvSpPr txBox="1"/>
          <p:nvPr/>
        </p:nvSpPr>
        <p:spPr>
          <a:xfrm>
            <a:off x="8538079" y="1004042"/>
            <a:ext cx="1627542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Z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차세대 소비 주축</a:t>
            </a: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6AFA9F6-F00B-422D-A767-B122D25C2255}"/>
              </a:ext>
            </a:extLst>
          </p:cNvPr>
          <p:cNvSpPr/>
          <p:nvPr/>
        </p:nvSpPr>
        <p:spPr>
          <a:xfrm>
            <a:off x="5549461" y="1563262"/>
            <a:ext cx="1104356" cy="388575"/>
          </a:xfrm>
          <a:prstGeom prst="rightArrow">
            <a:avLst/>
          </a:prstGeom>
          <a:gradFill flip="none" rotWithShape="1">
            <a:gsLst>
              <a:gs pos="15000">
                <a:schemeClr val="accent3">
                  <a:lumMod val="89000"/>
                  <a:alpha val="20000"/>
                </a:schemeClr>
              </a:gs>
              <a:gs pos="43000">
                <a:schemeClr val="accent3">
                  <a:lumMod val="89000"/>
                  <a:alpha val="50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AB15A-EBE6-4E0F-A764-CB03476C6F9C}"/>
              </a:ext>
            </a:extLst>
          </p:cNvPr>
          <p:cNvSpPr txBox="1"/>
          <p:nvPr/>
        </p:nvSpPr>
        <p:spPr>
          <a:xfrm>
            <a:off x="3448162" y="993532"/>
            <a:ext cx="197440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tx1">
                    <a:alpha val="20000"/>
                  </a:schemeClr>
                </a:solidFill>
              </a:rPr>
              <a:t>X</a:t>
            </a:r>
            <a:r>
              <a:rPr lang="ko-KR" altLang="en-US" sz="2800" dirty="0">
                <a:solidFill>
                  <a:schemeClr val="tx1">
                    <a:alpha val="30000"/>
                  </a:schemeClr>
                </a:solidFill>
              </a:rPr>
              <a:t>세대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alpha val="30000"/>
                  </a:schemeClr>
                </a:solidFill>
              </a:rPr>
              <a:t>과거</a:t>
            </a:r>
            <a:r>
              <a:rPr lang="en-US" altLang="ko-KR" sz="1600" b="1" dirty="0">
                <a:solidFill>
                  <a:schemeClr val="tx1">
                    <a:alpha val="30000"/>
                  </a:schemeClr>
                </a:solidFill>
              </a:rPr>
              <a:t>,</a:t>
            </a:r>
            <a:r>
              <a:rPr lang="ko-KR" altLang="en-US" sz="1600" b="1" dirty="0">
                <a:solidFill>
                  <a:schemeClr val="tx1">
                    <a:alpha val="30000"/>
                  </a:schemeClr>
                </a:solidFill>
              </a:rPr>
              <a:t>현재의 </a:t>
            </a:r>
            <a:r>
              <a:rPr lang="ko-KR" altLang="en-US" sz="1600" b="1" dirty="0" err="1">
                <a:solidFill>
                  <a:schemeClr val="tx1">
                    <a:alpha val="30000"/>
                  </a:schemeClr>
                </a:solidFill>
              </a:rPr>
              <a:t>소비주축</a:t>
            </a:r>
            <a:endParaRPr lang="ko-KR" altLang="en-US" sz="16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0323D-DF86-449D-8750-5E931962049E}"/>
              </a:ext>
            </a:extLst>
          </p:cNvPr>
          <p:cNvSpPr txBox="1"/>
          <p:nvPr/>
        </p:nvSpPr>
        <p:spPr>
          <a:xfrm>
            <a:off x="1679515" y="1147135"/>
            <a:ext cx="176864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alpha val="30000"/>
                  </a:schemeClr>
                </a:solidFill>
              </a:rPr>
              <a:t>베이비</a:t>
            </a:r>
            <a:endParaRPr lang="en-US" altLang="ko-KR" sz="3600" b="1" dirty="0">
              <a:solidFill>
                <a:schemeClr val="tx1">
                  <a:alpha val="30000"/>
                </a:schemeClr>
              </a:solidFill>
            </a:endParaRPr>
          </a:p>
          <a:p>
            <a:r>
              <a:rPr lang="ko-KR" altLang="en-US" sz="3600" b="1" dirty="0" err="1">
                <a:solidFill>
                  <a:schemeClr val="tx1">
                    <a:alpha val="30000"/>
                  </a:schemeClr>
                </a:solidFill>
              </a:rPr>
              <a:t>부머</a:t>
            </a:r>
            <a:r>
              <a:rPr lang="ko-KR" altLang="en-US" sz="2800" dirty="0" err="1">
                <a:solidFill>
                  <a:schemeClr val="tx1">
                    <a:alpha val="30000"/>
                  </a:schemeClr>
                </a:solidFill>
              </a:rPr>
              <a:t>세대</a:t>
            </a:r>
            <a:endParaRPr lang="en-US" altLang="ko-KR" sz="2800" dirty="0">
              <a:solidFill>
                <a:schemeClr val="tx1">
                  <a:alpha val="3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tx1">
                    <a:alpha val="30000"/>
                  </a:schemeClr>
                </a:solidFill>
              </a:rPr>
              <a:t>과거의 소비 주축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AAD8B3-796F-4A53-9FF8-B00E6CD49A5C}"/>
              </a:ext>
            </a:extLst>
          </p:cNvPr>
          <p:cNvCxnSpPr>
            <a:cxnSpLocks/>
          </p:cNvCxnSpPr>
          <p:nvPr/>
        </p:nvCxnSpPr>
        <p:spPr>
          <a:xfrm flipH="1">
            <a:off x="788274" y="2774397"/>
            <a:ext cx="10100443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36ED1B-7A09-42F4-8754-C058C6634B33}"/>
              </a:ext>
            </a:extLst>
          </p:cNvPr>
          <p:cNvSpPr txBox="1"/>
          <p:nvPr/>
        </p:nvSpPr>
        <p:spPr>
          <a:xfrm>
            <a:off x="1300948" y="3100100"/>
            <a:ext cx="40445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 세계 세대별 인구추이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2120272-8D1D-4864-9785-C72D57EDD80E}"/>
              </a:ext>
            </a:extLst>
          </p:cNvPr>
          <p:cNvGrpSpPr/>
          <p:nvPr/>
        </p:nvGrpSpPr>
        <p:grpSpPr>
          <a:xfrm>
            <a:off x="1181429" y="3496704"/>
            <a:ext cx="9910791" cy="2817052"/>
            <a:chOff x="1181429" y="3496704"/>
            <a:chExt cx="9910791" cy="2817052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35491B4-D6B2-4AB0-9A02-BED7EBC16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927" y="3811542"/>
              <a:ext cx="0" cy="2133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543A49B-6EC8-4F75-8F13-D62E943C5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512" y="5945001"/>
              <a:ext cx="29367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BF437A-C6ED-4841-A80B-524C16F364B3}"/>
                </a:ext>
              </a:extLst>
            </p:cNvPr>
            <p:cNvSpPr txBox="1"/>
            <p:nvPr/>
          </p:nvSpPr>
          <p:spPr>
            <a:xfrm>
              <a:off x="1422622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1981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0D781E-2596-43F4-9526-4DDCC0225219}"/>
                </a:ext>
              </a:extLst>
            </p:cNvPr>
            <p:cNvSpPr txBox="1"/>
            <p:nvPr/>
          </p:nvSpPr>
          <p:spPr>
            <a:xfrm>
              <a:off x="2068953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1990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6D7554-D1E0-4C25-8377-0C552F628BBE}"/>
                </a:ext>
              </a:extLst>
            </p:cNvPr>
            <p:cNvSpPr txBox="1"/>
            <p:nvPr/>
          </p:nvSpPr>
          <p:spPr>
            <a:xfrm>
              <a:off x="2715284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2000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410E34-A8A8-4B3D-8D42-5E7C23D15B33}"/>
                </a:ext>
              </a:extLst>
            </p:cNvPr>
            <p:cNvSpPr txBox="1"/>
            <p:nvPr/>
          </p:nvSpPr>
          <p:spPr>
            <a:xfrm>
              <a:off x="3337856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2010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B2DB9-4AD1-4F83-83E8-2B632C14E9DE}"/>
                </a:ext>
              </a:extLst>
            </p:cNvPr>
            <p:cNvSpPr txBox="1"/>
            <p:nvPr/>
          </p:nvSpPr>
          <p:spPr>
            <a:xfrm>
              <a:off x="3984187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2018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314BAA-AAFF-411E-AFC4-A9D553B58F46}"/>
                </a:ext>
              </a:extLst>
            </p:cNvPr>
            <p:cNvSpPr txBox="1"/>
            <p:nvPr/>
          </p:nvSpPr>
          <p:spPr>
            <a:xfrm>
              <a:off x="1181429" y="4010577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40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C750F3-CC81-4925-BB79-A466356EA98A}"/>
                </a:ext>
              </a:extLst>
            </p:cNvPr>
            <p:cNvSpPr txBox="1"/>
            <p:nvPr/>
          </p:nvSpPr>
          <p:spPr>
            <a:xfrm>
              <a:off x="1181429" y="4490613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30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5B50A6-7CB2-4651-81DF-888759815B7F}"/>
                </a:ext>
              </a:extLst>
            </p:cNvPr>
            <p:cNvSpPr txBox="1"/>
            <p:nvPr/>
          </p:nvSpPr>
          <p:spPr>
            <a:xfrm>
              <a:off x="1181429" y="4970649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6419BF-DFD5-4887-9A22-95354617ABC0}"/>
                </a:ext>
              </a:extLst>
            </p:cNvPr>
            <p:cNvSpPr txBox="1"/>
            <p:nvPr/>
          </p:nvSpPr>
          <p:spPr>
            <a:xfrm>
              <a:off x="1181429" y="5450685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1B2E4F-1493-44E0-91E2-BDE9DF820AB8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2" y="4364040"/>
              <a:ext cx="1667224" cy="459278"/>
            </a:xfrm>
            <a:prstGeom prst="line">
              <a:avLst/>
            </a:prstGeom>
            <a:ln w="19050">
              <a:solidFill>
                <a:srgbClr val="FFC000">
                  <a:alpha val="96000"/>
                </a:srgb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98E8EE-1201-470C-BD80-42CBA9EF3202}"/>
                </a:ext>
              </a:extLst>
            </p:cNvPr>
            <p:cNvSpPr/>
            <p:nvPr/>
          </p:nvSpPr>
          <p:spPr>
            <a:xfrm>
              <a:off x="4674179" y="3976608"/>
              <a:ext cx="134472" cy="1501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2BEFC6-B428-4C4B-879E-7610CE6AA452}"/>
                </a:ext>
              </a:extLst>
            </p:cNvPr>
            <p:cNvSpPr txBox="1"/>
            <p:nvPr/>
          </p:nvSpPr>
          <p:spPr>
            <a:xfrm>
              <a:off x="4808651" y="3898034"/>
              <a:ext cx="538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Z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8EB3F54-AECC-4B4F-9174-4BA7B90D81BE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1596927" y="4179854"/>
              <a:ext cx="2727991" cy="941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DF35E25-E25B-4EDF-9221-FB08B718D1A3}"/>
                </a:ext>
              </a:extLst>
            </p:cNvPr>
            <p:cNvCxnSpPr>
              <a:cxnSpLocks/>
            </p:cNvCxnSpPr>
            <p:nvPr/>
          </p:nvCxnSpPr>
          <p:spPr>
            <a:xfrm>
              <a:off x="1637692" y="4544753"/>
              <a:ext cx="2669660" cy="9445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C6F3955-B28B-48C7-9EEA-5F9AC6794A2E}"/>
                </a:ext>
              </a:extLst>
            </p:cNvPr>
            <p:cNvCxnSpPr/>
            <p:nvPr/>
          </p:nvCxnSpPr>
          <p:spPr>
            <a:xfrm flipV="1">
              <a:off x="2715284" y="4179854"/>
              <a:ext cx="1592068" cy="1747045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AE623F2-0C49-4A66-95A6-3752C4FDD5A4}"/>
                </a:ext>
              </a:extLst>
            </p:cNvPr>
            <p:cNvSpPr/>
            <p:nvPr/>
          </p:nvSpPr>
          <p:spPr>
            <a:xfrm>
              <a:off x="4674179" y="4176125"/>
              <a:ext cx="134472" cy="1501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BBB8A9-D71C-4AE5-B50F-BA4EE00F8B02}"/>
                </a:ext>
              </a:extLst>
            </p:cNvPr>
            <p:cNvSpPr txBox="1"/>
            <p:nvPr/>
          </p:nvSpPr>
          <p:spPr>
            <a:xfrm>
              <a:off x="4808651" y="4097551"/>
              <a:ext cx="546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Y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366284-7AE9-4AC3-9358-F51A7519CDB3}"/>
                </a:ext>
              </a:extLst>
            </p:cNvPr>
            <p:cNvSpPr/>
            <p:nvPr/>
          </p:nvSpPr>
          <p:spPr>
            <a:xfrm>
              <a:off x="4674179" y="4374432"/>
              <a:ext cx="134472" cy="1501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547ED8-B1F1-42F3-8237-A8D9426347EE}"/>
                </a:ext>
              </a:extLst>
            </p:cNvPr>
            <p:cNvSpPr txBox="1"/>
            <p:nvPr/>
          </p:nvSpPr>
          <p:spPr>
            <a:xfrm>
              <a:off x="4808651" y="4316878"/>
              <a:ext cx="546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X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22E1DF-E737-477B-820D-130E89314AC3}"/>
                </a:ext>
              </a:extLst>
            </p:cNvPr>
            <p:cNvSpPr/>
            <p:nvPr/>
          </p:nvSpPr>
          <p:spPr>
            <a:xfrm>
              <a:off x="4674179" y="4613516"/>
              <a:ext cx="134472" cy="1501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673E63-9558-4FF2-9D87-202AE8BAECA1}"/>
                </a:ext>
              </a:extLst>
            </p:cNvPr>
            <p:cNvSpPr txBox="1"/>
            <p:nvPr/>
          </p:nvSpPr>
          <p:spPr>
            <a:xfrm>
              <a:off x="4808651" y="4534942"/>
              <a:ext cx="11721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 err="1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베이비부머세대</a:t>
              </a:r>
              <a:endPara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3B0014D-F431-44AC-81C9-413EA66CF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927" y="4349131"/>
              <a:ext cx="1043201" cy="1577768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D810943-0564-4525-BF2E-622833809E93}"/>
                </a:ext>
              </a:extLst>
            </p:cNvPr>
            <p:cNvSpPr txBox="1"/>
            <p:nvPr/>
          </p:nvSpPr>
          <p:spPr>
            <a:xfrm>
              <a:off x="4633180" y="3604910"/>
              <a:ext cx="5517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단위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:%</a:t>
              </a:r>
            </a:p>
            <a:p>
              <a:pPr algn="l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출처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:FT</a:t>
              </a:r>
              <a:endPara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610182-01BC-4AC5-8003-2ED716D58D7D}"/>
                </a:ext>
              </a:extLst>
            </p:cNvPr>
            <p:cNvSpPr txBox="1"/>
            <p:nvPr/>
          </p:nvSpPr>
          <p:spPr>
            <a:xfrm>
              <a:off x="10264749" y="3496704"/>
              <a:ext cx="82747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단위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: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조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(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원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)</a:t>
              </a:r>
            </a:p>
            <a:p>
              <a:pPr algn="l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출처</a:t>
              </a:r>
              <a:r>
                <a:rPr lang="en-US" altLang="ko-KR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:</a:t>
              </a:r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하나금융</a:t>
              </a:r>
              <a:endPara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  <a:p>
              <a:pPr algn="l"/>
              <a:r>
                <a:rPr lang="ko-KR" altLang="en-US" sz="9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경영연구소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251657E-E33D-44BE-9ABA-6FD59D52E732}"/>
              </a:ext>
            </a:extLst>
          </p:cNvPr>
          <p:cNvSpPr txBox="1"/>
          <p:nvPr/>
        </p:nvSpPr>
        <p:spPr>
          <a:xfrm>
            <a:off x="6944560" y="3100100"/>
            <a:ext cx="40445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 세계 세대별 소비력 전망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4377C3A-9705-4E70-8340-E6C31707A57F}"/>
              </a:ext>
            </a:extLst>
          </p:cNvPr>
          <p:cNvGrpSpPr/>
          <p:nvPr/>
        </p:nvGrpSpPr>
        <p:grpSpPr>
          <a:xfrm>
            <a:off x="6878036" y="3811542"/>
            <a:ext cx="4799338" cy="2502214"/>
            <a:chOff x="1181429" y="3811542"/>
            <a:chExt cx="4799338" cy="2502214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8FB5E62-0F71-48C3-B4B2-FFF2616D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927" y="3811542"/>
              <a:ext cx="0" cy="2133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4DA79C05-2B78-44ED-AE08-E83396394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512" y="5945001"/>
              <a:ext cx="29367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48E238-D923-408B-844F-AC38E9A1DD0D}"/>
                </a:ext>
              </a:extLst>
            </p:cNvPr>
            <p:cNvSpPr txBox="1"/>
            <p:nvPr/>
          </p:nvSpPr>
          <p:spPr>
            <a:xfrm>
              <a:off x="1422622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1981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ADED73E-1895-42AB-96DB-37B8F6CA71AC}"/>
                </a:ext>
              </a:extLst>
            </p:cNvPr>
            <p:cNvSpPr txBox="1"/>
            <p:nvPr/>
          </p:nvSpPr>
          <p:spPr>
            <a:xfrm>
              <a:off x="2068953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1990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284317E-8B41-41C0-9E15-EBD7EEFE7E54}"/>
                </a:ext>
              </a:extLst>
            </p:cNvPr>
            <p:cNvSpPr txBox="1"/>
            <p:nvPr/>
          </p:nvSpPr>
          <p:spPr>
            <a:xfrm>
              <a:off x="2715284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2000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21F07F-2635-4C4D-B510-A4B7D686871F}"/>
                </a:ext>
              </a:extLst>
            </p:cNvPr>
            <p:cNvSpPr txBox="1"/>
            <p:nvPr/>
          </p:nvSpPr>
          <p:spPr>
            <a:xfrm>
              <a:off x="3337856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2010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75EAFD-EFE2-4636-A362-A017089D90F7}"/>
                </a:ext>
              </a:extLst>
            </p:cNvPr>
            <p:cNvSpPr txBox="1"/>
            <p:nvPr/>
          </p:nvSpPr>
          <p:spPr>
            <a:xfrm>
              <a:off x="3984187" y="597520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2018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67F2A3-B1FF-4BCB-AD8F-A090EB4B37F1}"/>
                </a:ext>
              </a:extLst>
            </p:cNvPr>
            <p:cNvSpPr txBox="1"/>
            <p:nvPr/>
          </p:nvSpPr>
          <p:spPr>
            <a:xfrm>
              <a:off x="1181429" y="4010577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20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BC4BCF-5A8E-4748-88CF-857C1A1E13D9}"/>
                </a:ext>
              </a:extLst>
            </p:cNvPr>
            <p:cNvSpPr txBox="1"/>
            <p:nvPr/>
          </p:nvSpPr>
          <p:spPr>
            <a:xfrm>
              <a:off x="1181429" y="4490613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15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A8B92D7-AE20-4820-8203-1B08429E6560}"/>
                </a:ext>
              </a:extLst>
            </p:cNvPr>
            <p:cNvSpPr txBox="1"/>
            <p:nvPr/>
          </p:nvSpPr>
          <p:spPr>
            <a:xfrm>
              <a:off x="1181429" y="4970649"/>
              <a:ext cx="41549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10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9A20CB-8CE8-4395-8EF3-0E52FB5DF745}"/>
                </a:ext>
              </a:extLst>
            </p:cNvPr>
            <p:cNvSpPr txBox="1"/>
            <p:nvPr/>
          </p:nvSpPr>
          <p:spPr>
            <a:xfrm>
              <a:off x="1296845" y="545068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5</a:t>
              </a:r>
              <a:endPara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6552B7C-877F-42A3-8571-6A8649E0A1D4}"/>
                </a:ext>
              </a:extLst>
            </p:cNvPr>
            <p:cNvSpPr/>
            <p:nvPr/>
          </p:nvSpPr>
          <p:spPr>
            <a:xfrm>
              <a:off x="4674179" y="3976608"/>
              <a:ext cx="134472" cy="1501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BDB771-CF1E-4A87-A051-604F4BEB7303}"/>
                </a:ext>
              </a:extLst>
            </p:cNvPr>
            <p:cNvSpPr txBox="1"/>
            <p:nvPr/>
          </p:nvSpPr>
          <p:spPr>
            <a:xfrm>
              <a:off x="4808651" y="3898034"/>
              <a:ext cx="53893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Z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63D7DC2-BBB5-4A49-AD82-C3BB39B31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349" y="4316025"/>
              <a:ext cx="2697860" cy="4669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6DFC8E6-4F7D-4C31-A8CF-0B356710EAFE}"/>
                </a:ext>
              </a:extLst>
            </p:cNvPr>
            <p:cNvCxnSpPr>
              <a:cxnSpLocks/>
            </p:cNvCxnSpPr>
            <p:nvPr/>
          </p:nvCxnSpPr>
          <p:spPr>
            <a:xfrm>
              <a:off x="1629349" y="5163593"/>
              <a:ext cx="2839665" cy="27708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90C65E4-FF1C-4504-BBBD-F953AA48C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592" y="4158777"/>
              <a:ext cx="1692933" cy="1232582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4FBAB81-EB31-4C81-8C9A-90AA19D07BEF}"/>
                </a:ext>
              </a:extLst>
            </p:cNvPr>
            <p:cNvSpPr/>
            <p:nvPr/>
          </p:nvSpPr>
          <p:spPr>
            <a:xfrm>
              <a:off x="4674179" y="4176125"/>
              <a:ext cx="134472" cy="1501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B2EFD4-FB88-4664-985F-1A086AD13629}"/>
                </a:ext>
              </a:extLst>
            </p:cNvPr>
            <p:cNvSpPr txBox="1"/>
            <p:nvPr/>
          </p:nvSpPr>
          <p:spPr>
            <a:xfrm>
              <a:off x="4808651" y="4097551"/>
              <a:ext cx="546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Y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97F1391-5C00-49BE-905A-627458F85FF5}"/>
                </a:ext>
              </a:extLst>
            </p:cNvPr>
            <p:cNvSpPr/>
            <p:nvPr/>
          </p:nvSpPr>
          <p:spPr>
            <a:xfrm>
              <a:off x="4674179" y="4374432"/>
              <a:ext cx="134472" cy="1501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2A8EEF7-DB92-44D3-A414-D7AC26E8F8EE}"/>
                </a:ext>
              </a:extLst>
            </p:cNvPr>
            <p:cNvSpPr txBox="1"/>
            <p:nvPr/>
          </p:nvSpPr>
          <p:spPr>
            <a:xfrm>
              <a:off x="4808651" y="4316878"/>
              <a:ext cx="5469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X</a:t>
              </a:r>
              <a:r>
                <a:rPr lang="ko-KR" altLang="en-US" sz="12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세대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73C0233-DBC8-43DD-8B96-3D4B22B29A12}"/>
                </a:ext>
              </a:extLst>
            </p:cNvPr>
            <p:cNvSpPr/>
            <p:nvPr/>
          </p:nvSpPr>
          <p:spPr>
            <a:xfrm>
              <a:off x="4674179" y="4613516"/>
              <a:ext cx="134472" cy="1501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1088A84-6A9B-49C5-8974-4D4792ABD978}"/>
                </a:ext>
              </a:extLst>
            </p:cNvPr>
            <p:cNvSpPr txBox="1"/>
            <p:nvPr/>
          </p:nvSpPr>
          <p:spPr>
            <a:xfrm>
              <a:off x="4808651" y="4534942"/>
              <a:ext cx="11721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 err="1">
                  <a:ln>
                    <a:solidFill>
                      <a:schemeClr val="tx1">
                        <a:alpha val="20000"/>
                      </a:schemeClr>
                    </a:solidFill>
                  </a:ln>
                </a:rPr>
                <a:t>베이비부머세대</a:t>
              </a:r>
              <a:endPara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8E21CDC-14E2-4390-A4DB-57B48CC77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7835" y="3955478"/>
              <a:ext cx="2681174" cy="789340"/>
            </a:xfrm>
            <a:prstGeom prst="line">
              <a:avLst/>
            </a:prstGeom>
            <a:ln w="19050">
              <a:solidFill>
                <a:srgbClr val="FFC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8C4F6D9-2E0A-476F-BA49-95772587E601}"/>
              </a:ext>
            </a:extLst>
          </p:cNvPr>
          <p:cNvSpPr txBox="1"/>
          <p:nvPr/>
        </p:nvSpPr>
        <p:spPr>
          <a:xfrm>
            <a:off x="1105859" y="6473390"/>
            <a:ext cx="100575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현재 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Y,Z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인구와 소비력 측면에서 베이비부머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X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세대를 앞지르며 세대교체를 이뤄내고 있다</a:t>
            </a:r>
          </a:p>
        </p:txBody>
      </p:sp>
    </p:spTree>
    <p:extLst>
      <p:ext uri="{BB962C8B-B14F-4D97-AF65-F5344CB8AC3E}">
        <p14:creationId xmlns:p14="http://schemas.microsoft.com/office/powerpoint/2010/main" val="26365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038CA5-03B5-4BAD-8AEA-8CC20CE7AC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DA57A-A7C5-402E-8283-08B4D636DA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F9F74-AA96-4990-85A2-E0137C76701E}"/>
              </a:ext>
            </a:extLst>
          </p:cNvPr>
          <p:cNvSpPr txBox="1"/>
          <p:nvPr/>
        </p:nvSpPr>
        <p:spPr>
          <a:xfrm>
            <a:off x="2790447" y="2305615"/>
            <a:ext cx="6611105" cy="224676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현재와 미래의 소비시장의 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핵심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소비층으로 떠오른 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세대와 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Z</a:t>
            </a:r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각 세대는 어떠한 소비 특징을 보이고 있을까</a:t>
            </a:r>
            <a:r>
              <a:rPr lang="en-US" altLang="ko-KR" sz="28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  <a:p>
            <a:pPr algn="ctr"/>
            <a:endParaRPr lang="en-US" altLang="ko-KR" sz="28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556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ë°ë ëì¼ ì¸ëì ëí ì´ë¯¸ì§ ê²ìê²°ê³¼">
            <a:extLst>
              <a:ext uri="{FF2B5EF4-FFF2-40B4-BE49-F238E27FC236}">
                <a16:creationId xmlns:a16="http://schemas.microsoft.com/office/drawing/2014/main" id="{D57CF112-1BC1-4958-BD9D-BB89F8FA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20" y="-9414"/>
            <a:ext cx="764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53451F-816A-48D1-B1B9-07FCBA216C90}"/>
              </a:ext>
            </a:extLst>
          </p:cNvPr>
          <p:cNvSpPr/>
          <p:nvPr/>
        </p:nvSpPr>
        <p:spPr>
          <a:xfrm>
            <a:off x="2282220" y="219623"/>
            <a:ext cx="7648575" cy="2948684"/>
          </a:xfrm>
          <a:prstGeom prst="rect">
            <a:avLst/>
          </a:prstGeom>
          <a:solidFill>
            <a:srgbClr val="CF2A0E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000" dirty="0"/>
              <a:t>#</a:t>
            </a:r>
            <a:r>
              <a:rPr lang="ko-KR" altLang="en-US" sz="2000" dirty="0"/>
              <a:t>현재의 소비 주역</a:t>
            </a:r>
            <a:endParaRPr lang="en-US" altLang="ko-KR" sz="2000" dirty="0"/>
          </a:p>
          <a:p>
            <a:pPr algn="ctr"/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Y</a:t>
            </a:r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 </a:t>
            </a:r>
            <a:r>
              <a:rPr lang="ko-KR" altLang="en-US" sz="4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  <a:endParaRPr lang="en-US" altLang="ko-KR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70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9" y="362605"/>
            <a:ext cx="3226678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5" y="257504"/>
            <a:ext cx="3226678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847A6-9FDF-4032-9410-7921607191BE}"/>
              </a:ext>
            </a:extLst>
          </p:cNvPr>
          <p:cNvSpPr txBox="1"/>
          <p:nvPr/>
        </p:nvSpPr>
        <p:spPr>
          <a:xfrm>
            <a:off x="199695" y="40654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특징</a:t>
            </a:r>
            <a:endParaRPr lang="en-US" altLang="ko-KR" sz="32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CD9AE-6251-45D4-A85D-7F9E2640EBC9}"/>
              </a:ext>
            </a:extLst>
          </p:cNvPr>
          <p:cNvSpPr txBox="1"/>
          <p:nvPr/>
        </p:nvSpPr>
        <p:spPr>
          <a:xfrm>
            <a:off x="2072101" y="1378172"/>
            <a:ext cx="31741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국내 인구 비중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A0EE9E-DD8A-4AF4-A689-CA14D2C4B27C}"/>
              </a:ext>
            </a:extLst>
          </p:cNvPr>
          <p:cNvSpPr/>
          <p:nvPr/>
        </p:nvSpPr>
        <p:spPr>
          <a:xfrm>
            <a:off x="2282305" y="1913683"/>
            <a:ext cx="1135121" cy="11351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7" name="부분 원형 16">
            <a:extLst>
              <a:ext uri="{FF2B5EF4-FFF2-40B4-BE49-F238E27FC236}">
                <a16:creationId xmlns:a16="http://schemas.microsoft.com/office/drawing/2014/main" id="{1CBA405F-03C9-49DB-9EA9-09B45042298F}"/>
              </a:ext>
            </a:extLst>
          </p:cNvPr>
          <p:cNvSpPr/>
          <p:nvPr/>
        </p:nvSpPr>
        <p:spPr>
          <a:xfrm>
            <a:off x="2303324" y="1906815"/>
            <a:ext cx="1116058" cy="1116058"/>
          </a:xfrm>
          <a:prstGeom prst="pie">
            <a:avLst>
              <a:gd name="adj1" fmla="val 810120"/>
              <a:gd name="adj2" fmla="val 534574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7840C-5BD8-467F-AB57-78F5B2327D50}"/>
              </a:ext>
            </a:extLst>
          </p:cNvPr>
          <p:cNvSpPr txBox="1"/>
          <p:nvPr/>
        </p:nvSpPr>
        <p:spPr>
          <a:xfrm>
            <a:off x="1694465" y="2169717"/>
            <a:ext cx="233377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21%</a:t>
            </a:r>
          </a:p>
          <a:p>
            <a:pPr algn="ctr"/>
            <a:r>
              <a:rPr lang="en-US" altLang="ko-KR" sz="105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1089</a:t>
            </a:r>
            <a:r>
              <a:rPr lang="ko-KR" altLang="en-US" sz="105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만명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D7B3E-3447-4A83-8736-3EDF799FA5BE}"/>
              </a:ext>
            </a:extLst>
          </p:cNvPr>
          <p:cNvSpPr txBox="1"/>
          <p:nvPr/>
        </p:nvSpPr>
        <p:spPr>
          <a:xfrm>
            <a:off x="4350025" y="1404313"/>
            <a:ext cx="31741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국내 연령대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BB31F-3778-43C7-8AD5-1980FF6D2692}"/>
              </a:ext>
            </a:extLst>
          </p:cNvPr>
          <p:cNvSpPr txBox="1"/>
          <p:nvPr/>
        </p:nvSpPr>
        <p:spPr>
          <a:xfrm>
            <a:off x="3442289" y="1805115"/>
            <a:ext cx="3088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23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세부터</a:t>
            </a:r>
            <a:endParaRPr lang="en-US" altLang="ko-KR" sz="3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3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38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세까지</a:t>
            </a:r>
            <a:endParaRPr lang="ko-KR" altLang="en-US" sz="2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D958A-9124-4A3C-A283-793213476FD6}"/>
              </a:ext>
            </a:extLst>
          </p:cNvPr>
          <p:cNvSpPr txBox="1"/>
          <p:nvPr/>
        </p:nvSpPr>
        <p:spPr>
          <a:xfrm>
            <a:off x="4007220" y="3113602"/>
            <a:ext cx="196936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취준생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사회초년생부터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활발한 직장인까지 </a:t>
            </a:r>
            <a:endParaRPr lang="ko-KR" altLang="en-US" sz="105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2F04DC-7478-4A7C-88DC-0CA5D88068B3}"/>
              </a:ext>
            </a:extLst>
          </p:cNvPr>
          <p:cNvSpPr txBox="1"/>
          <p:nvPr/>
        </p:nvSpPr>
        <p:spPr>
          <a:xfrm>
            <a:off x="2198222" y="3160958"/>
            <a:ext cx="1433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n>
                  <a:solidFill>
                    <a:schemeClr val="tx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국내 전체 인구의</a:t>
            </a:r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1/5 </a:t>
            </a:r>
            <a:r>
              <a:rPr lang="ko-KR" altLang="en-US" dirty="0"/>
              <a:t>차지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96E7285-BC50-45A3-9BDD-2D4D4B3DC0AC}"/>
              </a:ext>
            </a:extLst>
          </p:cNvPr>
          <p:cNvGrpSpPr/>
          <p:nvPr/>
        </p:nvGrpSpPr>
        <p:grpSpPr>
          <a:xfrm>
            <a:off x="197742" y="1404312"/>
            <a:ext cx="1572106" cy="2232509"/>
            <a:chOff x="197742" y="1404312"/>
            <a:chExt cx="1572106" cy="22325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3F987D-7D27-494D-8FE4-DC44089E069D}"/>
                </a:ext>
              </a:extLst>
            </p:cNvPr>
            <p:cNvSpPr/>
            <p:nvPr/>
          </p:nvSpPr>
          <p:spPr>
            <a:xfrm>
              <a:off x="199695" y="1404312"/>
              <a:ext cx="1570153" cy="22325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00" dirty="0">
                  <a:ln>
                    <a:solidFill>
                      <a:schemeClr val="bg1"/>
                    </a:solidFill>
                  </a:ln>
                </a:rPr>
                <a:t>Y</a:t>
              </a:r>
            </a:p>
            <a:p>
              <a:pPr algn="ctr"/>
              <a:endParaRPr lang="en-US" altLang="ko-KR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BD9396-4966-40DD-B35D-71F0C60EC226}"/>
                </a:ext>
              </a:extLst>
            </p:cNvPr>
            <p:cNvSpPr txBox="1"/>
            <p:nvPr/>
          </p:nvSpPr>
          <p:spPr>
            <a:xfrm>
              <a:off x="197742" y="2951989"/>
              <a:ext cx="15341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세대</a:t>
              </a:r>
              <a:endPara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1981-1996</a:t>
              </a:r>
              <a:endParaRPr lang="ko-KR" altLang="en-US" sz="1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B2DB37-D1D5-4CCE-8786-D1A26984B41D}"/>
              </a:ext>
            </a:extLst>
          </p:cNvPr>
          <p:cNvSpPr/>
          <p:nvPr/>
        </p:nvSpPr>
        <p:spPr>
          <a:xfrm>
            <a:off x="755637" y="5472548"/>
            <a:ext cx="1454539" cy="110300"/>
          </a:xfrm>
          <a:prstGeom prst="rect">
            <a:avLst/>
          </a:prstGeom>
          <a:solidFill>
            <a:srgbClr val="CCE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B2529F-4095-4C53-A2F3-D162A60ED0B2}"/>
              </a:ext>
            </a:extLst>
          </p:cNvPr>
          <p:cNvSpPr txBox="1"/>
          <p:nvPr/>
        </p:nvSpPr>
        <p:spPr>
          <a:xfrm>
            <a:off x="220080" y="3948284"/>
            <a:ext cx="366364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생애주기별 연도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세대의 중간세대인 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1988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 기준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3465D-433C-4C02-B448-9AC0CF7FB98C}"/>
              </a:ext>
            </a:extLst>
          </p:cNvPr>
          <p:cNvSpPr txBox="1"/>
          <p:nvPr/>
        </p:nvSpPr>
        <p:spPr>
          <a:xfrm>
            <a:off x="440418" y="4837509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유년기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초등학생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1993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~2001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80DC10-4586-42A5-8838-0E6A98942692}"/>
              </a:ext>
            </a:extLst>
          </p:cNvPr>
          <p:cNvSpPr txBox="1"/>
          <p:nvPr/>
        </p:nvSpPr>
        <p:spPr>
          <a:xfrm>
            <a:off x="1956856" y="4753103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청소년기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고등학생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2002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~2007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D2C94B-5AFE-4461-8AB9-F7F5708B9E54}"/>
              </a:ext>
            </a:extLst>
          </p:cNvPr>
          <p:cNvSpPr txBox="1"/>
          <p:nvPr/>
        </p:nvSpPr>
        <p:spPr>
          <a:xfrm>
            <a:off x="6355854" y="1403621"/>
            <a:ext cx="36636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세대에 영향을 준 요소들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E1EF425-E92B-4753-A953-AFC7E34FB426}"/>
              </a:ext>
            </a:extLst>
          </p:cNvPr>
          <p:cNvSpPr/>
          <p:nvPr/>
        </p:nvSpPr>
        <p:spPr>
          <a:xfrm>
            <a:off x="8058510" y="2261803"/>
            <a:ext cx="2049508" cy="1935493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FAE018-6633-475E-A388-3062C9A883BA}"/>
              </a:ext>
            </a:extLst>
          </p:cNvPr>
          <p:cNvSpPr/>
          <p:nvPr/>
        </p:nvSpPr>
        <p:spPr>
          <a:xfrm>
            <a:off x="7286153" y="3347215"/>
            <a:ext cx="2049508" cy="1935493"/>
          </a:xfrm>
          <a:prstGeom prst="ellipse">
            <a:avLst/>
          </a:prstGeom>
          <a:solidFill>
            <a:srgbClr val="92D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B780A1-83B8-4561-8650-EDF082376EA2}"/>
              </a:ext>
            </a:extLst>
          </p:cNvPr>
          <p:cNvSpPr/>
          <p:nvPr/>
        </p:nvSpPr>
        <p:spPr>
          <a:xfrm>
            <a:off x="9003118" y="3347215"/>
            <a:ext cx="2049508" cy="1935493"/>
          </a:xfrm>
          <a:prstGeom prst="ellipse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147B73-620E-4DDC-A943-D777E4027F41}"/>
              </a:ext>
            </a:extLst>
          </p:cNvPr>
          <p:cNvSpPr txBox="1"/>
          <p:nvPr/>
        </p:nvSpPr>
        <p:spPr>
          <a:xfrm>
            <a:off x="8125334" y="2791374"/>
            <a:ext cx="1969362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경제적 불황 지속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저성장 기조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취업률 하락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4481D-D006-475D-9240-277A8A2807C9}"/>
              </a:ext>
            </a:extLst>
          </p:cNvPr>
          <p:cNvSpPr txBox="1"/>
          <p:nvPr/>
        </p:nvSpPr>
        <p:spPr>
          <a:xfrm>
            <a:off x="7266890" y="4006550"/>
            <a:ext cx="1969362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디지털 미디어 등장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#PC 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인터넷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글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이미지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A0B124-4427-4773-BCA2-ACEDB92A7CA7}"/>
              </a:ext>
            </a:extLst>
          </p:cNvPr>
          <p:cNvSpPr txBox="1"/>
          <p:nvPr/>
        </p:nvSpPr>
        <p:spPr>
          <a:xfrm>
            <a:off x="9083264" y="4004665"/>
            <a:ext cx="1969362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개인주의 강화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자기중심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#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가치중심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9DB06-A5E8-4A1D-B732-56E0D00DCFDF}"/>
              </a:ext>
            </a:extLst>
          </p:cNvPr>
          <p:cNvSpPr txBox="1"/>
          <p:nvPr/>
        </p:nvSpPr>
        <p:spPr>
          <a:xfrm>
            <a:off x="8926811" y="248567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E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190DC8-23BF-423F-B52C-B364365B4A16}"/>
              </a:ext>
            </a:extLst>
          </p:cNvPr>
          <p:cNvSpPr txBox="1"/>
          <p:nvPr/>
        </p:nvSpPr>
        <p:spPr>
          <a:xfrm>
            <a:off x="8029379" y="37200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T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B5436-5B9F-4E62-95C1-D2E05BC46F46}"/>
              </a:ext>
            </a:extLst>
          </p:cNvPr>
          <p:cNvSpPr txBox="1"/>
          <p:nvPr/>
        </p:nvSpPr>
        <p:spPr>
          <a:xfrm>
            <a:off x="9893314" y="3667460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S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4DC1F9-35D7-42DF-A67C-9CE8881CAD58}"/>
              </a:ext>
            </a:extLst>
          </p:cNvPr>
          <p:cNvSpPr/>
          <p:nvPr/>
        </p:nvSpPr>
        <p:spPr>
          <a:xfrm>
            <a:off x="7105780" y="5521573"/>
            <a:ext cx="4130565" cy="337020"/>
          </a:xfrm>
          <a:prstGeom prst="rect">
            <a:avLst/>
          </a:prstGeom>
          <a:solidFill>
            <a:srgbClr val="7030A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베이비부머 부모세대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873F1B-FFA0-4657-B086-04B4AC4DBBE4}"/>
              </a:ext>
            </a:extLst>
          </p:cNvPr>
          <p:cNvSpPr/>
          <p:nvPr/>
        </p:nvSpPr>
        <p:spPr>
          <a:xfrm>
            <a:off x="2210176" y="5387873"/>
            <a:ext cx="1454539" cy="110300"/>
          </a:xfrm>
          <a:prstGeom prst="rect">
            <a:avLst/>
          </a:prstGeom>
          <a:solidFill>
            <a:srgbClr val="FAD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0B270B-0C1A-498A-95C9-37096FFFB254}"/>
              </a:ext>
            </a:extLst>
          </p:cNvPr>
          <p:cNvSpPr/>
          <p:nvPr/>
        </p:nvSpPr>
        <p:spPr>
          <a:xfrm>
            <a:off x="3664715" y="5289423"/>
            <a:ext cx="1454539" cy="110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36F780-AD87-472C-AE63-6668D999900D}"/>
              </a:ext>
            </a:extLst>
          </p:cNvPr>
          <p:cNvSpPr txBox="1"/>
          <p:nvPr/>
        </p:nvSpPr>
        <p:spPr>
          <a:xfrm>
            <a:off x="3417426" y="4668999"/>
            <a:ext cx="19693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성인기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대학생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직장인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2008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년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~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01048-9980-48EF-AE56-4A2785F6981A}"/>
              </a:ext>
            </a:extLst>
          </p:cNvPr>
          <p:cNvSpPr txBox="1"/>
          <p:nvPr/>
        </p:nvSpPr>
        <p:spPr>
          <a:xfrm>
            <a:off x="2002485" y="5472786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싸이월드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블로그 탄생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64DF99-3FEB-4060-B5E9-1CC417FDB7E5}"/>
              </a:ext>
            </a:extLst>
          </p:cNvPr>
          <p:cNvSpPr txBox="1"/>
          <p:nvPr/>
        </p:nvSpPr>
        <p:spPr>
          <a:xfrm>
            <a:off x="2002485" y="5682157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100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메가 고속 인터넷 개시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E79298-7D69-46CB-80D4-0FC09401E65C}"/>
              </a:ext>
            </a:extLst>
          </p:cNvPr>
          <p:cNvSpPr txBox="1"/>
          <p:nvPr/>
        </p:nvSpPr>
        <p:spPr>
          <a:xfrm>
            <a:off x="498225" y="5544500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IMF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시대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01C06-F1E7-4184-8A7A-7AB69B03F477}"/>
              </a:ext>
            </a:extLst>
          </p:cNvPr>
          <p:cNvSpPr txBox="1"/>
          <p:nvPr/>
        </p:nvSpPr>
        <p:spPr>
          <a:xfrm>
            <a:off x="3414051" y="5370508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실업률 </a:t>
            </a:r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두자릿수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고정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D73D76-9F5E-479F-8350-19C68805D5D0}"/>
              </a:ext>
            </a:extLst>
          </p:cNvPr>
          <p:cNvSpPr txBox="1"/>
          <p:nvPr/>
        </p:nvSpPr>
        <p:spPr>
          <a:xfrm>
            <a:off x="498225" y="5738698"/>
            <a:ext cx="19693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정부주도 컴퓨터 보급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CD2AFD-0924-44D2-BFFC-3A851D07EBE7}"/>
              </a:ext>
            </a:extLst>
          </p:cNvPr>
          <p:cNvSpPr txBox="1"/>
          <p:nvPr/>
        </p:nvSpPr>
        <p:spPr>
          <a:xfrm>
            <a:off x="2745466" y="6473390"/>
            <a:ext cx="68419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세대의 경우 생애주기에 따른 내</a:t>
            </a:r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외부적 환경에 영향을 받고 있다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ACA85F-4B4F-4A57-A252-6A732E86D7A9}"/>
              </a:ext>
            </a:extLst>
          </p:cNvPr>
          <p:cNvCxnSpPr>
            <a:cxnSpLocks/>
          </p:cNvCxnSpPr>
          <p:nvPr/>
        </p:nvCxnSpPr>
        <p:spPr>
          <a:xfrm>
            <a:off x="6167438" y="1332429"/>
            <a:ext cx="0" cy="468288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8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FDE2EF9C-C644-4AAE-B713-D87705C04ABE}"/>
              </a:ext>
            </a:extLst>
          </p:cNvPr>
          <p:cNvSpPr/>
          <p:nvPr/>
        </p:nvSpPr>
        <p:spPr>
          <a:xfrm>
            <a:off x="266545" y="4863359"/>
            <a:ext cx="3861548" cy="887803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A7BA4F05-5D6B-4A9C-975D-538235E48734}"/>
              </a:ext>
            </a:extLst>
          </p:cNvPr>
          <p:cNvSpPr/>
          <p:nvPr/>
        </p:nvSpPr>
        <p:spPr>
          <a:xfrm>
            <a:off x="2852710" y="2659712"/>
            <a:ext cx="1218404" cy="159970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8" y="362605"/>
            <a:ext cx="4004443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4" y="257504"/>
            <a:ext cx="4004443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296064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0E77FF-661E-4349-B183-6244578AB5B3}"/>
              </a:ext>
            </a:extLst>
          </p:cNvPr>
          <p:cNvSpPr txBox="1"/>
          <p:nvPr/>
        </p:nvSpPr>
        <p:spPr>
          <a:xfrm>
            <a:off x="7977742" y="3160845"/>
            <a:ext cx="4469195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중심 매체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TV</a:t>
            </a: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중심 출연진</a:t>
            </a:r>
            <a:r>
              <a:rPr lang="en-US" altLang="ko-KR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연예인</a:t>
            </a:r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대중매체 중심 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연예인</a:t>
            </a:r>
            <a:endParaRPr lang="en-US" altLang="ko-KR" sz="2000" u="sng" dirty="0">
              <a:ln>
                <a:solidFill>
                  <a:srgbClr val="FF0000">
                    <a:alpha val="20000"/>
                  </a:srgbClr>
                </a:solidFill>
              </a:ln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유명 브랜드</a:t>
            </a:r>
            <a:r>
              <a:rPr lang="ko-KR" altLang="en-US" sz="2000" u="sng" dirty="0">
                <a:ln>
                  <a:solidFill>
                    <a:srgbClr val="FF0000">
                      <a:alpha val="20000"/>
                    </a:srgb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중심 소비</a:t>
            </a:r>
            <a:endParaRPr lang="en-US" altLang="ko-KR" sz="2000" u="sng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0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53589F0-B163-4A2E-A10D-7C5BD8E1BC37}"/>
              </a:ext>
            </a:extLst>
          </p:cNvPr>
          <p:cNvCxnSpPr>
            <a:cxnSpLocks/>
          </p:cNvCxnSpPr>
          <p:nvPr/>
        </p:nvCxnSpPr>
        <p:spPr>
          <a:xfrm>
            <a:off x="4432891" y="1682360"/>
            <a:ext cx="0" cy="431779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A70B8D-44B6-4BB6-BE1F-27C1C26C6355}"/>
              </a:ext>
            </a:extLst>
          </p:cNvPr>
          <p:cNvSpPr txBox="1"/>
          <p:nvPr/>
        </p:nvSpPr>
        <p:spPr>
          <a:xfrm>
            <a:off x="1145627" y="440903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연예인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유명브랜드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F0CB6-C69F-44C0-86FF-AA4FFFB2A86C}"/>
              </a:ext>
            </a:extLst>
          </p:cNvPr>
          <p:cNvSpPr txBox="1"/>
          <p:nvPr/>
        </p:nvSpPr>
        <p:spPr>
          <a:xfrm>
            <a:off x="315310" y="417603"/>
            <a:ext cx="10660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6B700-5B29-446D-92A8-35E83C83FA74}"/>
              </a:ext>
            </a:extLst>
          </p:cNvPr>
          <p:cNvSpPr txBox="1"/>
          <p:nvPr/>
        </p:nvSpPr>
        <p:spPr>
          <a:xfrm>
            <a:off x="498830" y="3803297"/>
            <a:ext cx="8306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컴퓨터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,PC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E991B6-3EDF-49E4-B6F2-50F527BC0EB1}"/>
              </a:ext>
            </a:extLst>
          </p:cNvPr>
          <p:cNvSpPr/>
          <p:nvPr/>
        </p:nvSpPr>
        <p:spPr>
          <a:xfrm>
            <a:off x="976322" y="1418082"/>
            <a:ext cx="210418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100FC0-AC00-4526-ACBA-1DC14E2C1FE6}"/>
              </a:ext>
            </a:extLst>
          </p:cNvPr>
          <p:cNvSpPr txBox="1"/>
          <p:nvPr/>
        </p:nvSpPr>
        <p:spPr>
          <a:xfrm>
            <a:off x="1138679" y="1451528"/>
            <a:ext cx="1874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디지털 미디어</a:t>
            </a:r>
            <a:endParaRPr lang="ko-KR" altLang="en-US" sz="24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F2C63-2A72-4DA8-8898-6A1038DB646C}"/>
              </a:ext>
            </a:extLst>
          </p:cNvPr>
          <p:cNvSpPr txBox="1"/>
          <p:nvPr/>
        </p:nvSpPr>
        <p:spPr>
          <a:xfrm>
            <a:off x="1061559" y="1788030"/>
            <a:ext cx="20313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밀레니얼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 세대 청소년기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225732-3A9C-428E-A9F2-A5C16F76AAD3}"/>
              </a:ext>
            </a:extLst>
          </p:cNvPr>
          <p:cNvSpPr txBox="1"/>
          <p:nvPr/>
        </p:nvSpPr>
        <p:spPr>
          <a:xfrm>
            <a:off x="5306902" y="9437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DFAD7-093B-4A7E-92F6-1C2CCC798786}"/>
              </a:ext>
            </a:extLst>
          </p:cNvPr>
          <p:cNvSpPr txBox="1"/>
          <p:nvPr/>
        </p:nvSpPr>
        <p:spPr>
          <a:xfrm>
            <a:off x="697877" y="2196526"/>
            <a:ext cx="2872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디지털 온라인 미디어의 등장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7C72B-FDE6-4951-B185-83828DD38E38}"/>
              </a:ext>
            </a:extLst>
          </p:cNvPr>
          <p:cNvSpPr txBox="1"/>
          <p:nvPr/>
        </p:nvSpPr>
        <p:spPr>
          <a:xfrm>
            <a:off x="1665770" y="2721571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통신 형태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6F2EDB-1F95-4671-A7A3-258B7DA25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4" t="36509" r="65171" b="38608"/>
          <a:stretch/>
        </p:blipFill>
        <p:spPr>
          <a:xfrm>
            <a:off x="396894" y="3029348"/>
            <a:ext cx="938201" cy="68597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F2F2DB5-7FEC-4F06-8AF6-6D997FCFC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997" b="58904" l="40307" r="60610">
                        <a14:foregroundMark x1="44500" y1="48000" x2="47875" y2="51167"/>
                        <a14:foregroundMark x1="51000" y1="45500" x2="51000" y2="51333"/>
                        <a14:foregroundMark x1="48750" y1="45167" x2="46250" y2="52500"/>
                        <a14:foregroundMark x1="48125" y1="43000" x2="52375" y2="51333"/>
                        <a14:foregroundMark x1="52625" y1="51167" x2="52625" y2="50167"/>
                        <a14:foregroundMark x1="55250" y1="44500" x2="53125" y2="50167"/>
                        <a14:foregroundMark x1="48125" y1="45000" x2="55500" y2="49167"/>
                        <a14:foregroundMark x1="46250" y1="44167" x2="43375" y2="49167"/>
                        <a14:foregroundMark x1="47250" y1="45500" x2="47875" y2="46667"/>
                      </a14:backgroundRemoval>
                    </a14:imgEffect>
                  </a14:imgLayer>
                </a14:imgProps>
              </a:ext>
            </a:extLst>
          </a:blip>
          <a:srcRect l="37769" t="36509" r="36852" b="38608"/>
          <a:stretch/>
        </p:blipFill>
        <p:spPr>
          <a:xfrm>
            <a:off x="3002675" y="3160845"/>
            <a:ext cx="838158" cy="616336"/>
          </a:xfrm>
          <a:prstGeom prst="rect">
            <a:avLst/>
          </a:prstGeom>
        </p:spPr>
      </p:pic>
      <p:pic>
        <p:nvPicPr>
          <p:cNvPr id="16388" name="Picture 4" descr="internet cable iconì ëí ì´ë¯¸ì§ ê²ìê²°ê³¼">
            <a:extLst>
              <a:ext uri="{FF2B5EF4-FFF2-40B4-BE49-F238E27FC236}">
                <a16:creationId xmlns:a16="http://schemas.microsoft.com/office/drawing/2014/main" id="{676A8045-FAE6-47DD-9EBA-2C6CC1A5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52" y="3041597"/>
            <a:ext cx="783597" cy="78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95DEA-8DC4-4427-A2F2-8676FBBE942F}"/>
              </a:ext>
            </a:extLst>
          </p:cNvPr>
          <p:cNvSpPr txBox="1"/>
          <p:nvPr/>
        </p:nvSpPr>
        <p:spPr>
          <a:xfrm>
            <a:off x="3436343" y="3151394"/>
            <a:ext cx="412039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BC116-6066-4F7B-AE91-618B1EF04D03}"/>
              </a:ext>
            </a:extLst>
          </p:cNvPr>
          <p:cNvSpPr txBox="1"/>
          <p:nvPr/>
        </p:nvSpPr>
        <p:spPr>
          <a:xfrm>
            <a:off x="1793298" y="3702928"/>
            <a:ext cx="7681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유선 저속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인터넷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CF9D30-D5E3-4E97-83AD-167439FBA83D}"/>
              </a:ext>
            </a:extLst>
          </p:cNvPr>
          <p:cNvSpPr txBox="1"/>
          <p:nvPr/>
        </p:nvSpPr>
        <p:spPr>
          <a:xfrm>
            <a:off x="2952339" y="3872561"/>
            <a:ext cx="9492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이미지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문자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ADF4EB-CC70-461A-9C64-88966B647957}"/>
              </a:ext>
            </a:extLst>
          </p:cNvPr>
          <p:cNvSpPr txBox="1"/>
          <p:nvPr/>
        </p:nvSpPr>
        <p:spPr>
          <a:xfrm>
            <a:off x="385976" y="2721571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기기 형태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36E662-4A71-4696-BC4A-12B636E4B9C3}"/>
              </a:ext>
            </a:extLst>
          </p:cNvPr>
          <p:cNvSpPr txBox="1"/>
          <p:nvPr/>
        </p:nvSpPr>
        <p:spPr>
          <a:xfrm>
            <a:off x="2910191" y="2721571"/>
            <a:ext cx="10630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미디어 형태</a:t>
            </a:r>
            <a:r>
              <a:rPr lang="en-US" altLang="ko-KR" sz="1400" b="1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]</a:t>
            </a:r>
            <a:endParaRPr lang="ko-KR" altLang="en-US" sz="1400" b="1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C8B606-D028-498A-8967-02481BC9FBC3}"/>
              </a:ext>
            </a:extLst>
          </p:cNvPr>
          <p:cNvCxnSpPr>
            <a:cxnSpLocks/>
          </p:cNvCxnSpPr>
          <p:nvPr/>
        </p:nvCxnSpPr>
        <p:spPr>
          <a:xfrm>
            <a:off x="1554943" y="2679376"/>
            <a:ext cx="0" cy="153994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3236FD8-A153-4A1F-8C2E-9547C6AC7B13}"/>
              </a:ext>
            </a:extLst>
          </p:cNvPr>
          <p:cNvCxnSpPr>
            <a:cxnSpLocks/>
          </p:cNvCxnSpPr>
          <p:nvPr/>
        </p:nvCxnSpPr>
        <p:spPr>
          <a:xfrm>
            <a:off x="2786172" y="2649833"/>
            <a:ext cx="0" cy="1539946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E055996-4F9D-4BB2-81B1-C0721BE67CC3}"/>
              </a:ext>
            </a:extLst>
          </p:cNvPr>
          <p:cNvSpPr txBox="1"/>
          <p:nvPr/>
        </p:nvSpPr>
        <p:spPr>
          <a:xfrm>
            <a:off x="303655" y="4262350"/>
            <a:ext cx="359104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통신특성상 이미지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문자형식 컨텐츠 중심으로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영상미디어 발달하지 않았던 상황</a:t>
            </a:r>
          </a:p>
        </p:txBody>
      </p:sp>
      <p:pic>
        <p:nvPicPr>
          <p:cNvPr id="16390" name="Picture 6" descr="Watching television iconì ëí ì´ë¯¸ì§ ê²ìê²°ê³¼">
            <a:extLst>
              <a:ext uri="{FF2B5EF4-FFF2-40B4-BE49-F238E27FC236}">
                <a16:creationId xmlns:a16="http://schemas.microsoft.com/office/drawing/2014/main" id="{440AADD6-0E3D-40AE-AB3B-0F6F5FA0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480" b="86414" l="1106" r="95656">
                        <a14:foregroundMark x1="7504" y1="27330" x2="5450" y2="49552"/>
                        <a14:foregroundMark x1="17694" y1="13533" x2="20419" y2="19958"/>
                        <a14:foregroundMark x1="26382" y1="12428" x2="27765" y2="13744"/>
                        <a14:foregroundMark x1="24013" y1="11532" x2="24013" y2="11532"/>
                        <a14:foregroundMark x1="34360" y1="52923" x2="31754" y2="58241"/>
                        <a14:foregroundMark x1="41272" y1="54924" x2="44313" y2="58978"/>
                        <a14:foregroundMark x1="30095" y1="82886" x2="34913" y2="82728"/>
                        <a14:foregroundMark x1="71090" y1="51975" x2="74961" y2="54555"/>
                        <a14:foregroundMark x1="76185" y1="45919" x2="79226" y2="49447"/>
                        <a14:foregroundMark x1="79779" y1="42233" x2="81833" y2="44286"/>
                        <a14:foregroundMark x1="86137" y1="40969" x2="87085" y2="42812"/>
                        <a14:foregroundMark x1="68444" y1="52185" x2="70537" y2="52343"/>
                        <a14:foregroundMark x1="73025" y1="43549" x2="74803" y2="43918"/>
                        <a14:foregroundMark x1="79344" y1="40390" x2="82385" y2="42812"/>
                        <a14:foregroundMark x1="85032" y1="39652" x2="87638" y2="42233"/>
                        <a14:foregroundMark x1="85585" y1="49605" x2="82820" y2="65982"/>
                        <a14:foregroundMark x1="86256" y1="49816" x2="90284" y2="55872"/>
                        <a14:foregroundMark x1="72314" y1="81253" x2="81161" y2="84202"/>
                        <a14:foregroundMark x1="93167" y1="74250" x2="81280" y2="85835"/>
                        <a14:foregroundMark x1="71367" y1="83254" x2="80885" y2="86414"/>
                        <a14:foregroundMark x1="89297" y1="80147" x2="86256" y2="83096"/>
                        <a14:foregroundMark x1="95656" y1="73723" x2="92457" y2="77567"/>
                        <a14:foregroundMark x1="37559" y1="65245" x2="42930" y2="69458"/>
                        <a14:foregroundMark x1="1106" y1="28067" x2="2212" y2="30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82" r="2302" b="8506"/>
          <a:stretch/>
        </p:blipFill>
        <p:spPr bwMode="auto">
          <a:xfrm>
            <a:off x="549238" y="4858141"/>
            <a:ext cx="1243140" cy="7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E04A1E-CBE0-4895-966B-B7D74BEE3DFC}"/>
              </a:ext>
            </a:extLst>
          </p:cNvPr>
          <p:cNvSpPr txBox="1"/>
          <p:nvPr/>
        </p:nvSpPr>
        <p:spPr>
          <a:xfrm>
            <a:off x="2168295" y="4957960"/>
            <a:ext cx="1649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영상미디어의 경우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대중매체를 대변하는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TV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의 선호도 높음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561CEF-02CB-477E-9F42-D7EA08AA236D}"/>
              </a:ext>
            </a:extLst>
          </p:cNvPr>
          <p:cNvSpPr/>
          <p:nvPr/>
        </p:nvSpPr>
        <p:spPr>
          <a:xfrm>
            <a:off x="4963143" y="1440995"/>
            <a:ext cx="25611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2C7178-E1C3-4081-A08B-E30616997197}"/>
              </a:ext>
            </a:extLst>
          </p:cNvPr>
          <p:cNvSpPr txBox="1"/>
          <p:nvPr/>
        </p:nvSpPr>
        <p:spPr>
          <a:xfrm>
            <a:off x="4907607" y="1474441"/>
            <a:ext cx="2680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밀레니얼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청소년 특징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2E9069-E371-43B0-9C06-44F1B710D094}"/>
              </a:ext>
            </a:extLst>
          </p:cNvPr>
          <p:cNvSpPr txBox="1"/>
          <p:nvPr/>
        </p:nvSpPr>
        <p:spPr>
          <a:xfrm>
            <a:off x="5389583" y="1810943"/>
            <a:ext cx="20313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밀레니얼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 세대 청소년기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5EAAD4-B06F-42BE-AA00-5B9000E47F51}"/>
              </a:ext>
            </a:extLst>
          </p:cNvPr>
          <p:cNvSpPr txBox="1"/>
          <p:nvPr/>
        </p:nvSpPr>
        <p:spPr>
          <a:xfrm>
            <a:off x="5072827" y="2248067"/>
            <a:ext cx="2872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2000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청소년 여가활동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22E05F-7AB0-457D-81E6-A0774EB4ACAC}"/>
              </a:ext>
            </a:extLst>
          </p:cNvPr>
          <p:cNvSpPr txBox="1"/>
          <p:nvPr/>
        </p:nvSpPr>
        <p:spPr>
          <a:xfrm>
            <a:off x="5109333" y="4198432"/>
            <a:ext cx="2872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2005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청소년 소비행동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82D44A-A782-4ED6-9B08-3DB8E5474D3B}"/>
              </a:ext>
            </a:extLst>
          </p:cNvPr>
          <p:cNvSpPr txBox="1"/>
          <p:nvPr/>
        </p:nvSpPr>
        <p:spPr>
          <a:xfrm>
            <a:off x="6528514" y="4401872"/>
            <a:ext cx="1130438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 n=810 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신용회복위원회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BB4EA9-EF75-4A04-92FF-33D3B2EEFFC7}"/>
              </a:ext>
            </a:extLst>
          </p:cNvPr>
          <p:cNvSpPr/>
          <p:nvPr/>
        </p:nvSpPr>
        <p:spPr>
          <a:xfrm>
            <a:off x="5039897" y="2848001"/>
            <a:ext cx="250933" cy="970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A88A07-A0F2-4D62-BECE-834ED6DAC2EF}"/>
              </a:ext>
            </a:extLst>
          </p:cNvPr>
          <p:cNvSpPr/>
          <p:nvPr/>
        </p:nvSpPr>
        <p:spPr>
          <a:xfrm>
            <a:off x="5345710" y="2984310"/>
            <a:ext cx="250933" cy="8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FB7306-F7E3-45C5-8343-32FFBFA5301A}"/>
              </a:ext>
            </a:extLst>
          </p:cNvPr>
          <p:cNvSpPr/>
          <p:nvPr/>
        </p:nvSpPr>
        <p:spPr>
          <a:xfrm>
            <a:off x="7373679" y="2912732"/>
            <a:ext cx="108059" cy="11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E976230-BC74-49B2-AB8E-AC44CB8728F5}"/>
              </a:ext>
            </a:extLst>
          </p:cNvPr>
          <p:cNvSpPr/>
          <p:nvPr/>
        </p:nvSpPr>
        <p:spPr>
          <a:xfrm>
            <a:off x="7370236" y="2742168"/>
            <a:ext cx="111712" cy="105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777B48-0124-4006-9680-C95594B33824}"/>
              </a:ext>
            </a:extLst>
          </p:cNvPr>
          <p:cNvSpPr txBox="1"/>
          <p:nvPr/>
        </p:nvSpPr>
        <p:spPr>
          <a:xfrm>
            <a:off x="7426092" y="2678597"/>
            <a:ext cx="45397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중학생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AF0FD0-0DB2-4680-9B87-10102504DA24}"/>
              </a:ext>
            </a:extLst>
          </p:cNvPr>
          <p:cNvSpPr txBox="1"/>
          <p:nvPr/>
        </p:nvSpPr>
        <p:spPr>
          <a:xfrm>
            <a:off x="7426092" y="2856492"/>
            <a:ext cx="54373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8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고등학생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A4E42F-BD55-42D7-8041-304329F34C42}"/>
              </a:ext>
            </a:extLst>
          </p:cNvPr>
          <p:cNvSpPr txBox="1"/>
          <p:nvPr/>
        </p:nvSpPr>
        <p:spPr>
          <a:xfrm>
            <a:off x="4724040" y="3791723"/>
            <a:ext cx="11335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TV</a:t>
            </a:r>
            <a:r>
              <a:rPr lang="en-US" altLang="ko-KR" sz="120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라디오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잡지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0B29DE-4BCB-41CC-A3F6-62644E62583C}"/>
              </a:ext>
            </a:extLst>
          </p:cNvPr>
          <p:cNvSpPr/>
          <p:nvPr/>
        </p:nvSpPr>
        <p:spPr>
          <a:xfrm>
            <a:off x="5863829" y="3311961"/>
            <a:ext cx="250933" cy="48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02A2EB-8F4F-4905-9C46-F564801D3162}"/>
              </a:ext>
            </a:extLst>
          </p:cNvPr>
          <p:cNvSpPr/>
          <p:nvPr/>
        </p:nvSpPr>
        <p:spPr>
          <a:xfrm>
            <a:off x="6161366" y="3485387"/>
            <a:ext cx="250933" cy="30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B05FAF16-EEF7-4075-9488-45CDFF7CD237}"/>
              </a:ext>
            </a:extLst>
          </p:cNvPr>
          <p:cNvSpPr/>
          <p:nvPr/>
        </p:nvSpPr>
        <p:spPr>
          <a:xfrm>
            <a:off x="5091374" y="2306979"/>
            <a:ext cx="614570" cy="267217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73812C-ABA5-40C4-83E3-DBBE2D510D93}"/>
              </a:ext>
            </a:extLst>
          </p:cNvPr>
          <p:cNvSpPr txBox="1"/>
          <p:nvPr/>
        </p:nvSpPr>
        <p:spPr>
          <a:xfrm>
            <a:off x="5401395" y="1986223"/>
            <a:ext cx="28272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밀레니얼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세대 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청소년 비중 </a:t>
            </a:r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100%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7683568E-4AF0-4B4E-B6C0-5B6A38C56C99}"/>
              </a:ext>
            </a:extLst>
          </p:cNvPr>
          <p:cNvCxnSpPr>
            <a:cxnSpLocks/>
            <a:stCxn id="84" idx="0"/>
          </p:cNvCxnSpPr>
          <p:nvPr/>
        </p:nvCxnSpPr>
        <p:spPr>
          <a:xfrm rot="5400000" flipH="1" flipV="1">
            <a:off x="5838734" y="1775766"/>
            <a:ext cx="91138" cy="97128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054F81-C826-4181-8CAD-DC9637809107}"/>
              </a:ext>
            </a:extLst>
          </p:cNvPr>
          <p:cNvSpPr txBox="1"/>
          <p:nvPr/>
        </p:nvSpPr>
        <p:spPr>
          <a:xfrm>
            <a:off x="5720042" y="3791723"/>
            <a:ext cx="9492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채팅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인터넷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3F753AF-1130-45CD-99D7-9FD35D90845B}"/>
              </a:ext>
            </a:extLst>
          </p:cNvPr>
          <p:cNvSpPr/>
          <p:nvPr/>
        </p:nvSpPr>
        <p:spPr>
          <a:xfrm>
            <a:off x="6653883" y="3350278"/>
            <a:ext cx="250933" cy="43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4EF3503-5A8B-4F67-9BA7-C966DF576988}"/>
              </a:ext>
            </a:extLst>
          </p:cNvPr>
          <p:cNvSpPr/>
          <p:nvPr/>
        </p:nvSpPr>
        <p:spPr>
          <a:xfrm>
            <a:off x="6949567" y="3485387"/>
            <a:ext cx="250933" cy="30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75A207-3AD1-46E3-8351-868B2A610379}"/>
              </a:ext>
            </a:extLst>
          </p:cNvPr>
          <p:cNvSpPr txBox="1"/>
          <p:nvPr/>
        </p:nvSpPr>
        <p:spPr>
          <a:xfrm>
            <a:off x="6711916" y="3791723"/>
            <a:ext cx="4539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게임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1ACEF75-F971-4D33-B481-D2B8C419B388}"/>
              </a:ext>
            </a:extLst>
          </p:cNvPr>
          <p:cNvSpPr txBox="1"/>
          <p:nvPr/>
        </p:nvSpPr>
        <p:spPr>
          <a:xfrm>
            <a:off x="4934029" y="2651669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49.1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104B6C-983A-4BF4-8753-904F4BB268DB}"/>
              </a:ext>
            </a:extLst>
          </p:cNvPr>
          <p:cNvSpPr txBox="1"/>
          <p:nvPr/>
        </p:nvSpPr>
        <p:spPr>
          <a:xfrm>
            <a:off x="5236992" y="2788968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45.0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2C182A-CC38-49BB-B7B7-97E36F6D8B12}"/>
              </a:ext>
            </a:extLst>
          </p:cNvPr>
          <p:cNvSpPr txBox="1"/>
          <p:nvPr/>
        </p:nvSpPr>
        <p:spPr>
          <a:xfrm>
            <a:off x="5776914" y="3094002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22.5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1D829E-6120-4C7F-B1D4-B907668297E7}"/>
              </a:ext>
            </a:extLst>
          </p:cNvPr>
          <p:cNvSpPr txBox="1"/>
          <p:nvPr/>
        </p:nvSpPr>
        <p:spPr>
          <a:xfrm>
            <a:off x="6026296" y="3270766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13.9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CB02A4-A839-4A93-A739-5B1B9B9BF870}"/>
              </a:ext>
            </a:extLst>
          </p:cNvPr>
          <p:cNvSpPr txBox="1"/>
          <p:nvPr/>
        </p:nvSpPr>
        <p:spPr>
          <a:xfrm>
            <a:off x="6545735" y="3133330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17.9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53123C-15A7-490C-8063-4C258FF07E87}"/>
              </a:ext>
            </a:extLst>
          </p:cNvPr>
          <p:cNvSpPr txBox="1"/>
          <p:nvPr/>
        </p:nvSpPr>
        <p:spPr>
          <a:xfrm>
            <a:off x="6818380" y="3270766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13.2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8CCD8D-CC29-4C4C-BF74-6DC5799B37A4}"/>
              </a:ext>
            </a:extLst>
          </p:cNvPr>
          <p:cNvSpPr txBox="1"/>
          <p:nvPr/>
        </p:nvSpPr>
        <p:spPr>
          <a:xfrm>
            <a:off x="7181804" y="2209732"/>
            <a:ext cx="647934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endParaRPr lang="en-US" altLang="ko-KR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 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en-US" altLang="ko-KR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mbc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1EA00E-E405-400B-9901-B8FAAFDD54AF}"/>
              </a:ext>
            </a:extLst>
          </p:cNvPr>
          <p:cNvSpPr txBox="1"/>
          <p:nvPr/>
        </p:nvSpPr>
        <p:spPr>
          <a:xfrm>
            <a:off x="5386097" y="3959819"/>
            <a:ext cx="28272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밀레니얼</a:t>
            </a:r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 세대 </a:t>
            </a:r>
            <a:endParaRPr lang="en-US" altLang="ko-KR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청소년 비중 </a:t>
            </a:r>
            <a:r>
              <a:rPr lang="en-US" altLang="ko-KR" sz="1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휴먼편지체" panose="02030504000101010101" pitchFamily="18" charset="-127"/>
                <a:ea typeface="휴먼편지체" panose="02030504000101010101" pitchFamily="18" charset="-127"/>
              </a:rPr>
              <a:t>100%</a:t>
            </a:r>
            <a:endParaRPr lang="ko-KR" altLang="en-US" sz="1000" dirty="0">
              <a:ln>
                <a:solidFill>
                  <a:schemeClr val="tx1">
                    <a:alpha val="20000"/>
                  </a:schemeClr>
                </a:solidFill>
              </a:ln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BF200E46-584D-40D7-893F-46C67D38DD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3436" y="3749362"/>
            <a:ext cx="91138" cy="97128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DFB25BBF-8B66-41DD-8174-0A3EDE725768}"/>
              </a:ext>
            </a:extLst>
          </p:cNvPr>
          <p:cNvSpPr/>
          <p:nvPr/>
        </p:nvSpPr>
        <p:spPr>
          <a:xfrm>
            <a:off x="5149260" y="4264939"/>
            <a:ext cx="614570" cy="267217"/>
          </a:xfrm>
          <a:prstGeom prst="flowChartAlternate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87" name="막힌 원호 16386">
            <a:extLst>
              <a:ext uri="{FF2B5EF4-FFF2-40B4-BE49-F238E27FC236}">
                <a16:creationId xmlns:a16="http://schemas.microsoft.com/office/drawing/2014/main" id="{9EA5C5BC-CF2E-4B8B-938D-452A9E28AD48}"/>
              </a:ext>
            </a:extLst>
          </p:cNvPr>
          <p:cNvSpPr/>
          <p:nvPr/>
        </p:nvSpPr>
        <p:spPr>
          <a:xfrm rot="19342700">
            <a:off x="4998203" y="4800481"/>
            <a:ext cx="1141930" cy="1141930"/>
          </a:xfrm>
          <a:prstGeom prst="blockArc">
            <a:avLst>
              <a:gd name="adj1" fmla="val 13063046"/>
              <a:gd name="adj2" fmla="val 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19E9CF-29AD-4A93-ABB0-A041F678A9E6}"/>
              </a:ext>
            </a:extLst>
          </p:cNvPr>
          <p:cNvSpPr txBox="1"/>
          <p:nvPr/>
        </p:nvSpPr>
        <p:spPr>
          <a:xfrm>
            <a:off x="5287227" y="5074159"/>
            <a:ext cx="6173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80%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6389" name="막힌 원호 16388">
            <a:extLst>
              <a:ext uri="{FF2B5EF4-FFF2-40B4-BE49-F238E27FC236}">
                <a16:creationId xmlns:a16="http://schemas.microsoft.com/office/drawing/2014/main" id="{806A3345-6E88-4753-AC20-841249EAA133}"/>
              </a:ext>
            </a:extLst>
          </p:cNvPr>
          <p:cNvSpPr/>
          <p:nvPr/>
        </p:nvSpPr>
        <p:spPr>
          <a:xfrm>
            <a:off x="5009269" y="4811471"/>
            <a:ext cx="1145018" cy="1145018"/>
          </a:xfrm>
          <a:prstGeom prst="blockArc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F5C949E-660E-463A-8261-8C4C36CAC7CB}"/>
              </a:ext>
            </a:extLst>
          </p:cNvPr>
          <p:cNvSpPr txBox="1"/>
          <p:nvPr/>
        </p:nvSpPr>
        <p:spPr>
          <a:xfrm>
            <a:off x="6095914" y="4863095"/>
            <a:ext cx="143821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대중매체 및 또래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모방소비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97B1FF-C6AE-4476-8F66-42BD7258D237}"/>
              </a:ext>
            </a:extLst>
          </p:cNvPr>
          <p:cNvSpPr txBox="1"/>
          <p:nvPr/>
        </p:nvSpPr>
        <p:spPr>
          <a:xfrm>
            <a:off x="4942103" y="5697278"/>
            <a:ext cx="3100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여가활동시 아날로그 미디어 선호도 높고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대중매체에 대한 모방소비 심리가 높음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458FE44-3A08-4D3D-9F83-F3CA55D0C034}"/>
              </a:ext>
            </a:extLst>
          </p:cNvPr>
          <p:cNvCxnSpPr>
            <a:cxnSpLocks/>
          </p:cNvCxnSpPr>
          <p:nvPr/>
        </p:nvCxnSpPr>
        <p:spPr>
          <a:xfrm>
            <a:off x="8213352" y="1806146"/>
            <a:ext cx="0" cy="407022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8191B4-8132-4799-8C2F-F962DA3B7F19}"/>
              </a:ext>
            </a:extLst>
          </p:cNvPr>
          <p:cNvSpPr/>
          <p:nvPr/>
        </p:nvSpPr>
        <p:spPr>
          <a:xfrm>
            <a:off x="7753941" y="3429000"/>
            <a:ext cx="1135117" cy="5847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2A2764-51FA-46A0-B4A4-3CF395E08E33}"/>
              </a:ext>
            </a:extLst>
          </p:cNvPr>
          <p:cNvSpPr txBox="1"/>
          <p:nvPr/>
        </p:nvSpPr>
        <p:spPr>
          <a:xfrm>
            <a:off x="939520" y="5861156"/>
            <a:ext cx="2878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영상매체의 경우 아날로그 미디어 중심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0525621-119E-43DD-A0C1-2802C8802FF8}"/>
              </a:ext>
            </a:extLst>
          </p:cNvPr>
          <p:cNvSpPr/>
          <p:nvPr/>
        </p:nvSpPr>
        <p:spPr>
          <a:xfrm>
            <a:off x="8533846" y="2741771"/>
            <a:ext cx="1732181" cy="522993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프로그램에서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나온 장소 여행가기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88F5437D-3581-4A42-AFEB-D4DA2A740F03}"/>
              </a:ext>
            </a:extLst>
          </p:cNvPr>
          <p:cNvSpPr/>
          <p:nvPr/>
        </p:nvSpPr>
        <p:spPr>
          <a:xfrm>
            <a:off x="10354858" y="2395970"/>
            <a:ext cx="1667661" cy="584775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믿고사는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브랜드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제품 구매하기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5E2C3550-39B1-4E63-84EE-AF15E82C8A19}"/>
              </a:ext>
            </a:extLst>
          </p:cNvPr>
          <p:cNvSpPr/>
          <p:nvPr/>
        </p:nvSpPr>
        <p:spPr>
          <a:xfrm>
            <a:off x="8794323" y="2089108"/>
            <a:ext cx="1475731" cy="55716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연예인 착용한 옷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구매하기</a:t>
            </a:r>
          </a:p>
        </p:txBody>
      </p:sp>
    </p:spTree>
    <p:extLst>
      <p:ext uri="{BB962C8B-B14F-4D97-AF65-F5344CB8AC3E}">
        <p14:creationId xmlns:p14="http://schemas.microsoft.com/office/powerpoint/2010/main" val="389701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F7B8481-02E6-4F99-8FFE-67FD4E01A0B2}"/>
              </a:ext>
            </a:extLst>
          </p:cNvPr>
          <p:cNvSpPr/>
          <p:nvPr/>
        </p:nvSpPr>
        <p:spPr>
          <a:xfrm>
            <a:off x="7966384" y="1238699"/>
            <a:ext cx="1937341" cy="55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DFD4481A-5EBF-4786-B530-8BF0A363F6C2}"/>
              </a:ext>
            </a:extLst>
          </p:cNvPr>
          <p:cNvSpPr/>
          <p:nvPr/>
        </p:nvSpPr>
        <p:spPr>
          <a:xfrm>
            <a:off x="2279428" y="1291249"/>
            <a:ext cx="2111922" cy="55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1B7D6E-0FB1-4189-BDC5-512DDF5AC710}"/>
              </a:ext>
            </a:extLst>
          </p:cNvPr>
          <p:cNvSpPr/>
          <p:nvPr/>
        </p:nvSpPr>
        <p:spPr>
          <a:xfrm>
            <a:off x="315309" y="362605"/>
            <a:ext cx="3226678" cy="7357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8FD375-B8D8-4FC4-96EB-431DFF76DE9C}"/>
              </a:ext>
            </a:extLst>
          </p:cNvPr>
          <p:cNvSpPr/>
          <p:nvPr/>
        </p:nvSpPr>
        <p:spPr>
          <a:xfrm>
            <a:off x="199695" y="257504"/>
            <a:ext cx="3226678" cy="73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세대 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847A6-9FDF-4032-9410-7921607191BE}"/>
              </a:ext>
            </a:extLst>
          </p:cNvPr>
          <p:cNvSpPr txBox="1"/>
          <p:nvPr/>
        </p:nvSpPr>
        <p:spPr>
          <a:xfrm>
            <a:off x="616632" y="421246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</a:t>
            </a:r>
            <a:r>
              <a:rPr lang="en-US" altLang="ko-KR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3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9396-4966-40DD-B35D-71F0C60EC226}"/>
              </a:ext>
            </a:extLst>
          </p:cNvPr>
          <p:cNvSpPr txBox="1"/>
          <p:nvPr/>
        </p:nvSpPr>
        <p:spPr>
          <a:xfrm>
            <a:off x="197742" y="2951989"/>
            <a:ext cx="1534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세대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1981-1996</a:t>
            </a:r>
            <a:endParaRPr lang="ko-KR" altLang="en-US" sz="1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0E77FF-661E-4349-B183-6244578AB5B3}"/>
              </a:ext>
            </a:extLst>
          </p:cNvPr>
          <p:cNvSpPr txBox="1"/>
          <p:nvPr/>
        </p:nvSpPr>
        <p:spPr>
          <a:xfrm>
            <a:off x="982277" y="1994319"/>
            <a:ext cx="31741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rPr>
              <a:t>한국청년실업률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DD33-F2B8-4819-9739-76E6CE833C9E}"/>
              </a:ext>
            </a:extLst>
          </p:cNvPr>
          <p:cNvSpPr txBox="1"/>
          <p:nvPr/>
        </p:nvSpPr>
        <p:spPr>
          <a:xfrm>
            <a:off x="1023226" y="5306936"/>
            <a:ext cx="13917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미래준비를 위한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l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경제 활동 기회↓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408F0C-792C-4DEA-B2C7-1CA24E89ECCC}"/>
              </a:ext>
            </a:extLst>
          </p:cNvPr>
          <p:cNvSpPr txBox="1"/>
          <p:nvPr/>
        </p:nvSpPr>
        <p:spPr>
          <a:xfrm>
            <a:off x="3863044" y="5285797"/>
            <a:ext cx="16001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경제 활동 바탕 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미래설계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어려움 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2EA02E-A285-4CF3-9F8B-4A43E3D286B5}"/>
              </a:ext>
            </a:extLst>
          </p:cNvPr>
          <p:cNvSpPr txBox="1"/>
          <p:nvPr/>
        </p:nvSpPr>
        <p:spPr>
          <a:xfrm>
            <a:off x="1313161" y="6014976"/>
            <a:ext cx="353814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경제불황 바탕 미래 준비의 어려움 증가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A1A3CF-F1E8-465C-8FE4-86109B2C4419}"/>
              </a:ext>
            </a:extLst>
          </p:cNvPr>
          <p:cNvSpPr txBox="1"/>
          <p:nvPr/>
        </p:nvSpPr>
        <p:spPr>
          <a:xfrm>
            <a:off x="2232213" y="1291249"/>
            <a:ext cx="21932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경제불황</a:t>
            </a:r>
            <a:r>
              <a:rPr lang="en-US" altLang="ko-KR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저성장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0D3DF9-CFF6-435C-890A-9397FA588840}"/>
              </a:ext>
            </a:extLst>
          </p:cNvPr>
          <p:cNvSpPr txBox="1"/>
          <p:nvPr/>
        </p:nvSpPr>
        <p:spPr>
          <a:xfrm>
            <a:off x="-807565" y="408888"/>
            <a:ext cx="31741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세부특징</a:t>
            </a:r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ln>
                <a:solidFill>
                  <a:schemeClr val="tx1">
                    <a:alpha val="2000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67A363-E09D-4DF7-B65B-8CFE8B83D74B}"/>
              </a:ext>
            </a:extLst>
          </p:cNvPr>
          <p:cNvSpPr txBox="1"/>
          <p:nvPr/>
        </p:nvSpPr>
        <p:spPr>
          <a:xfrm>
            <a:off x="2446917" y="1591875"/>
            <a:ext cx="16594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(1988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년생 성인기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FEFFB8-8E4E-4138-B8AA-8A62AB440C77}"/>
              </a:ext>
            </a:extLst>
          </p:cNvPr>
          <p:cNvCxnSpPr>
            <a:cxnSpLocks/>
          </p:cNvCxnSpPr>
          <p:nvPr/>
        </p:nvCxnSpPr>
        <p:spPr>
          <a:xfrm flipV="1">
            <a:off x="553942" y="2566953"/>
            <a:ext cx="0" cy="213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2719EC-6426-48A9-AF85-57AAE40C1A1F}"/>
              </a:ext>
            </a:extLst>
          </p:cNvPr>
          <p:cNvCxnSpPr>
            <a:cxnSpLocks/>
          </p:cNvCxnSpPr>
          <p:nvPr/>
        </p:nvCxnSpPr>
        <p:spPr>
          <a:xfrm flipV="1">
            <a:off x="588527" y="4700413"/>
            <a:ext cx="22924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37082B-9496-43C0-A10C-FBCCE8B321A2}"/>
              </a:ext>
            </a:extLst>
          </p:cNvPr>
          <p:cNvSpPr txBox="1"/>
          <p:nvPr/>
        </p:nvSpPr>
        <p:spPr>
          <a:xfrm>
            <a:off x="495739" y="4730613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2011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F89A6B-033E-4FE2-9CE8-E9D3A72DE780}"/>
              </a:ext>
            </a:extLst>
          </p:cNvPr>
          <p:cNvSpPr txBox="1"/>
          <p:nvPr/>
        </p:nvSpPr>
        <p:spPr>
          <a:xfrm>
            <a:off x="1408757" y="4730613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2014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2A4AEB-C0C5-4F73-A5BD-D02259CD2398}"/>
              </a:ext>
            </a:extLst>
          </p:cNvPr>
          <p:cNvSpPr txBox="1"/>
          <p:nvPr/>
        </p:nvSpPr>
        <p:spPr>
          <a:xfrm>
            <a:off x="2279428" y="4730613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2017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DB83C2-BF02-4341-9010-62721D6B8B68}"/>
              </a:ext>
            </a:extLst>
          </p:cNvPr>
          <p:cNvSpPr/>
          <p:nvPr/>
        </p:nvSpPr>
        <p:spPr>
          <a:xfrm>
            <a:off x="799421" y="3952390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F1EBF9B-6F78-47A9-8CEF-6CF792ECAAD0}"/>
              </a:ext>
            </a:extLst>
          </p:cNvPr>
          <p:cNvSpPr/>
          <p:nvPr/>
        </p:nvSpPr>
        <p:spPr>
          <a:xfrm>
            <a:off x="1610406" y="3533713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C4FA2E-AFF5-4365-ACFA-B03D6F37378B}"/>
              </a:ext>
            </a:extLst>
          </p:cNvPr>
          <p:cNvSpPr/>
          <p:nvPr/>
        </p:nvSpPr>
        <p:spPr>
          <a:xfrm>
            <a:off x="2461565" y="3279913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EA5BD4-4F94-41E9-A98E-165DBC954AA8}"/>
              </a:ext>
            </a:extLst>
          </p:cNvPr>
          <p:cNvCxnSpPr>
            <a:cxnSpLocks/>
          </p:cNvCxnSpPr>
          <p:nvPr/>
        </p:nvCxnSpPr>
        <p:spPr>
          <a:xfrm flipV="1">
            <a:off x="929388" y="3571078"/>
            <a:ext cx="791952" cy="42527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E707186-6062-49CB-BF5B-D178BE0B5C0C}"/>
              </a:ext>
            </a:extLst>
          </p:cNvPr>
          <p:cNvCxnSpPr>
            <a:cxnSpLocks/>
            <a:endCxn id="65" idx="6"/>
          </p:cNvCxnSpPr>
          <p:nvPr/>
        </p:nvCxnSpPr>
        <p:spPr>
          <a:xfrm flipV="1">
            <a:off x="1632269" y="3344897"/>
            <a:ext cx="959263" cy="26572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87243C-0EF3-47A6-A1B3-FD8CAFC00600}"/>
              </a:ext>
            </a:extLst>
          </p:cNvPr>
          <p:cNvSpPr txBox="1"/>
          <p:nvPr/>
        </p:nvSpPr>
        <p:spPr>
          <a:xfrm>
            <a:off x="602625" y="3638443"/>
            <a:ext cx="47641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8.7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8A3E60-0488-4892-B372-DA3A592CB6B4}"/>
              </a:ext>
            </a:extLst>
          </p:cNvPr>
          <p:cNvSpPr txBox="1"/>
          <p:nvPr/>
        </p:nvSpPr>
        <p:spPr>
          <a:xfrm>
            <a:off x="1424715" y="3248260"/>
            <a:ext cx="5918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10.2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1A5933-81B9-41DB-9BE4-A0E1307A93F1}"/>
              </a:ext>
            </a:extLst>
          </p:cNvPr>
          <p:cNvSpPr txBox="1"/>
          <p:nvPr/>
        </p:nvSpPr>
        <p:spPr>
          <a:xfrm>
            <a:off x="2243649" y="3017571"/>
            <a:ext cx="5918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11.3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A63A21-D92A-4AA1-B8BE-2F6EF311BE32}"/>
              </a:ext>
            </a:extLst>
          </p:cNvPr>
          <p:cNvSpPr txBox="1"/>
          <p:nvPr/>
        </p:nvSpPr>
        <p:spPr>
          <a:xfrm>
            <a:off x="2366559" y="2522009"/>
            <a:ext cx="7264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통계청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4C783FB-C385-4C4D-91A6-E2511D78F440}"/>
              </a:ext>
            </a:extLst>
          </p:cNvPr>
          <p:cNvCxnSpPr>
            <a:cxnSpLocks/>
          </p:cNvCxnSpPr>
          <p:nvPr/>
        </p:nvCxnSpPr>
        <p:spPr>
          <a:xfrm flipV="1">
            <a:off x="3541987" y="2436450"/>
            <a:ext cx="0" cy="94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560C517-2D5E-47F1-9B90-F9FF0955590D}"/>
              </a:ext>
            </a:extLst>
          </p:cNvPr>
          <p:cNvCxnSpPr>
            <a:cxnSpLocks/>
          </p:cNvCxnSpPr>
          <p:nvPr/>
        </p:nvCxnSpPr>
        <p:spPr>
          <a:xfrm flipV="1">
            <a:off x="3527976" y="3369022"/>
            <a:ext cx="22924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0C0E166-2B38-4418-B3B3-4D9ED5EACEA8}"/>
              </a:ext>
            </a:extLst>
          </p:cNvPr>
          <p:cNvSpPr txBox="1"/>
          <p:nvPr/>
        </p:nvSpPr>
        <p:spPr>
          <a:xfrm>
            <a:off x="3790756" y="1995014"/>
            <a:ext cx="31741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ko-KR" altLang="en-US" sz="1800" dirty="0"/>
              <a:t>저축</a:t>
            </a:r>
            <a:r>
              <a:rPr lang="en-US" altLang="ko-KR" sz="1800" dirty="0"/>
              <a:t>,</a:t>
            </a:r>
            <a:r>
              <a:rPr lang="ko-KR" altLang="en-US" sz="1800" dirty="0"/>
              <a:t>예금금리추이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3AADD8-AE11-45C0-8CEE-344918DAA57B}"/>
              </a:ext>
            </a:extLst>
          </p:cNvPr>
          <p:cNvSpPr txBox="1"/>
          <p:nvPr/>
        </p:nvSpPr>
        <p:spPr>
          <a:xfrm>
            <a:off x="3790756" y="3655158"/>
            <a:ext cx="31741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ko-KR" altLang="en-US" sz="1800" dirty="0"/>
              <a:t>국내주택가격추이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2049D5-A39F-45C3-966D-A3EB2998F196}"/>
              </a:ext>
            </a:extLst>
          </p:cNvPr>
          <p:cNvSpPr txBox="1"/>
          <p:nvPr/>
        </p:nvSpPr>
        <p:spPr>
          <a:xfrm>
            <a:off x="5199532" y="2267922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:%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한국은행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A10C2F-B880-41B3-A145-EB726E18EB29}"/>
              </a:ext>
            </a:extLst>
          </p:cNvPr>
          <p:cNvSpPr txBox="1"/>
          <p:nvPr/>
        </p:nvSpPr>
        <p:spPr>
          <a:xfrm>
            <a:off x="5121367" y="4795953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단위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:index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국제결제은행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84038-2C31-480D-91C8-FFC31E82BF9C}"/>
              </a:ext>
            </a:extLst>
          </p:cNvPr>
          <p:cNvSpPr txBox="1"/>
          <p:nvPr/>
        </p:nvSpPr>
        <p:spPr>
          <a:xfrm>
            <a:off x="3440425" y="4017582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2004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DE7E70-7AA2-41D3-8826-5B5492717C5B}"/>
              </a:ext>
            </a:extLst>
          </p:cNvPr>
          <p:cNvSpPr txBox="1"/>
          <p:nvPr/>
        </p:nvSpPr>
        <p:spPr>
          <a:xfrm>
            <a:off x="5213562" y="3988326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3965AD-E5F3-4D14-BD55-A6B63E3C101B}"/>
              </a:ext>
            </a:extLst>
          </p:cNvPr>
          <p:cNvSpPr txBox="1"/>
          <p:nvPr/>
        </p:nvSpPr>
        <p:spPr>
          <a:xfrm>
            <a:off x="3492937" y="3343000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2008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E5DA73-F411-49A8-BC47-7653D0027F4F}"/>
              </a:ext>
            </a:extLst>
          </p:cNvPr>
          <p:cNvSpPr txBox="1"/>
          <p:nvPr/>
        </p:nvSpPr>
        <p:spPr>
          <a:xfrm>
            <a:off x="4216769" y="3343000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2011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2399A1-3258-4A12-BDF0-76D45C001679}"/>
              </a:ext>
            </a:extLst>
          </p:cNvPr>
          <p:cNvSpPr txBox="1"/>
          <p:nvPr/>
        </p:nvSpPr>
        <p:spPr>
          <a:xfrm>
            <a:off x="5276626" y="3343000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2018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5921222-2221-4717-B92C-8CBC22425CF2}"/>
              </a:ext>
            </a:extLst>
          </p:cNvPr>
          <p:cNvCxnSpPr>
            <a:cxnSpLocks/>
          </p:cNvCxnSpPr>
          <p:nvPr/>
        </p:nvCxnSpPr>
        <p:spPr>
          <a:xfrm flipV="1">
            <a:off x="3776209" y="2627840"/>
            <a:ext cx="744156" cy="58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02E24B-71BC-4E02-8B20-7B77B6434414}"/>
              </a:ext>
            </a:extLst>
          </p:cNvPr>
          <p:cNvCxnSpPr>
            <a:cxnSpLocks/>
          </p:cNvCxnSpPr>
          <p:nvPr/>
        </p:nvCxnSpPr>
        <p:spPr>
          <a:xfrm>
            <a:off x="4478140" y="2618200"/>
            <a:ext cx="1019761" cy="45226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A28BF5D-08F3-439A-B49D-AD6A6D5849BC}"/>
              </a:ext>
            </a:extLst>
          </p:cNvPr>
          <p:cNvSpPr txBox="1"/>
          <p:nvPr/>
        </p:nvSpPr>
        <p:spPr>
          <a:xfrm>
            <a:off x="3812035" y="2797292"/>
            <a:ext cx="5886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꾸준한</a:t>
            </a:r>
            <a:endParaRPr lang="en-US" altLang="ko-KR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유지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775703-91B0-4DC4-A231-8C2AEC0D826E}"/>
              </a:ext>
            </a:extLst>
          </p:cNvPr>
          <p:cNvSpPr txBox="1"/>
          <p:nvPr/>
        </p:nvSpPr>
        <p:spPr>
          <a:xfrm>
            <a:off x="4475007" y="298538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점차적 감소</a:t>
            </a:r>
          </a:p>
        </p:txBody>
      </p:sp>
      <p:cxnSp>
        <p:nvCxnSpPr>
          <p:cNvPr id="2053" name="직선 연결선 2052">
            <a:extLst>
              <a:ext uri="{FF2B5EF4-FFF2-40B4-BE49-F238E27FC236}">
                <a16:creationId xmlns:a16="http://schemas.microsoft.com/office/drawing/2014/main" id="{058C13D1-8975-4C71-A2C9-66F0EAB624B3}"/>
              </a:ext>
            </a:extLst>
          </p:cNvPr>
          <p:cNvCxnSpPr>
            <a:cxnSpLocks/>
          </p:cNvCxnSpPr>
          <p:nvPr/>
        </p:nvCxnSpPr>
        <p:spPr>
          <a:xfrm>
            <a:off x="3817533" y="2689992"/>
            <a:ext cx="0" cy="6784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28339D-8A80-4FC4-8A3A-5F3AA4AE6850}"/>
              </a:ext>
            </a:extLst>
          </p:cNvPr>
          <p:cNvCxnSpPr>
            <a:cxnSpLocks/>
          </p:cNvCxnSpPr>
          <p:nvPr/>
        </p:nvCxnSpPr>
        <p:spPr>
          <a:xfrm>
            <a:off x="5467175" y="3069369"/>
            <a:ext cx="0" cy="3405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F402783D-637B-48F4-BDD3-5AE1C592EA06}"/>
              </a:ext>
            </a:extLst>
          </p:cNvPr>
          <p:cNvSpPr/>
          <p:nvPr/>
        </p:nvSpPr>
        <p:spPr>
          <a:xfrm>
            <a:off x="3743031" y="2575585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DB98A7-C256-4027-A774-453DC0CD2EBB}"/>
              </a:ext>
            </a:extLst>
          </p:cNvPr>
          <p:cNvSpPr txBox="1"/>
          <p:nvPr/>
        </p:nvSpPr>
        <p:spPr>
          <a:xfrm>
            <a:off x="3600038" y="2301247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4.5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B41460-5832-42EA-936A-B5E648534932}"/>
              </a:ext>
            </a:extLst>
          </p:cNvPr>
          <p:cNvSpPr txBox="1"/>
          <p:nvPr/>
        </p:nvSpPr>
        <p:spPr>
          <a:xfrm>
            <a:off x="4262107" y="2301247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4.5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15A1802-6B32-4039-B7DA-16C328EB5914}"/>
              </a:ext>
            </a:extLst>
          </p:cNvPr>
          <p:cNvSpPr/>
          <p:nvPr/>
        </p:nvSpPr>
        <p:spPr>
          <a:xfrm>
            <a:off x="4417302" y="2555152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7C4D4C7-C191-4440-BC49-16BFF2817EE7}"/>
              </a:ext>
            </a:extLst>
          </p:cNvPr>
          <p:cNvCxnSpPr>
            <a:cxnSpLocks/>
          </p:cNvCxnSpPr>
          <p:nvPr/>
        </p:nvCxnSpPr>
        <p:spPr>
          <a:xfrm>
            <a:off x="4482285" y="2689992"/>
            <a:ext cx="0" cy="6784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화살표 연결선 2057">
            <a:extLst>
              <a:ext uri="{FF2B5EF4-FFF2-40B4-BE49-F238E27FC236}">
                <a16:creationId xmlns:a16="http://schemas.microsoft.com/office/drawing/2014/main" id="{6EBB2C0B-4E75-43D9-A2CD-9A61EDCCA5AF}"/>
              </a:ext>
            </a:extLst>
          </p:cNvPr>
          <p:cNvCxnSpPr/>
          <p:nvPr/>
        </p:nvCxnSpPr>
        <p:spPr>
          <a:xfrm>
            <a:off x="3839600" y="3266905"/>
            <a:ext cx="5975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65673D2-51AB-4A8D-BEC9-235D1928C063}"/>
              </a:ext>
            </a:extLst>
          </p:cNvPr>
          <p:cNvCxnSpPr>
            <a:cxnSpLocks/>
          </p:cNvCxnSpPr>
          <p:nvPr/>
        </p:nvCxnSpPr>
        <p:spPr>
          <a:xfrm>
            <a:off x="4509855" y="3266905"/>
            <a:ext cx="9468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B10F2FF-1EB5-41B9-9C4A-874E9EF8D1E2}"/>
              </a:ext>
            </a:extLst>
          </p:cNvPr>
          <p:cNvSpPr txBox="1"/>
          <p:nvPr/>
        </p:nvSpPr>
        <p:spPr>
          <a:xfrm>
            <a:off x="5271339" y="2730873"/>
            <a:ext cx="4411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1.8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281BAC3F-4CB9-4610-94F3-F3F1ED884DBD}"/>
              </a:ext>
            </a:extLst>
          </p:cNvPr>
          <p:cNvSpPr/>
          <p:nvPr/>
        </p:nvSpPr>
        <p:spPr>
          <a:xfrm>
            <a:off x="5406453" y="2965741"/>
            <a:ext cx="129967" cy="1299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60933E-AEA0-4E9E-8A84-6003B9D7E207}"/>
              </a:ext>
            </a:extLst>
          </p:cNvPr>
          <p:cNvSpPr txBox="1"/>
          <p:nvPr/>
        </p:nvSpPr>
        <p:spPr>
          <a:xfrm>
            <a:off x="4354855" y="4007102"/>
            <a:ext cx="5309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2011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4BBCF20-3B18-4E42-B03D-F629F32958DB}"/>
              </a:ext>
            </a:extLst>
          </p:cNvPr>
          <p:cNvSpPr/>
          <p:nvPr/>
        </p:nvSpPr>
        <p:spPr>
          <a:xfrm>
            <a:off x="3586057" y="4555875"/>
            <a:ext cx="277101" cy="2771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3733988-66AA-471B-8817-7619C186540A}"/>
              </a:ext>
            </a:extLst>
          </p:cNvPr>
          <p:cNvSpPr/>
          <p:nvPr/>
        </p:nvSpPr>
        <p:spPr>
          <a:xfrm>
            <a:off x="4415989" y="4379320"/>
            <a:ext cx="466501" cy="4665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AC0BD5D-D398-4280-A558-433CBE57BDD2}"/>
              </a:ext>
            </a:extLst>
          </p:cNvPr>
          <p:cNvSpPr/>
          <p:nvPr/>
        </p:nvSpPr>
        <p:spPr>
          <a:xfrm>
            <a:off x="5188987" y="4280924"/>
            <a:ext cx="564898" cy="5648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5C9924-A520-41B7-8C0D-B843519C82D7}"/>
              </a:ext>
            </a:extLst>
          </p:cNvPr>
          <p:cNvSpPr txBox="1"/>
          <p:nvPr/>
        </p:nvSpPr>
        <p:spPr>
          <a:xfrm>
            <a:off x="3555991" y="4552245"/>
            <a:ext cx="3577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40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1A6801-3EE4-4824-A428-A15976182F48}"/>
              </a:ext>
            </a:extLst>
          </p:cNvPr>
          <p:cNvSpPr txBox="1"/>
          <p:nvPr/>
        </p:nvSpPr>
        <p:spPr>
          <a:xfrm>
            <a:off x="4470185" y="4499695"/>
            <a:ext cx="3577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90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0C498D-EFA0-44F1-8DB5-A1516A86D08E}"/>
              </a:ext>
            </a:extLst>
          </p:cNvPr>
          <p:cNvSpPr txBox="1"/>
          <p:nvPr/>
        </p:nvSpPr>
        <p:spPr>
          <a:xfrm>
            <a:off x="5246038" y="4436366"/>
            <a:ext cx="44435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120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91EBC4D-B657-47DD-A069-6E29842AFA4E}"/>
              </a:ext>
            </a:extLst>
          </p:cNvPr>
          <p:cNvCxnSpPr>
            <a:cxnSpLocks/>
          </p:cNvCxnSpPr>
          <p:nvPr/>
        </p:nvCxnSpPr>
        <p:spPr>
          <a:xfrm>
            <a:off x="3281856" y="2041618"/>
            <a:ext cx="0" cy="2965994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2D4A3050-31C0-496A-8C1B-77DD62337C82}"/>
              </a:ext>
            </a:extLst>
          </p:cNvPr>
          <p:cNvSpPr/>
          <p:nvPr/>
        </p:nvSpPr>
        <p:spPr>
          <a:xfrm>
            <a:off x="7444318" y="3521662"/>
            <a:ext cx="1828329" cy="328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99367-1BFE-4743-BFE2-EE709777DF4B}"/>
              </a:ext>
            </a:extLst>
          </p:cNvPr>
          <p:cNvSpPr txBox="1"/>
          <p:nvPr/>
        </p:nvSpPr>
        <p:spPr>
          <a:xfrm>
            <a:off x="7648868" y="1771578"/>
            <a:ext cx="31741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2000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밀레니얼</a:t>
            </a:r>
            <a:r>
              <a:rPr lang="ko-KR" altLang="en-US" dirty="0"/>
              <a:t> 행복가치관 설문조사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CFCC74B-A6F6-44DD-87DB-C6921974A3AC}"/>
              </a:ext>
            </a:extLst>
          </p:cNvPr>
          <p:cNvSpPr/>
          <p:nvPr/>
        </p:nvSpPr>
        <p:spPr>
          <a:xfrm>
            <a:off x="9272647" y="3521559"/>
            <a:ext cx="1061545" cy="328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8DE6401-F2B6-4DD2-BE07-4724400311BD}"/>
              </a:ext>
            </a:extLst>
          </p:cNvPr>
          <p:cNvSpPr/>
          <p:nvPr/>
        </p:nvSpPr>
        <p:spPr>
          <a:xfrm>
            <a:off x="10329590" y="3512262"/>
            <a:ext cx="444008" cy="33775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0B043D20-778B-4028-95AD-C4987B5E3C08}"/>
              </a:ext>
            </a:extLst>
          </p:cNvPr>
          <p:cNvSpPr txBox="1"/>
          <p:nvPr/>
        </p:nvSpPr>
        <p:spPr>
          <a:xfrm>
            <a:off x="8029853" y="2520293"/>
            <a:ext cx="224773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인생의 중요한 결정을 할 때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가족</a:t>
            </a:r>
            <a:r>
              <a:rPr lang="en-US" altLang="ko-KR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주변인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의견보다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나의 만족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우선시한다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”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A5F703-5E7A-4FF9-AC43-AA77AFF10596}"/>
              </a:ext>
            </a:extLst>
          </p:cNvPr>
          <p:cNvSpPr/>
          <p:nvPr/>
        </p:nvSpPr>
        <p:spPr>
          <a:xfrm>
            <a:off x="7495478" y="4909532"/>
            <a:ext cx="1686841" cy="315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2B27682-B94A-4E41-9301-BE3093617856}"/>
              </a:ext>
            </a:extLst>
          </p:cNvPr>
          <p:cNvSpPr/>
          <p:nvPr/>
        </p:nvSpPr>
        <p:spPr>
          <a:xfrm>
            <a:off x="9187171" y="4908186"/>
            <a:ext cx="1061545" cy="31568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174B015-D7D4-4451-BCDA-F46D4FF4C9DD}"/>
              </a:ext>
            </a:extLst>
          </p:cNvPr>
          <p:cNvSpPr/>
          <p:nvPr/>
        </p:nvSpPr>
        <p:spPr>
          <a:xfrm>
            <a:off x="10248716" y="4908186"/>
            <a:ext cx="546147" cy="31568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ECA5061-27C6-4B99-887A-B458D6FCEBA9}"/>
              </a:ext>
            </a:extLst>
          </p:cNvPr>
          <p:cNvSpPr txBox="1"/>
          <p:nvPr/>
        </p:nvSpPr>
        <p:spPr>
          <a:xfrm>
            <a:off x="7943527" y="3929884"/>
            <a:ext cx="258917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“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나는 타인과 함께하기 위해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원하는 걸 포기하는 대신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algn="ctr"/>
            <a:r>
              <a:rPr lang="ko-KR" altLang="en-US" sz="1400" u="sng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혼자 하더라도 원하는 것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한다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서울한강체 L" panose="02020503020101020101" pitchFamily="18" charset="-127"/>
                <a:ea typeface="서울한강체 L" panose="02020503020101020101" pitchFamily="18" charset="-127"/>
              </a:rPr>
              <a:t>”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13B4C4-9846-4CA6-81ED-63D80A828979}"/>
              </a:ext>
            </a:extLst>
          </p:cNvPr>
          <p:cNvSpPr txBox="1"/>
          <p:nvPr/>
        </p:nvSpPr>
        <p:spPr>
          <a:xfrm>
            <a:off x="7991577" y="3180246"/>
            <a:ext cx="6992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56.6%</a:t>
            </a:r>
          </a:p>
          <a:p>
            <a:pPr algn="ctr"/>
            <a:endParaRPr lang="ko-KR" altLang="en-US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43008A-A38B-4F12-954F-18940CC9AFF8}"/>
              </a:ext>
            </a:extLst>
          </p:cNvPr>
          <p:cNvSpPr txBox="1"/>
          <p:nvPr/>
        </p:nvSpPr>
        <p:spPr>
          <a:xfrm>
            <a:off x="9417182" y="3223896"/>
            <a:ext cx="75052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27.8%</a:t>
            </a:r>
          </a:p>
          <a:p>
            <a:pPr algn="ctr"/>
            <a:endParaRPr lang="ko-KR" altLang="en-US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E1E0B53-7D0C-44B5-B88F-7C60E76DA041}"/>
              </a:ext>
            </a:extLst>
          </p:cNvPr>
          <p:cNvSpPr txBox="1"/>
          <p:nvPr/>
        </p:nvSpPr>
        <p:spPr>
          <a:xfrm>
            <a:off x="10122044" y="3223896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15.6%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213C0F-303E-4C77-B356-664C01D22473}"/>
              </a:ext>
            </a:extLst>
          </p:cNvPr>
          <p:cNvSpPr txBox="1"/>
          <p:nvPr/>
        </p:nvSpPr>
        <p:spPr>
          <a:xfrm>
            <a:off x="8091764" y="3521662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긍정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436229-911D-41ED-9C63-70565EC46656}"/>
              </a:ext>
            </a:extLst>
          </p:cNvPr>
          <p:cNvSpPr txBox="1"/>
          <p:nvPr/>
        </p:nvSpPr>
        <p:spPr>
          <a:xfrm>
            <a:off x="9542709" y="3521662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보통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DC0362-3E49-4DF1-AF94-E77BCE8C3560}"/>
              </a:ext>
            </a:extLst>
          </p:cNvPr>
          <p:cNvSpPr txBox="1"/>
          <p:nvPr/>
        </p:nvSpPr>
        <p:spPr>
          <a:xfrm>
            <a:off x="10329590" y="3512260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부정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EF69A5-015C-486A-A540-5F2C7BF115D4}"/>
              </a:ext>
            </a:extLst>
          </p:cNvPr>
          <p:cNvSpPr txBox="1"/>
          <p:nvPr/>
        </p:nvSpPr>
        <p:spPr>
          <a:xfrm>
            <a:off x="8142924" y="4931067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긍정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B141B02-BB07-4B90-AD00-CE9629472AA2}"/>
              </a:ext>
            </a:extLst>
          </p:cNvPr>
          <p:cNvSpPr txBox="1"/>
          <p:nvPr/>
        </p:nvSpPr>
        <p:spPr>
          <a:xfrm>
            <a:off x="9457233" y="4931067"/>
            <a:ext cx="498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보통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906DABF-2CED-427A-874D-8A6BA72A79E2}"/>
              </a:ext>
            </a:extLst>
          </p:cNvPr>
          <p:cNvSpPr txBox="1"/>
          <p:nvPr/>
        </p:nvSpPr>
        <p:spPr>
          <a:xfrm>
            <a:off x="10272363" y="4899423"/>
            <a:ext cx="5206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부정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6377E59-C513-4D9A-901E-15487977719A}"/>
              </a:ext>
            </a:extLst>
          </p:cNvPr>
          <p:cNvSpPr txBox="1"/>
          <p:nvPr/>
        </p:nvSpPr>
        <p:spPr>
          <a:xfrm>
            <a:off x="8074730" y="4661360"/>
            <a:ext cx="6992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47.1%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612113-67C0-4A86-95E5-D5E94934DBA5}"/>
              </a:ext>
            </a:extLst>
          </p:cNvPr>
          <p:cNvSpPr txBox="1"/>
          <p:nvPr/>
        </p:nvSpPr>
        <p:spPr>
          <a:xfrm>
            <a:off x="9342682" y="4662970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28.9%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E19CE2-5A8D-4591-BB83-CC4BD4157B32}"/>
              </a:ext>
            </a:extLst>
          </p:cNvPr>
          <p:cNvSpPr txBox="1"/>
          <p:nvPr/>
        </p:nvSpPr>
        <p:spPr>
          <a:xfrm>
            <a:off x="10167784" y="4662970"/>
            <a:ext cx="6992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24.0%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B2CAE3-18B7-42A4-BA91-10EAFE21200D}"/>
              </a:ext>
            </a:extLst>
          </p:cNvPr>
          <p:cNvSpPr txBox="1"/>
          <p:nvPr/>
        </p:nvSpPr>
        <p:spPr>
          <a:xfrm>
            <a:off x="7795048" y="5943947"/>
            <a:ext cx="25811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→</a:t>
            </a:r>
            <a:r>
              <a:rPr lang="ko-KR" altLang="en-US" sz="16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개인주의 중심 가치관 형성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0A38DF8-C6E5-41E8-A6B7-ADD0E7322644}"/>
              </a:ext>
            </a:extLst>
          </p:cNvPr>
          <p:cNvSpPr txBox="1"/>
          <p:nvPr/>
        </p:nvSpPr>
        <p:spPr>
          <a:xfrm>
            <a:off x="8105551" y="5375956"/>
            <a:ext cx="21178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중요한 결정</a:t>
            </a:r>
            <a:r>
              <a: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및 활동 </a:t>
            </a:r>
            <a:r>
              <a:rPr lang="ko-KR" altLang="en-US" sz="14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선택시</a:t>
            </a:r>
            <a:endParaRPr lang="en-US" altLang="ko-KR" sz="14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개인 우선시 경향 ↑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FFA8A0F-C5C6-4A92-83EC-C81E3D603B62}"/>
              </a:ext>
            </a:extLst>
          </p:cNvPr>
          <p:cNvSpPr txBox="1"/>
          <p:nvPr/>
        </p:nvSpPr>
        <p:spPr>
          <a:xfrm>
            <a:off x="10134596" y="2089915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N=800</a:t>
            </a:r>
          </a:p>
          <a:p>
            <a:pPr algn="l"/>
            <a:r>
              <a:rPr lang="ko-KR" altLang="en-US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출처</a:t>
            </a:r>
            <a:r>
              <a:rPr lang="en-US" altLang="ko-KR" sz="900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:</a:t>
            </a:r>
            <a:r>
              <a:rPr lang="ko-KR" altLang="en-US" sz="9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대학내일</a:t>
            </a:r>
            <a:endParaRPr lang="ko-KR" altLang="en-US" sz="9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702C128-28AB-42F2-9373-2D9DF11C6061}"/>
              </a:ext>
            </a:extLst>
          </p:cNvPr>
          <p:cNvSpPr txBox="1"/>
          <p:nvPr/>
        </p:nvSpPr>
        <p:spPr>
          <a:xfrm>
            <a:off x="8040184" y="1185895"/>
            <a:ext cx="18357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사회적 가치관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FB8164-9648-4119-92B3-3922506ECB91}"/>
              </a:ext>
            </a:extLst>
          </p:cNvPr>
          <p:cNvSpPr txBox="1"/>
          <p:nvPr/>
        </p:nvSpPr>
        <p:spPr>
          <a:xfrm>
            <a:off x="8031441" y="1535886"/>
            <a:ext cx="18549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(Y</a:t>
            </a:r>
            <a:r>
              <a:rPr lang="ko-KR" altLang="en-US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세대 포괄적 연령대 기준</a:t>
            </a:r>
            <a:r>
              <a:rPr lang="en-US" altLang="ko-KR" sz="12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+mn-ea"/>
              </a:rPr>
              <a:t>)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6318644-E082-4D74-8C42-59E94431907A}"/>
              </a:ext>
            </a:extLst>
          </p:cNvPr>
          <p:cNvSpPr txBox="1"/>
          <p:nvPr/>
        </p:nvSpPr>
        <p:spPr>
          <a:xfrm>
            <a:off x="1571363" y="6473390"/>
            <a:ext cx="92304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Y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세대는 </a:t>
            </a:r>
            <a:r>
              <a:rPr lang="ko-KR" altLang="en-US" sz="20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타세대</a:t>
            </a:r>
            <a:r>
              <a:rPr lang="ko-KR" altLang="en-US" sz="2000" u="sng" dirty="0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 대비 미래 준비에 어려움이 있으며 개인주의 중심 가치관이 형성되어 있다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BD64FD2-033B-4A90-A25E-D754B63F90BF}"/>
              </a:ext>
            </a:extLst>
          </p:cNvPr>
          <p:cNvCxnSpPr>
            <a:cxnSpLocks/>
          </p:cNvCxnSpPr>
          <p:nvPr/>
        </p:nvCxnSpPr>
        <p:spPr>
          <a:xfrm>
            <a:off x="6167438" y="1324596"/>
            <a:ext cx="0" cy="457458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>
        <a:spAutoFit/>
      </a:bodyPr>
      <a:lstStyle>
        <a:defPPr algn="l">
          <a:defRPr dirty="0">
            <a:ln>
              <a:solidFill>
                <a:schemeClr val="tx1">
                  <a:alpha val="2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2170</Words>
  <Application>Microsoft Office PowerPoint</Application>
  <PresentationFormat>와이드스크린</PresentationFormat>
  <Paragraphs>726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KoPub돋움체 Bold</vt:lpstr>
      <vt:lpstr>KoPub돋움체 Medium</vt:lpstr>
      <vt:lpstr>맑은 고딕</vt:lpstr>
      <vt:lpstr>배달의민족 한나는 열한살</vt:lpstr>
      <vt:lpstr>서울한강체 L</vt:lpstr>
      <vt:lpstr>서울한강체 M</vt:lpstr>
      <vt:lpstr>조선일보명조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요즘세대의 트렌드</dc:title>
  <dc:creator>SEONGJIN HA</dc:creator>
  <cp:lastModifiedBy>SEONGJIN HA</cp:lastModifiedBy>
  <cp:revision>53</cp:revision>
  <dcterms:created xsi:type="dcterms:W3CDTF">2019-04-23T11:36:42Z</dcterms:created>
  <dcterms:modified xsi:type="dcterms:W3CDTF">2019-04-25T14:55:15Z</dcterms:modified>
</cp:coreProperties>
</file>