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8" r:id="rId4"/>
    <p:sldId id="257" r:id="rId5"/>
    <p:sldId id="269" r:id="rId6"/>
    <p:sldId id="263" r:id="rId7"/>
    <p:sldId id="267" r:id="rId8"/>
    <p:sldId id="264" r:id="rId9"/>
    <p:sldId id="261" r:id="rId10"/>
    <p:sldId id="270" r:id="rId11"/>
    <p:sldId id="258" r:id="rId12"/>
    <p:sldId id="271" r:id="rId13"/>
    <p:sldId id="273" r:id="rId14"/>
    <p:sldId id="266" r:id="rId15"/>
    <p:sldId id="274" r:id="rId16"/>
    <p:sldId id="262" r:id="rId17"/>
    <p:sldId id="272" r:id="rId18"/>
    <p:sldId id="265" r:id="rId1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7D632C2-8BBE-4D8A-AF39-E4A8DB45E40A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3A34351-0813-4839-90CE-C00EA3001B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0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34351-0813-4839-90CE-C00EA3001BBE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77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6569E-9108-9246-0F61-11B098A2D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79ECB-392E-416E-B4D9-4322AE1F28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9BF2B-E9E9-1AF3-2DA1-739FF1061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746C2-AD43-CA53-C060-01F1CAF8E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34351-0813-4839-90CE-C00EA3001BB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024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4D9B7-23C0-3370-D844-372465BF7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CFC7F-BC7A-B0C0-35A3-D085F2819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D0774-9B9F-9475-931F-2DA254C2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4F987-97E8-BF35-E6A9-366B67496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34351-0813-4839-90CE-C00EA3001BB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24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E7A3F-A1EF-E0D2-3401-78CC86BCE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EEAE7-10E2-26DB-38BA-67655D85F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3E981-1A83-A72B-2528-3569AAD1D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9CDB0-6073-3B83-7182-86EE8A90E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34351-0813-4839-90CE-C00EA3001BB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5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3C207-D39A-54DB-93D8-85FB144B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213D3-B082-B078-4383-52B274E19A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D295F-DFA5-EEAB-7477-9A6F8AFF7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FFA7F-4F9A-6AFD-E4F3-E0A850A4A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34351-0813-4839-90CE-C00EA3001BBE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27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820E0-E564-25DC-C777-6ABE11849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A09E3C-C6A7-E348-A3A0-C20B35632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BAFE2-A835-8DD7-80FB-B801DBD0F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33087-93F6-E9DD-3F4D-829EDEF8B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34351-0813-4839-90CE-C00EA3001BBE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88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A8F9-BE9E-0F15-0AB5-ACA614A1E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840AC-CF79-61A2-592F-95107AD37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D6734-423A-97A5-5D52-5592E3A72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56C97-FDF2-BC2F-A7C6-D86A9F9B3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34351-0813-4839-90CE-C00EA3001BBE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0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D3B9B-CBA9-7761-B127-533380D3C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04A5B-2FFB-725F-8DAD-9247A2C20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EA35F-8BC9-3BEC-57A1-ACB74BAB2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37D8F-FE54-6C04-62E1-EB87E3A27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34351-0813-4839-90CE-C00EA3001BBE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18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F9BE-4258-34B8-93DE-35B47F177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08054-8352-3BF5-BE78-990782EC0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17F3-154C-7308-2D78-5FAF0F11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E52F-7582-EB17-45DD-C6572F2D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0186-9415-31AE-11FE-6D6EAC8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5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2E1D-75A4-49BE-AFAE-951FA302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94825-9B1C-2549-6D2D-40CF16FA1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7802-424B-AAC2-8769-8C6FEA37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0EA3-8C13-9F8C-1775-AB91CA3E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E0EA-5B2B-4EB4-D9E1-CA0CB354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4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24963-BC0E-AD21-FF96-8E66A79CB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AE533-814F-88F1-6D23-FA5D6656F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53B0B-80E5-62A7-329B-45447443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9A4D-060A-940F-E086-5C5F7FA1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088E-8BF3-085F-672C-1D00ED59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7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8D1D-734B-0E10-60A9-43313501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BF-82DA-1D39-B5C7-39C9404E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790C-59A2-9613-197C-0886601C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99AE-F238-2350-CFCE-664A2D88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2ED6-E7B1-222E-D8DD-4FB7A5F5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698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DCC-D1B9-1FC2-DC66-6AAB51A7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26B9-8A6E-894C-CFA5-260FE6FF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E3E8-F3C8-2844-3B65-FF326833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A6E1-64EC-367C-B9E9-5B2EA281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AE24-A741-4A72-3314-4DB6740F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3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2490-C880-6A1F-C03E-7041E5C5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D99E-859E-13D8-1FE0-1FBA1CD7B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ED067-B62C-5A8A-A0B8-9FEDFA3AC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FA9D-8D87-25DD-5E33-A331508C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1E4C4-C1F6-89FB-DB77-8627A5FF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990F-580D-94DD-35A9-D64EE267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02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3E51-6F4C-28C2-2C09-CCCDC093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8682-87D6-D93A-DCDC-DC45B156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A3B45-C79E-43F5-17BF-595BFF738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5850C-67B8-1FA0-D2FF-6C03C5287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AD9A2-F935-A7C6-DA1D-7C2F4F8F9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AFC4C-FDC5-1290-D39F-C6141BC0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DC5B8-26B8-6BEB-9E1D-EF262BCE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7ADC1-143E-4635-7BD2-F5C1B58F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C073-4419-BBD8-CFA8-20F05C9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461FA-95DD-31B5-B26D-555A3DC4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5BDE1-C0D9-7A92-7563-C26E6503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DB827-3AA4-D640-0EAB-15630DEC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8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1D22-7AD2-13CE-1E3A-76A42AD6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7DB5F-2A01-2EDB-92B9-B97513E9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3026C-AE99-6C26-B1C0-A0D0C1D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4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392C-2A4D-DD49-A505-78FBEF9E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62D3-881A-C68C-CD9F-F98A6AFD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D4729-8187-B5E1-79AC-859BBBE21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835C0-DBC5-88C9-0BF6-A50F53AE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DF2A4-93F4-D174-2D16-210213F3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5D54-FB16-E263-4C8E-9538CF23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23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4988-1EDC-A5AA-2CA2-428CFBAE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3DFDB-01EA-C551-23A7-29467A367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02D6C-EF76-290F-EDFD-2796F6829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9C4F3-E449-0031-21F3-BB11C885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3F7F-D401-E55E-9100-71A271E0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825F-6966-FA12-ED47-E38741E5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654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412D1-D4DB-69A3-EC3E-92ACC5E8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F0A5-ADA4-FD95-0BD0-6A62C594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AE6E-B8CF-E9B8-498F-0D4E73123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98706-7532-4C1E-A487-64C4A505D152}" type="datetimeFigureOut">
              <a:rPr lang="he-IL" smtClean="0"/>
              <a:t>כ"ג/סיון/תשפ"ה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F664-0351-AD3E-CB13-5D6B9FC45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696D-6C55-4538-809C-980379EED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F5237-A8B3-46FA-8278-51BB5010F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7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1piEEIaGOqQmcQ_t_JRdTtRg7aJajfoF?usp=shar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xandtomPokemonProject/pokemonTXT.txt" TargetMode="External"/><Relationship Id="rId3" Type="http://schemas.openxmlformats.org/officeDocument/2006/relationships/image" Target="../media/image1.jpeg"/><Relationship Id="rId7" Type="http://schemas.openxmlformats.org/officeDocument/2006/relationships/hyperlink" Target="maxandtomPokemonProject/pokemonJSON.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xandtomPokemonProject/pokemonCSV.csv" TargetMode="External"/><Relationship Id="rId5" Type="http://schemas.openxmlformats.org/officeDocument/2006/relationships/hyperlink" Target="maxandtomPokemonProject/pokemonExcel.xlsx" TargetMode="External"/><Relationship Id="rId10" Type="http://schemas.openxmlformats.org/officeDocument/2006/relationships/hyperlink" Target="maxandtomPokemonProject/cries" TargetMode="External"/><Relationship Id="rId4" Type="http://schemas.openxmlformats.org/officeDocument/2006/relationships/hyperlink" Target="maxandtomPokemonProject/pokemonHTML.html" TargetMode="External"/><Relationship Id="rId9" Type="http://schemas.openxmlformats.org/officeDocument/2006/relationships/hyperlink" Target="maxandtomPokemonProject/sprit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AC33BA-9135-BB4E-7D1E-88E7FE4C114E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745E0-B35B-181B-2F52-1F0BE5B69FCC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71414-2C21-2DAA-E1EC-7C1ECD130189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6AA86-2AC4-5B76-5819-01C3A841D3AB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30F02-75F9-EE15-70C8-94F79DF4A132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1026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E76C06D0-57E0-7B5A-F542-F9EA853B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8" y="0"/>
            <a:ext cx="121951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875629-A2D0-0741-53EC-32B3221CDD42}"/>
              </a:ext>
            </a:extLst>
          </p:cNvPr>
          <p:cNvSpPr txBox="1"/>
          <p:nvPr/>
        </p:nvSpPr>
        <p:spPr>
          <a:xfrm>
            <a:off x="2087761" y="357080"/>
            <a:ext cx="801329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36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POKEMON API</a:t>
            </a:r>
          </a:p>
          <a:p>
            <a:pPr algn="ctr" rtl="1"/>
            <a:endParaRPr lang="he-IL" sz="36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algn="ctr" rtl="1"/>
            <a:endParaRPr lang="he-IL" sz="36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algn="ctr" rtl="1"/>
            <a:r>
              <a:rPr lang="he-IL" sz="36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מקס חלפין – 207670522</a:t>
            </a:r>
          </a:p>
          <a:p>
            <a:pPr algn="ctr" rtl="1"/>
            <a:r>
              <a:rPr lang="he-IL" sz="36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תום שוורץ - 323955005</a:t>
            </a:r>
          </a:p>
          <a:p>
            <a:pPr algn="ctr" rtl="1"/>
            <a:endParaRPr lang="he-IL" sz="36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algn="ctr" rtl="1"/>
            <a:r>
              <a:rPr lang="he-IL" sz="36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3"/>
              </a:rPr>
              <a:t>לינק ל-</a:t>
            </a:r>
            <a:r>
              <a:rPr lang="en-US" sz="36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3"/>
              </a:rPr>
              <a:t>COLAB</a:t>
            </a:r>
            <a:endParaRPr lang="en-US" sz="36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27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4BB5E-521B-CBC5-360C-B9B04E714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DF61FC-8721-5163-22BB-F9C5F093D9D4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53036-70E2-F59B-C34B-C8F10F8C2F81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A3168-B8BF-703A-2447-171CC7B34668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B6032-6390-FF4D-A249-66730A0B8AB4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59212-C60D-364F-EE07-5B518A44DABE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4098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F440F8A7-9381-0ADC-3323-FC07D025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8" y="0"/>
            <a:ext cx="121951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153224-384F-ED43-1B65-17358F2ACB5B}"/>
              </a:ext>
            </a:extLst>
          </p:cNvPr>
          <p:cNvSpPr txBox="1"/>
          <p:nvPr/>
        </p:nvSpPr>
        <p:spPr>
          <a:xfrm>
            <a:off x="2087761" y="2122538"/>
            <a:ext cx="801329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לא היו מגבלות בספרייה שבחרנו. הייתה אפשרות לחלוץ את כל המידע מהספרייה ללא כל בעיה.</a:t>
            </a:r>
          </a:p>
        </p:txBody>
      </p:sp>
    </p:spTree>
    <p:extLst>
      <p:ext uri="{BB962C8B-B14F-4D97-AF65-F5344CB8AC3E}">
        <p14:creationId xmlns:p14="http://schemas.microsoft.com/office/powerpoint/2010/main" val="117791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40AD3-06F7-DE3E-0F07-857C8B1D5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57390F-1645-E297-484C-DDBBE7D54D22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7B5BB-7FBE-B64E-D410-3C9A82BF1FC8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F7704-0A2C-1797-121F-D8254017EBC7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B1DD-BFC1-DBFC-27D0-4E859A30D3D4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739A5-E9D4-840F-E12D-9C995B526051}"/>
              </a:ext>
            </a:extLst>
          </p:cNvPr>
          <p:cNvSpPr txBox="1"/>
          <p:nvPr/>
        </p:nvSpPr>
        <p:spPr>
          <a:xfrm>
            <a:off x="2372033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3074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E2B96D46-578F-E587-1525-3267AC45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8747" cy="68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D1BA1-AF0E-D73F-5B4E-5AF07C04D7C4}"/>
              </a:ext>
            </a:extLst>
          </p:cNvPr>
          <p:cNvSpPr txBox="1"/>
          <p:nvPr/>
        </p:nvSpPr>
        <p:spPr>
          <a:xfrm>
            <a:off x="2089355" y="2782669"/>
            <a:ext cx="801329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Difficulties in Project</a:t>
            </a:r>
          </a:p>
        </p:txBody>
      </p:sp>
    </p:spTree>
    <p:extLst>
      <p:ext uri="{BB962C8B-B14F-4D97-AF65-F5344CB8AC3E}">
        <p14:creationId xmlns:p14="http://schemas.microsoft.com/office/powerpoint/2010/main" val="36295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35E1C-BDAE-8A9A-96A8-F19D1C1E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FE7D7D-4CFE-C717-87C4-D9F86EAFF361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88A69-AF9D-8AE0-9DA2-B5BBE8F9C19E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2FAF-EBEB-90C6-32C6-94037B618DC4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D849C-19B2-A8E8-C2B0-9B643258F71D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84FF9-9F37-216F-63EB-04616B9057E1}"/>
              </a:ext>
            </a:extLst>
          </p:cNvPr>
          <p:cNvSpPr txBox="1"/>
          <p:nvPr/>
        </p:nvSpPr>
        <p:spPr>
          <a:xfrm>
            <a:off x="2372033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3074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13017A28-6AC5-5079-7F5B-ADBAF1E0A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8747" cy="68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77967-0EAA-0E5A-DE46-D682DA5BE1F9}"/>
              </a:ext>
            </a:extLst>
          </p:cNvPr>
          <p:cNvSpPr txBox="1"/>
          <p:nvPr/>
        </p:nvSpPr>
        <p:spPr>
          <a:xfrm>
            <a:off x="101780" y="1797315"/>
            <a:ext cx="1180854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ישנם 2 עמודות שמכילות קבצי תמונות וסאונד, ורצינו לשמור גם אותם בנוסף לקבצי 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CSV,JSON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וכ"ו. לכן למדנו באמצעות כלי 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AI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ספריית 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OS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, שבאמצעותה אפשר ליצור תיקייה במחשב דרך </a:t>
            </a:r>
            <a:r>
              <a:rPr lang="he-IL" sz="2400" dirty="0" err="1">
                <a:latin typeface="Showcard Gothic" panose="04020904020102020604" pitchFamily="82" charset="0"/>
                <a:cs typeface="Guttman Yad-Brush" panose="02010401010101010101" pitchFamily="2" charset="-79"/>
              </a:rPr>
              <a:t>הפייתון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ולא ידנית (</a:t>
            </a:r>
            <a:r>
              <a:rPr lang="en-US" sz="2400" dirty="0" err="1">
                <a:latin typeface="Showcard Gothic" panose="04020904020102020604" pitchFamily="82" charset="0"/>
                <a:cs typeface="Guttman Yad-Brush" panose="02010401010101010101" pitchFamily="2" charset="-79"/>
              </a:rPr>
              <a:t>os.makedirs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()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), וגם </a:t>
            </a:r>
            <a:r>
              <a:rPr lang="he-IL" sz="2400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מאפשרת ליצור נתיב שמורכב מתיקיית השמירה ושם הפוקימון על מנת להכניס את הקובץ לתוך התיקייה מבלי שנצטרך להוריד בעצמנו ידנית </a:t>
            </a:r>
            <a:r>
              <a:rPr lang="en-US" sz="2400" dirty="0" err="1">
                <a:latin typeface="Showcard Gothic" panose="04020904020102020604" pitchFamily="82" charset="0"/>
                <a:cs typeface="Guttman Yad-Brush" panose="02010401010101010101" pitchFamily="2" charset="-79"/>
              </a:rPr>
              <a:t>os.path.join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()</a:t>
            </a:r>
            <a:endParaRPr lang="he-IL" sz="2400" u="sng" dirty="0">
              <a:latin typeface="Guttman Yad-Brush" panose="02010401010101010101" pitchFamily="2" charset="-79"/>
              <a:cs typeface="Guttman Yad-Brush" panose="02010401010101010101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FA9D-BFAA-8D8D-CAA5-A16EED37F12C}"/>
              </a:ext>
            </a:extLst>
          </p:cNvPr>
          <p:cNvSpPr txBox="1"/>
          <p:nvPr/>
        </p:nvSpPr>
        <p:spPr>
          <a:xfrm>
            <a:off x="3897032" y="866056"/>
            <a:ext cx="80132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b="1" u="sng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חילוץ ושמירת תמונות וסאונד (</a:t>
            </a:r>
            <a:r>
              <a:rPr lang="en-US" sz="2800" b="1" u="sng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PNG</a:t>
            </a:r>
            <a:r>
              <a:rPr lang="he-IL" sz="2800" b="1" u="sng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, </a:t>
            </a:r>
            <a:r>
              <a:rPr lang="en-US" sz="2800" b="1" u="sng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OGG</a:t>
            </a:r>
            <a:r>
              <a:rPr lang="he-IL" sz="2800" b="1" u="sng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)</a:t>
            </a:r>
            <a:endParaRPr lang="en-US" sz="2800" u="sng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423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F2B63-A4ED-02A1-BC85-3AA2437E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E32A87-FD75-2DD9-C163-FE8FA566D9E6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DE097-246E-357A-CCBB-8B099F7632C3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5C2E8-EA36-ED04-D289-AE41B72893DA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30E6D-A131-EBE1-F645-0B7F7A834F1C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168BE-94FA-6DE0-4D8E-36BF988F23FC}"/>
              </a:ext>
            </a:extLst>
          </p:cNvPr>
          <p:cNvSpPr txBox="1"/>
          <p:nvPr/>
        </p:nvSpPr>
        <p:spPr>
          <a:xfrm>
            <a:off x="2372033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3074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9F2B3BFA-D628-34D3-609B-D8FA5370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8747" cy="68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3B46942-62A0-65C6-411B-371CE438A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3" y="218627"/>
            <a:ext cx="7403325" cy="59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9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58520-25EC-296C-170B-5836EA5F3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BF613D-5FB5-E406-0DCD-A529FA507779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6C1F6-7BB3-1868-17FE-8341FA07A676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06F06-6029-DC35-3F44-A917FBE829B0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75B9E-D21F-4805-8A7C-BDA68710FE22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82C58-C264-2446-C194-86F077E8B9D6}"/>
              </a:ext>
            </a:extLst>
          </p:cNvPr>
          <p:cNvSpPr txBox="1"/>
          <p:nvPr/>
        </p:nvSpPr>
        <p:spPr>
          <a:xfrm>
            <a:off x="2372033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3074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BF3D80AA-0EA0-AC23-4535-CA5A93539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5"/>
            <a:ext cx="12208747" cy="68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6041A1-4862-5252-C35E-C8AC75C4408B}"/>
              </a:ext>
            </a:extLst>
          </p:cNvPr>
          <p:cNvSpPr txBox="1"/>
          <p:nvPr/>
        </p:nvSpPr>
        <p:spPr>
          <a:xfrm>
            <a:off x="186814" y="1807365"/>
            <a:ext cx="1180854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רצינו בנוסף להציג ב-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COLAB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את התמונה </a:t>
            </a:r>
            <a:r>
              <a:rPr lang="he-IL" sz="2400" dirty="0" err="1">
                <a:latin typeface="Showcard Gothic" panose="04020904020102020604" pitchFamily="82" charset="0"/>
                <a:cs typeface="Guttman Yad-Brush" panose="02010401010101010101" pitchFamily="2" charset="-79"/>
              </a:rPr>
              <a:t>והסאונדים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בפועל, לעומת קובץ 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CSV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אשר מציג רק את ה-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JSON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של הקישורים לאתר. לכן נעזרנו גם כן בכלי 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AI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על מנת להציג את התמונה ו2 </a:t>
            </a:r>
            <a:r>
              <a:rPr lang="he-IL" sz="2400" dirty="0" err="1">
                <a:latin typeface="Showcard Gothic" panose="04020904020102020604" pitchFamily="82" charset="0"/>
                <a:cs typeface="Guttman Yad-Brush" panose="02010401010101010101" pitchFamily="2" charset="-79"/>
              </a:rPr>
              <a:t>הסאונדים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של כל פוקימון. וכך, יצרנו פונקציה של </a:t>
            </a:r>
            <a:r>
              <a:rPr lang="en-US" sz="2400" dirty="0" err="1">
                <a:latin typeface="Showcard Gothic" panose="04020904020102020604" pitchFamily="82" charset="0"/>
                <a:cs typeface="Guttman Yad-Brush" panose="02010401010101010101" pitchFamily="2" charset="-79"/>
              </a:rPr>
              <a:t>create_audio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()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, שלוקחת את ה-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JSON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שבו יש 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URL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של האודיו, מפצלת את סאונד ה-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LEGACY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ו-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LATEST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עבור כל פרמטר, מוודאת שהקובץ אכן תקין ומכניסים את הקובץ לתגית 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HTML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שתופיע ב-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COLAB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ותוכל להשמיע את הסאונד.</a:t>
            </a:r>
          </a:p>
          <a:p>
            <a:pPr algn="r" rtl="1"/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בנוסף, נעזרנו בספריית 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display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ו-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HTML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</a:t>
            </a:r>
            <a:b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</a:b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שבו אפשר להציג את התמונה ב-ב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COLAB</a:t>
            </a:r>
            <a:endParaRPr lang="he-IL" sz="24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algn="r" rtl="1"/>
            <a:endParaRPr lang="he-IL" sz="24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8686C-DAF9-DD13-F85C-D18317C1D623}"/>
              </a:ext>
            </a:extLst>
          </p:cNvPr>
          <p:cNvSpPr txBox="1"/>
          <p:nvPr/>
        </p:nvSpPr>
        <p:spPr>
          <a:xfrm>
            <a:off x="2084440" y="1015698"/>
            <a:ext cx="80132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b="1" u="sng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הצגת התמונה והסאונד ב-</a:t>
            </a:r>
            <a:r>
              <a:rPr lang="en-US" sz="2800" b="1" u="sng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COLAB</a:t>
            </a:r>
            <a:endParaRPr lang="he-IL" sz="2800" b="1" u="sng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615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81B4-3DD8-0521-70AE-195A83BB5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DEAFA0-EC4B-2243-D49C-08CB3560CBDA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7787E-9070-2FC2-6E9B-6AA254A0A7E6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92343-1A2D-DC87-FD39-492132D24C14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EA9D9-540F-2580-2A9D-7E83B38F2C72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9D6F3-ECBA-0813-F51C-6E3E774C3D0B}"/>
              </a:ext>
            </a:extLst>
          </p:cNvPr>
          <p:cNvSpPr txBox="1"/>
          <p:nvPr/>
        </p:nvSpPr>
        <p:spPr>
          <a:xfrm>
            <a:off x="2372033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3074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62AA16D8-6318-906C-B6D1-95481609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5"/>
            <a:ext cx="12208747" cy="68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2062D-8BFF-B631-83EC-E8C682A87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72" y="165832"/>
            <a:ext cx="8392696" cy="3439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FA3C29-2F14-E8F9-6570-84241397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399" y="3859626"/>
            <a:ext cx="7152769" cy="9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CB93F-8A1B-F39E-ECD5-4855320A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911A8D-E6E8-6006-6F88-F04D2323B05A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867DA-29E6-EEC5-4966-D0A658D2967E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D3473-44E5-8D90-69CF-73E782417846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EBD73-53AC-C3E7-9345-5C7280287BBC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2050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96D1F0E0-C140-8D8E-C597-C3844A3B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5" y="0"/>
            <a:ext cx="1219518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115D30-1AA5-8591-E665-40939CD9820A}"/>
              </a:ext>
            </a:extLst>
          </p:cNvPr>
          <p:cNvSpPr txBox="1"/>
          <p:nvPr/>
        </p:nvSpPr>
        <p:spPr>
          <a:xfrm>
            <a:off x="1929906" y="1720429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D248A-A6FD-C355-D17D-3E773307A99B}"/>
              </a:ext>
            </a:extLst>
          </p:cNvPr>
          <p:cNvSpPr txBox="1"/>
          <p:nvPr/>
        </p:nvSpPr>
        <p:spPr>
          <a:xfrm>
            <a:off x="2087762" y="2703724"/>
            <a:ext cx="801329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File saves</a:t>
            </a:r>
          </a:p>
        </p:txBody>
      </p:sp>
    </p:spTree>
    <p:extLst>
      <p:ext uri="{BB962C8B-B14F-4D97-AF65-F5344CB8AC3E}">
        <p14:creationId xmlns:p14="http://schemas.microsoft.com/office/powerpoint/2010/main" val="420530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11FD7-B976-5811-CB83-3CDA2459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5BC710-8ECE-FB4F-41E9-34D159B8F57B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EDBB9-7C50-9D3E-D190-5F5FCC80AD9F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B6730-90F6-229E-5D7F-DC53CF950CF8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9151-6DC0-A115-EA44-5E8F3DC9EB9B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2050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F2E58DF8-9B89-C796-78DB-8B467FA9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5" y="0"/>
            <a:ext cx="1219518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D3DDCE-17FB-7DC2-33B6-E97FB3B1E58D}"/>
              </a:ext>
            </a:extLst>
          </p:cNvPr>
          <p:cNvSpPr txBox="1"/>
          <p:nvPr/>
        </p:nvSpPr>
        <p:spPr>
          <a:xfrm>
            <a:off x="1929906" y="1720429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FD1E1-24D6-B260-3620-5AF9C87B9830}"/>
              </a:ext>
            </a:extLst>
          </p:cNvPr>
          <p:cNvSpPr txBox="1"/>
          <p:nvPr/>
        </p:nvSpPr>
        <p:spPr>
          <a:xfrm>
            <a:off x="2292308" y="1720429"/>
            <a:ext cx="801329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ct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4" action="ppaction://hlinkfile"/>
              </a:rPr>
              <a:t>HTML</a:t>
            </a:r>
            <a:endParaRPr lang="he-IL" sz="28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marL="457200" indent="-457200" algn="ct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5" action="ppaction://hlinkfile"/>
              </a:rPr>
              <a:t>EXCEL</a:t>
            </a:r>
            <a:endParaRPr lang="he-IL" sz="28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marL="457200" indent="-457200" algn="ct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6" action="ppaction://hlinkfile"/>
              </a:rPr>
              <a:t>CSV</a:t>
            </a:r>
            <a:endParaRPr lang="he-IL" sz="28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marL="457200" indent="-457200" algn="ct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7" action="ppaction://hlinkfile"/>
              </a:rPr>
              <a:t>JSON</a:t>
            </a:r>
            <a:endParaRPr lang="en-US" sz="28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marL="457200" indent="-457200" algn="ct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8" action="ppaction://hlinkfile"/>
              </a:rPr>
              <a:t>TXT</a:t>
            </a:r>
            <a:endParaRPr lang="he-IL" sz="28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marL="457200" indent="-457200" algn="ct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9" action="ppaction://hlinkfile"/>
              </a:rPr>
              <a:t>PNG</a:t>
            </a:r>
            <a:endParaRPr lang="he-IL" sz="28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marL="457200" indent="-457200" algn="ct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10" action="ppaction://hlinkfile"/>
              </a:rPr>
              <a:t>OGG</a:t>
            </a:r>
            <a:endParaRPr lang="he-IL" sz="28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marL="457200" indent="-457200" algn="ctr" rtl="1">
              <a:buFont typeface="Arial" panose="020B0604020202020204" pitchFamily="34" charset="0"/>
              <a:buChar char="•"/>
            </a:pPr>
            <a:endParaRPr lang="he-IL" sz="28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  <a:p>
            <a:pPr algn="ctr" rtl="1"/>
            <a:endParaRPr lang="he-IL" sz="28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505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25AE9-420C-B773-5DDF-0DFD79F16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EDD85E-CD90-415C-F3BD-30471AF3770B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09750-00DE-2865-FD37-907548FF2B4A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3414F-0085-743A-13A0-7AA70C41A4E7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708C4-138C-C976-474B-61CFC750A863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2050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D2F30EDA-EF3D-AF53-0C4F-D0478F4A8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5" y="0"/>
            <a:ext cx="1219518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3CB518-BF3B-46AC-3678-91DE8F227090}"/>
              </a:ext>
            </a:extLst>
          </p:cNvPr>
          <p:cNvSpPr txBox="1"/>
          <p:nvPr/>
        </p:nvSpPr>
        <p:spPr>
          <a:xfrm>
            <a:off x="1929906" y="1720429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370B5-78A0-E7C6-FCC4-C81F86F93723}"/>
              </a:ext>
            </a:extLst>
          </p:cNvPr>
          <p:cNvSpPr txBox="1"/>
          <p:nvPr/>
        </p:nvSpPr>
        <p:spPr>
          <a:xfrm>
            <a:off x="4577781" y="2565225"/>
            <a:ext cx="303325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5242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B01E0-31AA-CDA9-B587-4F77E031E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135FE-83A4-26CC-5774-2D1CFC3CDD82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1FB39-DF77-E93F-9157-B8BDE84B4FDD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3F68F-B8E6-CD58-C078-80179A6F345A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CEE91-4E92-4604-F207-89C2BE197A4D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263F6-93EC-B7C1-E940-45A00CF55BF1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8194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DE75E388-8808-1A6D-8595-2D14E9E1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376" cy="68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1B1E5-876F-03D2-B7A6-D69ACBCAA5FD}"/>
              </a:ext>
            </a:extLst>
          </p:cNvPr>
          <p:cNvSpPr txBox="1"/>
          <p:nvPr/>
        </p:nvSpPr>
        <p:spPr>
          <a:xfrm>
            <a:off x="2089355" y="2782669"/>
            <a:ext cx="801329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Our library</a:t>
            </a:r>
            <a:endParaRPr lang="he-IL" sz="40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08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829CF-7B98-7F6D-CCEB-F91845101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48180-EBDF-3F34-0E65-0DFE0D583FBA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AC6C8-85F1-90B1-C9B7-EFCBE8E29C29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33D9E-28A8-4ADF-810E-61DC7E64708C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D1C31-B8A5-17C5-D724-C3417AC35048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2DB3-38AE-4084-5C1C-96AE97B99761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8194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F55AAF2D-DDCB-39BA-6288-CAA3609B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376" cy="68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BA356-1D3B-D1D9-B906-8B39CF152985}"/>
              </a:ext>
            </a:extLst>
          </p:cNvPr>
          <p:cNvSpPr txBox="1"/>
          <p:nvPr/>
        </p:nvSpPr>
        <p:spPr>
          <a:xfrm>
            <a:off x="2089355" y="1351182"/>
            <a:ext cx="801329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הספרייה שבחרנו היא ספרייה של פוקימון, אשר יש בה אוסף של 1302 פוקימונים שקיימים בתולדות ההיסטוריה של הסדרה/משחק. הספרייה כוללת את שמותיהם ותכונותיהם. כגון: גובה, משקל, רמת לחימה וכדומה.</a:t>
            </a:r>
          </a:p>
        </p:txBody>
      </p:sp>
    </p:spTree>
    <p:extLst>
      <p:ext uri="{BB962C8B-B14F-4D97-AF65-F5344CB8AC3E}">
        <p14:creationId xmlns:p14="http://schemas.microsoft.com/office/powerpoint/2010/main" val="104068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E54FA-41D3-23EA-9C2E-6D86E48A3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17E392-80BC-C0B3-C7B2-9F2C1643B742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D06C1-F2EC-D8B1-CED0-21592540D391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12414-45F6-33B3-1665-437C23E7AA94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390B7-B315-896B-F201-6B7BE2F06DD9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6B23B-C7E6-7471-3CFB-7D7AA831F63D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7170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36D4D5ED-DD93-7914-F6AC-35B817DA3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8" y="0"/>
            <a:ext cx="121951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34BEE2-50CF-8F7C-6A3E-191F9AA79961}"/>
              </a:ext>
            </a:extLst>
          </p:cNvPr>
          <p:cNvSpPr txBox="1"/>
          <p:nvPr/>
        </p:nvSpPr>
        <p:spPr>
          <a:xfrm>
            <a:off x="2087761" y="2782669"/>
            <a:ext cx="801329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How did we connect to </a:t>
            </a:r>
            <a:r>
              <a:rPr lang="en-US" sz="4000" dirty="0" err="1">
                <a:latin typeface="Showcard Gothic" panose="04020904020102020604" pitchFamily="82" charset="0"/>
                <a:cs typeface="Guttman Yad-Brush" panose="02010401010101010101" pitchFamily="2" charset="-79"/>
              </a:rPr>
              <a:t>api</a:t>
            </a:r>
            <a:r>
              <a:rPr lang="en-US" sz="40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05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E3E74-B2AE-A2CC-C318-8CB83C152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0EA93D-EEA2-9F18-5161-CC663514BB2B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457E2-3359-BCA2-BE0C-D77C362B763D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E48DF-6587-BAE9-B30F-5FF5C4754366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07E74-E095-A702-7E64-4BF85E9E335D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51333-AF54-90DB-BCBF-C984CB4FFEA3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7170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EA6E3377-0F48-11F2-8EAC-CA443DF2E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8" y="0"/>
            <a:ext cx="121951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CDC7C3-7DA2-76EC-CA3B-B8AA186C0B13}"/>
              </a:ext>
            </a:extLst>
          </p:cNvPr>
          <p:cNvSpPr txBox="1"/>
          <p:nvPr/>
        </p:nvSpPr>
        <p:spPr>
          <a:xfrm>
            <a:off x="2087760" y="1301126"/>
            <a:ext cx="80132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3600" dirty="0">
                <a:latin typeface="Showcard Gothic" panose="04020904020102020604" pitchFamily="82" charset="0"/>
                <a:cs typeface="Guttman Yad-Brush" panose="02010401010101010101" pitchFamily="2" charset="-79"/>
                <a:hlinkClick r:id="rId3"/>
              </a:rPr>
              <a:t>https://pokeapi.co/</a:t>
            </a:r>
            <a:endParaRPr lang="he-IL" sz="36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03C3E-8E36-610E-6D44-A969B807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004" y="2432505"/>
            <a:ext cx="7260803" cy="1441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4D7A7-0D0F-4DA8-D688-BF076538D992}"/>
              </a:ext>
            </a:extLst>
          </p:cNvPr>
          <p:cNvSpPr txBox="1"/>
          <p:nvPr/>
        </p:nvSpPr>
        <p:spPr>
          <a:xfrm>
            <a:off x="4778476" y="4396519"/>
            <a:ext cx="704481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נכנסנו לאתר שמצוין למעלה, ולקחנו את כתובת ה-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API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שמוצגת בתמונה. יש אפשרות לחלוץ בין 1-1302 פוקימונים, ובוצעו כמה שלבים:</a:t>
            </a:r>
          </a:p>
        </p:txBody>
      </p:sp>
    </p:spTree>
    <p:extLst>
      <p:ext uri="{BB962C8B-B14F-4D97-AF65-F5344CB8AC3E}">
        <p14:creationId xmlns:p14="http://schemas.microsoft.com/office/powerpoint/2010/main" val="95609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B8F85-440F-E16A-A3FC-A7947D7D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842F62-D0CB-C37E-D8A6-CA5113FBB2F9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F3631-21B3-B1FD-015C-BD5CF7A021A5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BD7F5-46F3-5622-3C20-3E2DEDE5921C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CB45F-DAE0-61D0-A5CA-B8BCBBF8D498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6E50C-1A53-B662-6238-E40220843098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6146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27829C3C-50E3-2A12-6AB8-87814648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88289D-DB26-8215-0550-3165DCE78FFB}"/>
              </a:ext>
            </a:extLst>
          </p:cNvPr>
          <p:cNvSpPr txBox="1"/>
          <p:nvPr/>
        </p:nvSpPr>
        <p:spPr>
          <a:xfrm>
            <a:off x="422787" y="1125793"/>
            <a:ext cx="1104654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36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1. בדיקת כמות הפוקימונים הקיימים בספרייה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B7DDB-29AC-0701-EC02-21740658C429}"/>
              </a:ext>
            </a:extLst>
          </p:cNvPr>
          <p:cNvSpPr txBox="1"/>
          <p:nvPr/>
        </p:nvSpPr>
        <p:spPr>
          <a:xfrm>
            <a:off x="422787" y="2099727"/>
            <a:ext cx="515579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לקחנו את הכתובת 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API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 הכללית של הפוקימון ובדקנו כמה פוקימונים קיימים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C2123-6E3C-E4E3-A826-5BB13BC2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202"/>
          <a:stretch>
            <a:fillRect/>
          </a:stretch>
        </p:blipFill>
        <p:spPr>
          <a:xfrm>
            <a:off x="6096000" y="2180163"/>
            <a:ext cx="5373329" cy="21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B49E3-C64A-0BD7-7151-A6110CEF1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E79EA7-A450-0E34-DC94-59EE633CB37C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FE166-749F-F35F-EF0F-BF7C3911FEED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99429-B789-B9CD-C0A4-4AB8DFC93EFB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5535A-A3A6-69C7-F630-872D9DAC72A3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414BD-E9E7-4010-AA61-6954527F46F5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6146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27BEA533-DA44-9E5C-EA73-CAC11E55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CF18C3-87A6-3C59-3F9E-31132D15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87"/>
          <a:stretch>
            <a:fillRect/>
          </a:stretch>
        </p:blipFill>
        <p:spPr>
          <a:xfrm>
            <a:off x="5846335" y="2070230"/>
            <a:ext cx="5906900" cy="1656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9035C2-1991-23F9-46A1-0E518E96A9B1}"/>
              </a:ext>
            </a:extLst>
          </p:cNvPr>
          <p:cNvSpPr txBox="1"/>
          <p:nvPr/>
        </p:nvSpPr>
        <p:spPr>
          <a:xfrm>
            <a:off x="2802194" y="1194619"/>
            <a:ext cx="87851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36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2. בדיקת העמודות הקיימות בספרייה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18CFE-5D5C-2016-43A6-3412C33C21B5}"/>
              </a:ext>
            </a:extLst>
          </p:cNvPr>
          <p:cNvSpPr txBox="1"/>
          <p:nvPr/>
        </p:nvSpPr>
        <p:spPr>
          <a:xfrm>
            <a:off x="281277" y="2116397"/>
            <a:ext cx="515579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לקחנו פוקימון אחד ובדקנו את כל העמודות שקיימות עבורו באמצעות </a:t>
            </a:r>
            <a:r>
              <a:rPr lang="en-US" sz="2400" dirty="0" err="1">
                <a:latin typeface="Showcard Gothic" panose="04020904020102020604" pitchFamily="82" charset="0"/>
                <a:cs typeface="Guttman Yad-Brush" panose="02010401010101010101" pitchFamily="2" charset="-79"/>
              </a:rPr>
              <a:t>data.keys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()</a:t>
            </a:r>
            <a:endParaRPr lang="he-IL" sz="24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9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73E3D-FE19-1B4B-37AD-38D868F6C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93956F-ABED-1F5C-EB03-F4171EF08F01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05C5C-2AE0-5FE7-CE12-877868BFF9BB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5A7B7-8A61-0BF8-1F2C-D910AB679497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95D8A-7651-355B-1E37-5AD510353EE0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8ED2E-9FB9-3353-4649-346A7E911257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5122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71AC58F2-B018-764F-73AB-6AA25EB97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976E9C-0F52-2F5B-49C6-B3CF56FED12E}"/>
              </a:ext>
            </a:extLst>
          </p:cNvPr>
          <p:cNvSpPr txBox="1"/>
          <p:nvPr/>
        </p:nvSpPr>
        <p:spPr>
          <a:xfrm>
            <a:off x="5011468" y="322146"/>
            <a:ext cx="65630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3. הצגת העמודות ב-</a:t>
            </a:r>
            <a:r>
              <a:rPr lang="en-US" sz="36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COLAB</a:t>
            </a:r>
            <a:endParaRPr lang="he-IL" sz="3600" dirty="0">
              <a:latin typeface="Showcard Gothic" panose="04020904020102020604" pitchFamily="82" charset="0"/>
              <a:cs typeface="Guttman Yad-Brush" panose="02010401010101010101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4C279-D9AC-061B-9A2A-EB4A9A87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44" y="1135972"/>
            <a:ext cx="6957356" cy="4517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202BA-76D7-461B-F526-858437484BAC}"/>
              </a:ext>
            </a:extLst>
          </p:cNvPr>
          <p:cNvSpPr txBox="1"/>
          <p:nvPr/>
        </p:nvSpPr>
        <p:spPr>
          <a:xfrm>
            <a:off x="723900" y="1135972"/>
            <a:ext cx="3602293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הכנסנו את העמודות לתצוגה ב-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COLAB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. ישנם עמודות עם ערך אחד ועמודות עם כמה ערכים שמוצגים ב-</a:t>
            </a:r>
            <a:r>
              <a:rPr lang="en-US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JSON</a:t>
            </a:r>
            <a:r>
              <a:rPr lang="he-IL" sz="24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, שלפנו את כל הערכים.</a:t>
            </a:r>
          </a:p>
        </p:txBody>
      </p:sp>
    </p:spTree>
    <p:extLst>
      <p:ext uri="{BB962C8B-B14F-4D97-AF65-F5344CB8AC3E}">
        <p14:creationId xmlns:p14="http://schemas.microsoft.com/office/powerpoint/2010/main" val="192904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7892-07E3-0638-A026-4572FF3E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9E4B31-1E09-F9D0-6757-7974DFC5929E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99C52-D611-1240-7AA7-A77BADEE44ED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1A94A-4B3D-1FB2-5F71-7FA8F911117A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C32A4-26F0-8453-0EC5-CEF7D62B618D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FFB8C-3914-9CA4-C3B4-4423298EF9B7}"/>
              </a:ext>
            </a:extLst>
          </p:cNvPr>
          <p:cNvSpPr txBox="1"/>
          <p:nvPr/>
        </p:nvSpPr>
        <p:spPr>
          <a:xfrm>
            <a:off x="2654710" y="816077"/>
            <a:ext cx="8013290" cy="26129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4098" name="Picture 2" descr="Pikachu Backgrounds, powerpoint chibi bap HD wallpaper | Pxfuel">
            <a:extLst>
              <a:ext uri="{FF2B5EF4-FFF2-40B4-BE49-F238E27FC236}">
                <a16:creationId xmlns:a16="http://schemas.microsoft.com/office/drawing/2014/main" id="{06B6BE6F-846A-8A42-673B-9AD3C01D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8" y="0"/>
            <a:ext cx="121951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22D12E-11FB-93BD-B2C0-B0D01AC10EE4}"/>
              </a:ext>
            </a:extLst>
          </p:cNvPr>
          <p:cNvSpPr txBox="1"/>
          <p:nvPr/>
        </p:nvSpPr>
        <p:spPr>
          <a:xfrm>
            <a:off x="3284406" y="2721114"/>
            <a:ext cx="561999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latin typeface="Showcard Gothic" panose="04020904020102020604" pitchFamily="82" charset="0"/>
                <a:cs typeface="Guttman Yad-Brush" panose="02010401010101010101" pitchFamily="2" charset="-79"/>
              </a:rPr>
              <a:t>Library Limitations</a:t>
            </a:r>
          </a:p>
        </p:txBody>
      </p:sp>
    </p:spTree>
    <p:extLst>
      <p:ext uri="{BB962C8B-B14F-4D97-AF65-F5344CB8AC3E}">
        <p14:creationId xmlns:p14="http://schemas.microsoft.com/office/powerpoint/2010/main" val="278230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386</Words>
  <Application>Microsoft Office PowerPoint</Application>
  <PresentationFormat>Widescreen</PresentationFormat>
  <Paragraphs>43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Guttman Yad-Brush</vt:lpstr>
      <vt:lpstr>Showcard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מקס חלפין</dc:creator>
  <cp:lastModifiedBy>מקס חלפין</cp:lastModifiedBy>
  <cp:revision>31</cp:revision>
  <dcterms:created xsi:type="dcterms:W3CDTF">2025-06-02T11:16:12Z</dcterms:created>
  <dcterms:modified xsi:type="dcterms:W3CDTF">2025-06-19T13:02:18Z</dcterms:modified>
</cp:coreProperties>
</file>