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0" r:id="rId3"/>
    <p:sldId id="280" r:id="rId4"/>
    <p:sldId id="257" r:id="rId5"/>
    <p:sldId id="277" r:id="rId6"/>
    <p:sldId id="265" r:id="rId7"/>
    <p:sldId id="266" r:id="rId8"/>
    <p:sldId id="267" r:id="rId9"/>
    <p:sldId id="268" r:id="rId10"/>
    <p:sldId id="269" r:id="rId11"/>
    <p:sldId id="270" r:id="rId12"/>
    <p:sldId id="271" r:id="rId13"/>
    <p:sldId id="272" r:id="rId14"/>
    <p:sldId id="273" r:id="rId15"/>
    <p:sldId id="263" r:id="rId16"/>
    <p:sldId id="274" r:id="rId17"/>
    <p:sldId id="278" r:id="rId18"/>
    <p:sldId id="275" r:id="rId19"/>
    <p:sldId id="264" r:id="rId20"/>
    <p:sldId id="276" r:id="rId21"/>
    <p:sldId id="261" r:id="rId22"/>
    <p:sldId id="262" r:id="rId23"/>
    <p:sldId id="258" r:id="rId24"/>
    <p:sldId id="279" r:id="rId2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37D632C2-8BBE-4D8A-AF39-E4A8DB45E40A}" type="datetimeFigureOut">
              <a:rPr lang="he-IL" smtClean="0"/>
              <a:t>כ"ג/סיון/תשפ"ה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3A34351-0813-4839-90CE-C00EA3001BBE}" type="slidenum">
              <a:rPr lang="he-IL" smtClean="0"/>
              <a:t>‹#›</a:t>
            </a:fld>
            <a:endParaRPr lang="he-IL"/>
          </a:p>
        </p:txBody>
      </p:sp>
    </p:spTree>
    <p:extLst>
      <p:ext uri="{BB962C8B-B14F-4D97-AF65-F5344CB8AC3E}">
        <p14:creationId xmlns:p14="http://schemas.microsoft.com/office/powerpoint/2010/main" val="266801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9CFEB6-2F42-7AAF-2487-F90616F21B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A56C20-0AE3-CA21-F5F5-82D6C888BC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3E66BE-CE43-422F-9F0A-BE12A6A73BF1}"/>
              </a:ext>
            </a:extLst>
          </p:cNvPr>
          <p:cNvSpPr>
            <a:spLocks noGrp="1"/>
          </p:cNvSpPr>
          <p:nvPr>
            <p:ph type="body" idx="1"/>
          </p:nvPr>
        </p:nvSpPr>
        <p:spPr/>
        <p:txBody>
          <a:bodyPr/>
          <a:lstStyle/>
          <a:p>
            <a:endParaRPr lang="he-IL" dirty="0"/>
          </a:p>
        </p:txBody>
      </p:sp>
      <p:sp>
        <p:nvSpPr>
          <p:cNvPr id="4" name="Slide Number Placeholder 3">
            <a:extLst>
              <a:ext uri="{FF2B5EF4-FFF2-40B4-BE49-F238E27FC236}">
                <a16:creationId xmlns:a16="http://schemas.microsoft.com/office/drawing/2014/main" id="{2260715B-E810-0060-5ABB-2CC04B780B82}"/>
              </a:ext>
            </a:extLst>
          </p:cNvPr>
          <p:cNvSpPr>
            <a:spLocks noGrp="1"/>
          </p:cNvSpPr>
          <p:nvPr>
            <p:ph type="sldNum" sz="quarter" idx="5"/>
          </p:nvPr>
        </p:nvSpPr>
        <p:spPr/>
        <p:txBody>
          <a:bodyPr/>
          <a:lstStyle/>
          <a:p>
            <a:fld id="{53A34351-0813-4839-90CE-C00EA3001BBE}" type="slidenum">
              <a:rPr lang="he-IL" smtClean="0"/>
              <a:t>16</a:t>
            </a:fld>
            <a:endParaRPr lang="he-IL"/>
          </a:p>
        </p:txBody>
      </p:sp>
    </p:spTree>
    <p:extLst>
      <p:ext uri="{BB962C8B-B14F-4D97-AF65-F5344CB8AC3E}">
        <p14:creationId xmlns:p14="http://schemas.microsoft.com/office/powerpoint/2010/main" val="3118455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379BC-D52C-9660-7DA2-F17C0668DB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114BED-BC41-88B9-D4AB-22D84F6082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ACA8A9-10F2-71A0-290B-38F0046F7BAC}"/>
              </a:ext>
            </a:extLst>
          </p:cNvPr>
          <p:cNvSpPr>
            <a:spLocks noGrp="1"/>
          </p:cNvSpPr>
          <p:nvPr>
            <p:ph type="body" idx="1"/>
          </p:nvPr>
        </p:nvSpPr>
        <p:spPr/>
        <p:txBody>
          <a:bodyPr/>
          <a:lstStyle/>
          <a:p>
            <a:endParaRPr lang="he-IL" dirty="0"/>
          </a:p>
        </p:txBody>
      </p:sp>
      <p:sp>
        <p:nvSpPr>
          <p:cNvPr id="4" name="Slide Number Placeholder 3">
            <a:extLst>
              <a:ext uri="{FF2B5EF4-FFF2-40B4-BE49-F238E27FC236}">
                <a16:creationId xmlns:a16="http://schemas.microsoft.com/office/drawing/2014/main" id="{29A082B0-0CC5-EF36-821D-6F74BA67B5F6}"/>
              </a:ext>
            </a:extLst>
          </p:cNvPr>
          <p:cNvSpPr>
            <a:spLocks noGrp="1"/>
          </p:cNvSpPr>
          <p:nvPr>
            <p:ph type="sldNum" sz="quarter" idx="5"/>
          </p:nvPr>
        </p:nvSpPr>
        <p:spPr/>
        <p:txBody>
          <a:bodyPr/>
          <a:lstStyle/>
          <a:p>
            <a:fld id="{53A34351-0813-4839-90CE-C00EA3001BBE}" type="slidenum">
              <a:rPr lang="he-IL" smtClean="0"/>
              <a:t>18</a:t>
            </a:fld>
            <a:endParaRPr lang="he-IL"/>
          </a:p>
        </p:txBody>
      </p:sp>
    </p:spTree>
    <p:extLst>
      <p:ext uri="{BB962C8B-B14F-4D97-AF65-F5344CB8AC3E}">
        <p14:creationId xmlns:p14="http://schemas.microsoft.com/office/powerpoint/2010/main" val="715026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72ABC-B10F-CF93-0E4A-CF334416C0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4ABCEA-B764-FE76-737F-197FC72D88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49EEBC-9AD5-A628-124B-5622D0C86693}"/>
              </a:ext>
            </a:extLst>
          </p:cNvPr>
          <p:cNvSpPr>
            <a:spLocks noGrp="1"/>
          </p:cNvSpPr>
          <p:nvPr>
            <p:ph type="body" idx="1"/>
          </p:nvPr>
        </p:nvSpPr>
        <p:spPr/>
        <p:txBody>
          <a:bodyPr/>
          <a:lstStyle/>
          <a:p>
            <a:endParaRPr lang="he-IL" dirty="0"/>
          </a:p>
        </p:txBody>
      </p:sp>
      <p:sp>
        <p:nvSpPr>
          <p:cNvPr id="4" name="Slide Number Placeholder 3">
            <a:extLst>
              <a:ext uri="{FF2B5EF4-FFF2-40B4-BE49-F238E27FC236}">
                <a16:creationId xmlns:a16="http://schemas.microsoft.com/office/drawing/2014/main" id="{E6F70C98-B430-B715-DCF5-F921FE36B943}"/>
              </a:ext>
            </a:extLst>
          </p:cNvPr>
          <p:cNvSpPr>
            <a:spLocks noGrp="1"/>
          </p:cNvSpPr>
          <p:nvPr>
            <p:ph type="sldNum" sz="quarter" idx="5"/>
          </p:nvPr>
        </p:nvSpPr>
        <p:spPr/>
        <p:txBody>
          <a:bodyPr/>
          <a:lstStyle/>
          <a:p>
            <a:fld id="{53A34351-0813-4839-90CE-C00EA3001BBE}" type="slidenum">
              <a:rPr lang="he-IL" smtClean="0"/>
              <a:t>20</a:t>
            </a:fld>
            <a:endParaRPr lang="he-IL"/>
          </a:p>
        </p:txBody>
      </p:sp>
    </p:spTree>
    <p:extLst>
      <p:ext uri="{BB962C8B-B14F-4D97-AF65-F5344CB8AC3E}">
        <p14:creationId xmlns:p14="http://schemas.microsoft.com/office/powerpoint/2010/main" val="1883047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820E0-E564-25DC-C777-6ABE11849D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A09E3C-C6A7-E348-A3A0-C20B35632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4BAFE2-A835-8DD7-80FB-B801DBD0FE98}"/>
              </a:ext>
            </a:extLst>
          </p:cNvPr>
          <p:cNvSpPr>
            <a:spLocks noGrp="1"/>
          </p:cNvSpPr>
          <p:nvPr>
            <p:ph type="body" idx="1"/>
          </p:nvPr>
        </p:nvSpPr>
        <p:spPr/>
        <p:txBody>
          <a:bodyPr/>
          <a:lstStyle/>
          <a:p>
            <a:endParaRPr lang="he-IL" dirty="0"/>
          </a:p>
        </p:txBody>
      </p:sp>
      <p:sp>
        <p:nvSpPr>
          <p:cNvPr id="4" name="Slide Number Placeholder 3">
            <a:extLst>
              <a:ext uri="{FF2B5EF4-FFF2-40B4-BE49-F238E27FC236}">
                <a16:creationId xmlns:a16="http://schemas.microsoft.com/office/drawing/2014/main" id="{B8533087-93F6-E9DD-3F4D-829EDEF8B7BE}"/>
              </a:ext>
            </a:extLst>
          </p:cNvPr>
          <p:cNvSpPr>
            <a:spLocks noGrp="1"/>
          </p:cNvSpPr>
          <p:nvPr>
            <p:ph type="sldNum" sz="quarter" idx="5"/>
          </p:nvPr>
        </p:nvSpPr>
        <p:spPr/>
        <p:txBody>
          <a:bodyPr/>
          <a:lstStyle/>
          <a:p>
            <a:fld id="{53A34351-0813-4839-90CE-C00EA3001BBE}" type="slidenum">
              <a:rPr lang="he-IL" smtClean="0"/>
              <a:t>22</a:t>
            </a:fld>
            <a:endParaRPr lang="he-IL"/>
          </a:p>
        </p:txBody>
      </p:sp>
    </p:spTree>
    <p:extLst>
      <p:ext uri="{BB962C8B-B14F-4D97-AF65-F5344CB8AC3E}">
        <p14:creationId xmlns:p14="http://schemas.microsoft.com/office/powerpoint/2010/main" val="3646883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53A34351-0813-4839-90CE-C00EA3001BBE}" type="slidenum">
              <a:rPr lang="he-IL" smtClean="0"/>
              <a:t>23</a:t>
            </a:fld>
            <a:endParaRPr lang="he-IL"/>
          </a:p>
        </p:txBody>
      </p:sp>
    </p:spTree>
    <p:extLst>
      <p:ext uri="{BB962C8B-B14F-4D97-AF65-F5344CB8AC3E}">
        <p14:creationId xmlns:p14="http://schemas.microsoft.com/office/powerpoint/2010/main" val="624775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F995B-C1DC-7BCE-E34C-13C4CBA86C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062C3A-92B0-203B-BE35-70ECA28E5A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78208D-B64B-2FF5-1C27-62001F63235B}"/>
              </a:ext>
            </a:extLst>
          </p:cNvPr>
          <p:cNvSpPr>
            <a:spLocks noGrp="1"/>
          </p:cNvSpPr>
          <p:nvPr>
            <p:ph type="body" idx="1"/>
          </p:nvPr>
        </p:nvSpPr>
        <p:spPr/>
        <p:txBody>
          <a:bodyPr/>
          <a:lstStyle/>
          <a:p>
            <a:endParaRPr lang="he-IL" dirty="0"/>
          </a:p>
        </p:txBody>
      </p:sp>
      <p:sp>
        <p:nvSpPr>
          <p:cNvPr id="4" name="Slide Number Placeholder 3">
            <a:extLst>
              <a:ext uri="{FF2B5EF4-FFF2-40B4-BE49-F238E27FC236}">
                <a16:creationId xmlns:a16="http://schemas.microsoft.com/office/drawing/2014/main" id="{617F1C73-8930-A1C8-F314-C63E0215696F}"/>
              </a:ext>
            </a:extLst>
          </p:cNvPr>
          <p:cNvSpPr>
            <a:spLocks noGrp="1"/>
          </p:cNvSpPr>
          <p:nvPr>
            <p:ph type="sldNum" sz="quarter" idx="5"/>
          </p:nvPr>
        </p:nvSpPr>
        <p:spPr/>
        <p:txBody>
          <a:bodyPr/>
          <a:lstStyle/>
          <a:p>
            <a:fld id="{53A34351-0813-4839-90CE-C00EA3001BBE}" type="slidenum">
              <a:rPr lang="he-IL" smtClean="0"/>
              <a:t>24</a:t>
            </a:fld>
            <a:endParaRPr lang="he-IL"/>
          </a:p>
        </p:txBody>
      </p:sp>
    </p:spTree>
    <p:extLst>
      <p:ext uri="{BB962C8B-B14F-4D97-AF65-F5344CB8AC3E}">
        <p14:creationId xmlns:p14="http://schemas.microsoft.com/office/powerpoint/2010/main" val="986166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F9BE-4258-34B8-93DE-35B47F177AE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he-IL"/>
          </a:p>
        </p:txBody>
      </p:sp>
      <p:sp>
        <p:nvSpPr>
          <p:cNvPr id="3" name="Subtitle 2">
            <a:extLst>
              <a:ext uri="{FF2B5EF4-FFF2-40B4-BE49-F238E27FC236}">
                <a16:creationId xmlns:a16="http://schemas.microsoft.com/office/drawing/2014/main" id="{CF208054-8352-3BF5-BE78-990782EC06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he-IL"/>
          </a:p>
        </p:txBody>
      </p:sp>
      <p:sp>
        <p:nvSpPr>
          <p:cNvPr id="4" name="Date Placeholder 3">
            <a:extLst>
              <a:ext uri="{FF2B5EF4-FFF2-40B4-BE49-F238E27FC236}">
                <a16:creationId xmlns:a16="http://schemas.microsoft.com/office/drawing/2014/main" id="{FD1017F3-154C-7308-2D78-5FAF0F11CA90}"/>
              </a:ext>
            </a:extLst>
          </p:cNvPr>
          <p:cNvSpPr>
            <a:spLocks noGrp="1"/>
          </p:cNvSpPr>
          <p:nvPr>
            <p:ph type="dt" sz="half" idx="10"/>
          </p:nvPr>
        </p:nvSpPr>
        <p:spPr/>
        <p:txBody>
          <a:bodyPr/>
          <a:lstStyle/>
          <a:p>
            <a:fld id="{FF498706-7532-4C1E-A487-64C4A505D152}" type="datetimeFigureOut">
              <a:rPr lang="he-IL" smtClean="0"/>
              <a:t>כ"ג/סיון/תשפ"ה</a:t>
            </a:fld>
            <a:endParaRPr lang="he-IL"/>
          </a:p>
        </p:txBody>
      </p:sp>
      <p:sp>
        <p:nvSpPr>
          <p:cNvPr id="5" name="Footer Placeholder 4">
            <a:extLst>
              <a:ext uri="{FF2B5EF4-FFF2-40B4-BE49-F238E27FC236}">
                <a16:creationId xmlns:a16="http://schemas.microsoft.com/office/drawing/2014/main" id="{A3F3E52F-7582-EB17-45DD-C6572F2DDF4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0A700186-9415-31AE-11FE-6D6EAC833F26}"/>
              </a:ext>
            </a:extLst>
          </p:cNvPr>
          <p:cNvSpPr>
            <a:spLocks noGrp="1"/>
          </p:cNvSpPr>
          <p:nvPr>
            <p:ph type="sldNum" sz="quarter" idx="12"/>
          </p:nvPr>
        </p:nvSpPr>
        <p:spPr/>
        <p:txBody>
          <a:bodyPr/>
          <a:lstStyle/>
          <a:p>
            <a:fld id="{A73F5237-A8B3-46FA-8278-51BB5010FB15}" type="slidenum">
              <a:rPr lang="he-IL" smtClean="0"/>
              <a:t>‹#›</a:t>
            </a:fld>
            <a:endParaRPr lang="he-IL"/>
          </a:p>
        </p:txBody>
      </p:sp>
    </p:spTree>
    <p:extLst>
      <p:ext uri="{BB962C8B-B14F-4D97-AF65-F5344CB8AC3E}">
        <p14:creationId xmlns:p14="http://schemas.microsoft.com/office/powerpoint/2010/main" val="3390560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2E1D-75A4-49BE-AFAE-951FA30260C5}"/>
              </a:ext>
            </a:extLst>
          </p:cNvPr>
          <p:cNvSpPr>
            <a:spLocks noGrp="1"/>
          </p:cNvSpPr>
          <p:nvPr>
            <p:ph type="title"/>
          </p:nvPr>
        </p:nvSpPr>
        <p:spPr/>
        <p:txBody>
          <a:bodyPr/>
          <a:lstStyle/>
          <a:p>
            <a:r>
              <a:rPr lang="en-GB"/>
              <a:t>Click to edit Master title style</a:t>
            </a:r>
            <a:endParaRPr lang="he-IL"/>
          </a:p>
        </p:txBody>
      </p:sp>
      <p:sp>
        <p:nvSpPr>
          <p:cNvPr id="3" name="Vertical Text Placeholder 2">
            <a:extLst>
              <a:ext uri="{FF2B5EF4-FFF2-40B4-BE49-F238E27FC236}">
                <a16:creationId xmlns:a16="http://schemas.microsoft.com/office/drawing/2014/main" id="{37094825-9B1C-2549-6D2D-40CF16FA1ED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e-IL"/>
          </a:p>
        </p:txBody>
      </p:sp>
      <p:sp>
        <p:nvSpPr>
          <p:cNvPr id="4" name="Date Placeholder 3">
            <a:extLst>
              <a:ext uri="{FF2B5EF4-FFF2-40B4-BE49-F238E27FC236}">
                <a16:creationId xmlns:a16="http://schemas.microsoft.com/office/drawing/2014/main" id="{E2CE7802-424B-AAC2-8769-8C6FEA3752DB}"/>
              </a:ext>
            </a:extLst>
          </p:cNvPr>
          <p:cNvSpPr>
            <a:spLocks noGrp="1"/>
          </p:cNvSpPr>
          <p:nvPr>
            <p:ph type="dt" sz="half" idx="10"/>
          </p:nvPr>
        </p:nvSpPr>
        <p:spPr/>
        <p:txBody>
          <a:bodyPr/>
          <a:lstStyle/>
          <a:p>
            <a:fld id="{FF498706-7532-4C1E-A487-64C4A505D152}" type="datetimeFigureOut">
              <a:rPr lang="he-IL" smtClean="0"/>
              <a:t>כ"ג/סיון/תשפ"ה</a:t>
            </a:fld>
            <a:endParaRPr lang="he-IL"/>
          </a:p>
        </p:txBody>
      </p:sp>
      <p:sp>
        <p:nvSpPr>
          <p:cNvPr id="5" name="Footer Placeholder 4">
            <a:extLst>
              <a:ext uri="{FF2B5EF4-FFF2-40B4-BE49-F238E27FC236}">
                <a16:creationId xmlns:a16="http://schemas.microsoft.com/office/drawing/2014/main" id="{021F0EA3-8C13-9F8C-1775-AB91CA3EC24C}"/>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490E0EA-5B2B-4EB4-D9E1-CA0CB35451B9}"/>
              </a:ext>
            </a:extLst>
          </p:cNvPr>
          <p:cNvSpPr>
            <a:spLocks noGrp="1"/>
          </p:cNvSpPr>
          <p:nvPr>
            <p:ph type="sldNum" sz="quarter" idx="12"/>
          </p:nvPr>
        </p:nvSpPr>
        <p:spPr/>
        <p:txBody>
          <a:bodyPr/>
          <a:lstStyle/>
          <a:p>
            <a:fld id="{A73F5237-A8B3-46FA-8278-51BB5010FB15}" type="slidenum">
              <a:rPr lang="he-IL" smtClean="0"/>
              <a:t>‹#›</a:t>
            </a:fld>
            <a:endParaRPr lang="he-IL"/>
          </a:p>
        </p:txBody>
      </p:sp>
    </p:spTree>
    <p:extLst>
      <p:ext uri="{BB962C8B-B14F-4D97-AF65-F5344CB8AC3E}">
        <p14:creationId xmlns:p14="http://schemas.microsoft.com/office/powerpoint/2010/main" val="180241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F24963-BC0E-AD21-FF96-8E66A79CBD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he-IL"/>
          </a:p>
        </p:txBody>
      </p:sp>
      <p:sp>
        <p:nvSpPr>
          <p:cNvPr id="3" name="Vertical Text Placeholder 2">
            <a:extLst>
              <a:ext uri="{FF2B5EF4-FFF2-40B4-BE49-F238E27FC236}">
                <a16:creationId xmlns:a16="http://schemas.microsoft.com/office/drawing/2014/main" id="{1A7AE533-814F-88F1-6D23-FA5D6656F0A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e-IL"/>
          </a:p>
        </p:txBody>
      </p:sp>
      <p:sp>
        <p:nvSpPr>
          <p:cNvPr id="4" name="Date Placeholder 3">
            <a:extLst>
              <a:ext uri="{FF2B5EF4-FFF2-40B4-BE49-F238E27FC236}">
                <a16:creationId xmlns:a16="http://schemas.microsoft.com/office/drawing/2014/main" id="{80553B0B-80E5-62A7-329B-454474438418}"/>
              </a:ext>
            </a:extLst>
          </p:cNvPr>
          <p:cNvSpPr>
            <a:spLocks noGrp="1"/>
          </p:cNvSpPr>
          <p:nvPr>
            <p:ph type="dt" sz="half" idx="10"/>
          </p:nvPr>
        </p:nvSpPr>
        <p:spPr/>
        <p:txBody>
          <a:bodyPr/>
          <a:lstStyle/>
          <a:p>
            <a:fld id="{FF498706-7532-4C1E-A487-64C4A505D152}" type="datetimeFigureOut">
              <a:rPr lang="he-IL" smtClean="0"/>
              <a:t>כ"ג/סיון/תשפ"ה</a:t>
            </a:fld>
            <a:endParaRPr lang="he-IL"/>
          </a:p>
        </p:txBody>
      </p:sp>
      <p:sp>
        <p:nvSpPr>
          <p:cNvPr id="5" name="Footer Placeholder 4">
            <a:extLst>
              <a:ext uri="{FF2B5EF4-FFF2-40B4-BE49-F238E27FC236}">
                <a16:creationId xmlns:a16="http://schemas.microsoft.com/office/drawing/2014/main" id="{E4179A4D-060A-940F-E086-5C5F7FA154E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D07088E-8BF3-085F-672C-1D00ED599A89}"/>
              </a:ext>
            </a:extLst>
          </p:cNvPr>
          <p:cNvSpPr>
            <a:spLocks noGrp="1"/>
          </p:cNvSpPr>
          <p:nvPr>
            <p:ph type="sldNum" sz="quarter" idx="12"/>
          </p:nvPr>
        </p:nvSpPr>
        <p:spPr/>
        <p:txBody>
          <a:bodyPr/>
          <a:lstStyle/>
          <a:p>
            <a:fld id="{A73F5237-A8B3-46FA-8278-51BB5010FB15}" type="slidenum">
              <a:rPr lang="he-IL" smtClean="0"/>
              <a:t>‹#›</a:t>
            </a:fld>
            <a:endParaRPr lang="he-IL"/>
          </a:p>
        </p:txBody>
      </p:sp>
    </p:spTree>
    <p:extLst>
      <p:ext uri="{BB962C8B-B14F-4D97-AF65-F5344CB8AC3E}">
        <p14:creationId xmlns:p14="http://schemas.microsoft.com/office/powerpoint/2010/main" val="186979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8D1D-734B-0E10-60A9-433135012FED}"/>
              </a:ext>
            </a:extLst>
          </p:cNvPr>
          <p:cNvSpPr>
            <a:spLocks noGrp="1"/>
          </p:cNvSpPr>
          <p:nvPr>
            <p:ph type="title"/>
          </p:nvPr>
        </p:nvSpPr>
        <p:spPr/>
        <p:txBody>
          <a:bodyPr/>
          <a:lstStyle/>
          <a:p>
            <a:r>
              <a:rPr lang="en-GB"/>
              <a:t>Click to edit Master title style</a:t>
            </a:r>
            <a:endParaRPr lang="he-IL"/>
          </a:p>
        </p:txBody>
      </p:sp>
      <p:sp>
        <p:nvSpPr>
          <p:cNvPr id="3" name="Content Placeholder 2">
            <a:extLst>
              <a:ext uri="{FF2B5EF4-FFF2-40B4-BE49-F238E27FC236}">
                <a16:creationId xmlns:a16="http://schemas.microsoft.com/office/drawing/2014/main" id="{DC50A8BF-82DA-1D39-B5C7-39C9404E8DB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e-IL"/>
          </a:p>
        </p:txBody>
      </p:sp>
      <p:sp>
        <p:nvSpPr>
          <p:cNvPr id="4" name="Date Placeholder 3">
            <a:extLst>
              <a:ext uri="{FF2B5EF4-FFF2-40B4-BE49-F238E27FC236}">
                <a16:creationId xmlns:a16="http://schemas.microsoft.com/office/drawing/2014/main" id="{CDE1790C-59A2-9613-197C-0886601C0EA2}"/>
              </a:ext>
            </a:extLst>
          </p:cNvPr>
          <p:cNvSpPr>
            <a:spLocks noGrp="1"/>
          </p:cNvSpPr>
          <p:nvPr>
            <p:ph type="dt" sz="half" idx="10"/>
          </p:nvPr>
        </p:nvSpPr>
        <p:spPr/>
        <p:txBody>
          <a:bodyPr/>
          <a:lstStyle/>
          <a:p>
            <a:fld id="{FF498706-7532-4C1E-A487-64C4A505D152}" type="datetimeFigureOut">
              <a:rPr lang="he-IL" smtClean="0"/>
              <a:t>כ"ג/סיון/תשפ"ה</a:t>
            </a:fld>
            <a:endParaRPr lang="he-IL"/>
          </a:p>
        </p:txBody>
      </p:sp>
      <p:sp>
        <p:nvSpPr>
          <p:cNvPr id="5" name="Footer Placeholder 4">
            <a:extLst>
              <a:ext uri="{FF2B5EF4-FFF2-40B4-BE49-F238E27FC236}">
                <a16:creationId xmlns:a16="http://schemas.microsoft.com/office/drawing/2014/main" id="{1C4499AE-F238-2350-CFCE-664A2D886E7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8CDC2ED6-E7B1-222E-D8DD-4FB7A5F5188D}"/>
              </a:ext>
            </a:extLst>
          </p:cNvPr>
          <p:cNvSpPr>
            <a:spLocks noGrp="1"/>
          </p:cNvSpPr>
          <p:nvPr>
            <p:ph type="sldNum" sz="quarter" idx="12"/>
          </p:nvPr>
        </p:nvSpPr>
        <p:spPr/>
        <p:txBody>
          <a:bodyPr/>
          <a:lstStyle/>
          <a:p>
            <a:fld id="{A73F5237-A8B3-46FA-8278-51BB5010FB15}" type="slidenum">
              <a:rPr lang="he-IL" smtClean="0"/>
              <a:t>‹#›</a:t>
            </a:fld>
            <a:endParaRPr lang="he-IL"/>
          </a:p>
        </p:txBody>
      </p:sp>
    </p:spTree>
    <p:extLst>
      <p:ext uri="{BB962C8B-B14F-4D97-AF65-F5344CB8AC3E}">
        <p14:creationId xmlns:p14="http://schemas.microsoft.com/office/powerpoint/2010/main" val="2176985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1DCC-D1B9-1FC2-DC66-6AAB51A7A1E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he-IL"/>
          </a:p>
        </p:txBody>
      </p:sp>
      <p:sp>
        <p:nvSpPr>
          <p:cNvPr id="3" name="Text Placeholder 2">
            <a:extLst>
              <a:ext uri="{FF2B5EF4-FFF2-40B4-BE49-F238E27FC236}">
                <a16:creationId xmlns:a16="http://schemas.microsoft.com/office/drawing/2014/main" id="{A32926B9-8A6E-894C-CFA5-260FE6FF78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7A5E3E8-F3C8-2844-3B65-FF3268331960}"/>
              </a:ext>
            </a:extLst>
          </p:cNvPr>
          <p:cNvSpPr>
            <a:spLocks noGrp="1"/>
          </p:cNvSpPr>
          <p:nvPr>
            <p:ph type="dt" sz="half" idx="10"/>
          </p:nvPr>
        </p:nvSpPr>
        <p:spPr/>
        <p:txBody>
          <a:bodyPr/>
          <a:lstStyle/>
          <a:p>
            <a:fld id="{FF498706-7532-4C1E-A487-64C4A505D152}" type="datetimeFigureOut">
              <a:rPr lang="he-IL" smtClean="0"/>
              <a:t>כ"ג/סיון/תשפ"ה</a:t>
            </a:fld>
            <a:endParaRPr lang="he-IL"/>
          </a:p>
        </p:txBody>
      </p:sp>
      <p:sp>
        <p:nvSpPr>
          <p:cNvPr id="5" name="Footer Placeholder 4">
            <a:extLst>
              <a:ext uri="{FF2B5EF4-FFF2-40B4-BE49-F238E27FC236}">
                <a16:creationId xmlns:a16="http://schemas.microsoft.com/office/drawing/2014/main" id="{3DA1A6E1-64EC-367C-B9E9-5B2EA281C45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7D7AE24-A741-4A72-3314-4DB6740F1FFC}"/>
              </a:ext>
            </a:extLst>
          </p:cNvPr>
          <p:cNvSpPr>
            <a:spLocks noGrp="1"/>
          </p:cNvSpPr>
          <p:nvPr>
            <p:ph type="sldNum" sz="quarter" idx="12"/>
          </p:nvPr>
        </p:nvSpPr>
        <p:spPr/>
        <p:txBody>
          <a:bodyPr/>
          <a:lstStyle/>
          <a:p>
            <a:fld id="{A73F5237-A8B3-46FA-8278-51BB5010FB15}" type="slidenum">
              <a:rPr lang="he-IL" smtClean="0"/>
              <a:t>‹#›</a:t>
            </a:fld>
            <a:endParaRPr lang="he-IL"/>
          </a:p>
        </p:txBody>
      </p:sp>
    </p:spTree>
    <p:extLst>
      <p:ext uri="{BB962C8B-B14F-4D97-AF65-F5344CB8AC3E}">
        <p14:creationId xmlns:p14="http://schemas.microsoft.com/office/powerpoint/2010/main" val="1627334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C2490-C880-6A1F-C03E-7041E5C53854}"/>
              </a:ext>
            </a:extLst>
          </p:cNvPr>
          <p:cNvSpPr>
            <a:spLocks noGrp="1"/>
          </p:cNvSpPr>
          <p:nvPr>
            <p:ph type="title"/>
          </p:nvPr>
        </p:nvSpPr>
        <p:spPr/>
        <p:txBody>
          <a:bodyPr/>
          <a:lstStyle/>
          <a:p>
            <a:r>
              <a:rPr lang="en-GB"/>
              <a:t>Click to edit Master title style</a:t>
            </a:r>
            <a:endParaRPr lang="he-IL"/>
          </a:p>
        </p:txBody>
      </p:sp>
      <p:sp>
        <p:nvSpPr>
          <p:cNvPr id="3" name="Content Placeholder 2">
            <a:extLst>
              <a:ext uri="{FF2B5EF4-FFF2-40B4-BE49-F238E27FC236}">
                <a16:creationId xmlns:a16="http://schemas.microsoft.com/office/drawing/2014/main" id="{A5A5D99E-859E-13D8-1FE0-1FBA1CD7B65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e-IL"/>
          </a:p>
        </p:txBody>
      </p:sp>
      <p:sp>
        <p:nvSpPr>
          <p:cNvPr id="4" name="Content Placeholder 3">
            <a:extLst>
              <a:ext uri="{FF2B5EF4-FFF2-40B4-BE49-F238E27FC236}">
                <a16:creationId xmlns:a16="http://schemas.microsoft.com/office/drawing/2014/main" id="{02AED067-B62C-5A8A-A0B8-9FEDFA3ACF4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e-IL"/>
          </a:p>
        </p:txBody>
      </p:sp>
      <p:sp>
        <p:nvSpPr>
          <p:cNvPr id="5" name="Date Placeholder 4">
            <a:extLst>
              <a:ext uri="{FF2B5EF4-FFF2-40B4-BE49-F238E27FC236}">
                <a16:creationId xmlns:a16="http://schemas.microsoft.com/office/drawing/2014/main" id="{291CFA9D-8D87-25DD-5E33-A331508C3139}"/>
              </a:ext>
            </a:extLst>
          </p:cNvPr>
          <p:cNvSpPr>
            <a:spLocks noGrp="1"/>
          </p:cNvSpPr>
          <p:nvPr>
            <p:ph type="dt" sz="half" idx="10"/>
          </p:nvPr>
        </p:nvSpPr>
        <p:spPr/>
        <p:txBody>
          <a:bodyPr/>
          <a:lstStyle/>
          <a:p>
            <a:fld id="{FF498706-7532-4C1E-A487-64C4A505D152}" type="datetimeFigureOut">
              <a:rPr lang="he-IL" smtClean="0"/>
              <a:t>כ"ג/סיון/תשפ"ה</a:t>
            </a:fld>
            <a:endParaRPr lang="he-IL"/>
          </a:p>
        </p:txBody>
      </p:sp>
      <p:sp>
        <p:nvSpPr>
          <p:cNvPr id="6" name="Footer Placeholder 5">
            <a:extLst>
              <a:ext uri="{FF2B5EF4-FFF2-40B4-BE49-F238E27FC236}">
                <a16:creationId xmlns:a16="http://schemas.microsoft.com/office/drawing/2014/main" id="{BC21E4C4-C1F6-89FB-DB77-8627A5FF9BD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314990F-580D-94DD-35A9-D64EE2678730}"/>
              </a:ext>
            </a:extLst>
          </p:cNvPr>
          <p:cNvSpPr>
            <a:spLocks noGrp="1"/>
          </p:cNvSpPr>
          <p:nvPr>
            <p:ph type="sldNum" sz="quarter" idx="12"/>
          </p:nvPr>
        </p:nvSpPr>
        <p:spPr/>
        <p:txBody>
          <a:bodyPr/>
          <a:lstStyle/>
          <a:p>
            <a:fld id="{A73F5237-A8B3-46FA-8278-51BB5010FB15}" type="slidenum">
              <a:rPr lang="he-IL" smtClean="0"/>
              <a:t>‹#›</a:t>
            </a:fld>
            <a:endParaRPr lang="he-IL"/>
          </a:p>
        </p:txBody>
      </p:sp>
    </p:spTree>
    <p:extLst>
      <p:ext uri="{BB962C8B-B14F-4D97-AF65-F5344CB8AC3E}">
        <p14:creationId xmlns:p14="http://schemas.microsoft.com/office/powerpoint/2010/main" val="57002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3E51-6F4C-28C2-2C09-CCCDC093C464}"/>
              </a:ext>
            </a:extLst>
          </p:cNvPr>
          <p:cNvSpPr>
            <a:spLocks noGrp="1"/>
          </p:cNvSpPr>
          <p:nvPr>
            <p:ph type="title"/>
          </p:nvPr>
        </p:nvSpPr>
        <p:spPr>
          <a:xfrm>
            <a:off x="839788" y="365125"/>
            <a:ext cx="10515600" cy="1325563"/>
          </a:xfrm>
        </p:spPr>
        <p:txBody>
          <a:bodyPr/>
          <a:lstStyle/>
          <a:p>
            <a:r>
              <a:rPr lang="en-GB"/>
              <a:t>Click to edit Master title style</a:t>
            </a:r>
            <a:endParaRPr lang="he-IL"/>
          </a:p>
        </p:txBody>
      </p:sp>
      <p:sp>
        <p:nvSpPr>
          <p:cNvPr id="3" name="Text Placeholder 2">
            <a:extLst>
              <a:ext uri="{FF2B5EF4-FFF2-40B4-BE49-F238E27FC236}">
                <a16:creationId xmlns:a16="http://schemas.microsoft.com/office/drawing/2014/main" id="{94358682-87D6-D93A-DCDC-DC45B1567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1A3B45-C79E-43F5-17BF-595BFF738AC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e-IL"/>
          </a:p>
        </p:txBody>
      </p:sp>
      <p:sp>
        <p:nvSpPr>
          <p:cNvPr id="5" name="Text Placeholder 4">
            <a:extLst>
              <a:ext uri="{FF2B5EF4-FFF2-40B4-BE49-F238E27FC236}">
                <a16:creationId xmlns:a16="http://schemas.microsoft.com/office/drawing/2014/main" id="{E3A5850C-67B8-1FA0-D2FF-6C03C5287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3AD9A2-F935-A7C6-DA1D-7C2F4F8F9E5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e-IL"/>
          </a:p>
        </p:txBody>
      </p:sp>
      <p:sp>
        <p:nvSpPr>
          <p:cNvPr id="7" name="Date Placeholder 6">
            <a:extLst>
              <a:ext uri="{FF2B5EF4-FFF2-40B4-BE49-F238E27FC236}">
                <a16:creationId xmlns:a16="http://schemas.microsoft.com/office/drawing/2014/main" id="{AB9AFC4C-FDC5-1290-D39F-C6141BC0E6E6}"/>
              </a:ext>
            </a:extLst>
          </p:cNvPr>
          <p:cNvSpPr>
            <a:spLocks noGrp="1"/>
          </p:cNvSpPr>
          <p:nvPr>
            <p:ph type="dt" sz="half" idx="10"/>
          </p:nvPr>
        </p:nvSpPr>
        <p:spPr/>
        <p:txBody>
          <a:bodyPr/>
          <a:lstStyle/>
          <a:p>
            <a:fld id="{FF498706-7532-4C1E-A487-64C4A505D152}" type="datetimeFigureOut">
              <a:rPr lang="he-IL" smtClean="0"/>
              <a:t>כ"ג/סיון/תשפ"ה</a:t>
            </a:fld>
            <a:endParaRPr lang="he-IL"/>
          </a:p>
        </p:txBody>
      </p:sp>
      <p:sp>
        <p:nvSpPr>
          <p:cNvPr id="8" name="Footer Placeholder 7">
            <a:extLst>
              <a:ext uri="{FF2B5EF4-FFF2-40B4-BE49-F238E27FC236}">
                <a16:creationId xmlns:a16="http://schemas.microsoft.com/office/drawing/2014/main" id="{0A3DC5B8-26B8-6BEB-9E1D-EF262BCEA78A}"/>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9147ADC1-143E-4635-7BD2-F5C1B58FB4B1}"/>
              </a:ext>
            </a:extLst>
          </p:cNvPr>
          <p:cNvSpPr>
            <a:spLocks noGrp="1"/>
          </p:cNvSpPr>
          <p:nvPr>
            <p:ph type="sldNum" sz="quarter" idx="12"/>
          </p:nvPr>
        </p:nvSpPr>
        <p:spPr/>
        <p:txBody>
          <a:bodyPr/>
          <a:lstStyle/>
          <a:p>
            <a:fld id="{A73F5237-A8B3-46FA-8278-51BB5010FB15}" type="slidenum">
              <a:rPr lang="he-IL" smtClean="0"/>
              <a:t>‹#›</a:t>
            </a:fld>
            <a:endParaRPr lang="he-IL"/>
          </a:p>
        </p:txBody>
      </p:sp>
    </p:spTree>
    <p:extLst>
      <p:ext uri="{BB962C8B-B14F-4D97-AF65-F5344CB8AC3E}">
        <p14:creationId xmlns:p14="http://schemas.microsoft.com/office/powerpoint/2010/main" val="2787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C073-4419-BBD8-CFA8-20F05C909D2C}"/>
              </a:ext>
            </a:extLst>
          </p:cNvPr>
          <p:cNvSpPr>
            <a:spLocks noGrp="1"/>
          </p:cNvSpPr>
          <p:nvPr>
            <p:ph type="title"/>
          </p:nvPr>
        </p:nvSpPr>
        <p:spPr/>
        <p:txBody>
          <a:bodyPr/>
          <a:lstStyle/>
          <a:p>
            <a:r>
              <a:rPr lang="en-GB"/>
              <a:t>Click to edit Master title style</a:t>
            </a:r>
            <a:endParaRPr lang="he-IL"/>
          </a:p>
        </p:txBody>
      </p:sp>
      <p:sp>
        <p:nvSpPr>
          <p:cNvPr id="3" name="Date Placeholder 2">
            <a:extLst>
              <a:ext uri="{FF2B5EF4-FFF2-40B4-BE49-F238E27FC236}">
                <a16:creationId xmlns:a16="http://schemas.microsoft.com/office/drawing/2014/main" id="{686461FA-95DD-31B5-B26D-555A3DC431C2}"/>
              </a:ext>
            </a:extLst>
          </p:cNvPr>
          <p:cNvSpPr>
            <a:spLocks noGrp="1"/>
          </p:cNvSpPr>
          <p:nvPr>
            <p:ph type="dt" sz="half" idx="10"/>
          </p:nvPr>
        </p:nvSpPr>
        <p:spPr/>
        <p:txBody>
          <a:bodyPr/>
          <a:lstStyle/>
          <a:p>
            <a:fld id="{FF498706-7532-4C1E-A487-64C4A505D152}" type="datetimeFigureOut">
              <a:rPr lang="he-IL" smtClean="0"/>
              <a:t>כ"ג/סיון/תשפ"ה</a:t>
            </a:fld>
            <a:endParaRPr lang="he-IL"/>
          </a:p>
        </p:txBody>
      </p:sp>
      <p:sp>
        <p:nvSpPr>
          <p:cNvPr id="4" name="Footer Placeholder 3">
            <a:extLst>
              <a:ext uri="{FF2B5EF4-FFF2-40B4-BE49-F238E27FC236}">
                <a16:creationId xmlns:a16="http://schemas.microsoft.com/office/drawing/2014/main" id="{3245BDE1-C0D9-7A92-7563-C26E65039903}"/>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B5CDB827-3AA4-D640-0EAB-15630DECC0F9}"/>
              </a:ext>
            </a:extLst>
          </p:cNvPr>
          <p:cNvSpPr>
            <a:spLocks noGrp="1"/>
          </p:cNvSpPr>
          <p:nvPr>
            <p:ph type="sldNum" sz="quarter" idx="12"/>
          </p:nvPr>
        </p:nvSpPr>
        <p:spPr/>
        <p:txBody>
          <a:bodyPr/>
          <a:lstStyle/>
          <a:p>
            <a:fld id="{A73F5237-A8B3-46FA-8278-51BB5010FB15}" type="slidenum">
              <a:rPr lang="he-IL" smtClean="0"/>
              <a:t>‹#›</a:t>
            </a:fld>
            <a:endParaRPr lang="he-IL"/>
          </a:p>
        </p:txBody>
      </p:sp>
    </p:spTree>
    <p:extLst>
      <p:ext uri="{BB962C8B-B14F-4D97-AF65-F5344CB8AC3E}">
        <p14:creationId xmlns:p14="http://schemas.microsoft.com/office/powerpoint/2010/main" val="4018807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0F1D22-7AD2-13CE-1E3A-76A42AD6904B}"/>
              </a:ext>
            </a:extLst>
          </p:cNvPr>
          <p:cNvSpPr>
            <a:spLocks noGrp="1"/>
          </p:cNvSpPr>
          <p:nvPr>
            <p:ph type="dt" sz="half" idx="10"/>
          </p:nvPr>
        </p:nvSpPr>
        <p:spPr/>
        <p:txBody>
          <a:bodyPr/>
          <a:lstStyle/>
          <a:p>
            <a:fld id="{FF498706-7532-4C1E-A487-64C4A505D152}" type="datetimeFigureOut">
              <a:rPr lang="he-IL" smtClean="0"/>
              <a:t>כ"ג/סיון/תשפ"ה</a:t>
            </a:fld>
            <a:endParaRPr lang="he-IL"/>
          </a:p>
        </p:txBody>
      </p:sp>
      <p:sp>
        <p:nvSpPr>
          <p:cNvPr id="3" name="Footer Placeholder 2">
            <a:extLst>
              <a:ext uri="{FF2B5EF4-FFF2-40B4-BE49-F238E27FC236}">
                <a16:creationId xmlns:a16="http://schemas.microsoft.com/office/drawing/2014/main" id="{B247DB5F-2A01-2EDB-92B9-B97513E9EE5C}"/>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5BC3026C-AE99-6C26-B1C0-A0D0C1D54E10}"/>
              </a:ext>
            </a:extLst>
          </p:cNvPr>
          <p:cNvSpPr>
            <a:spLocks noGrp="1"/>
          </p:cNvSpPr>
          <p:nvPr>
            <p:ph type="sldNum" sz="quarter" idx="12"/>
          </p:nvPr>
        </p:nvSpPr>
        <p:spPr/>
        <p:txBody>
          <a:bodyPr/>
          <a:lstStyle/>
          <a:p>
            <a:fld id="{A73F5237-A8B3-46FA-8278-51BB5010FB15}" type="slidenum">
              <a:rPr lang="he-IL" smtClean="0"/>
              <a:t>‹#›</a:t>
            </a:fld>
            <a:endParaRPr lang="he-IL"/>
          </a:p>
        </p:txBody>
      </p:sp>
    </p:spTree>
    <p:extLst>
      <p:ext uri="{BB962C8B-B14F-4D97-AF65-F5344CB8AC3E}">
        <p14:creationId xmlns:p14="http://schemas.microsoft.com/office/powerpoint/2010/main" val="240541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392C-2A4D-DD49-A505-78FBEF9E6A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he-IL"/>
          </a:p>
        </p:txBody>
      </p:sp>
      <p:sp>
        <p:nvSpPr>
          <p:cNvPr id="3" name="Content Placeholder 2">
            <a:extLst>
              <a:ext uri="{FF2B5EF4-FFF2-40B4-BE49-F238E27FC236}">
                <a16:creationId xmlns:a16="http://schemas.microsoft.com/office/drawing/2014/main" id="{CC6962D3-881A-C68C-CD9F-F98A6AFDF1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e-IL"/>
          </a:p>
        </p:txBody>
      </p:sp>
      <p:sp>
        <p:nvSpPr>
          <p:cNvPr id="4" name="Text Placeholder 3">
            <a:extLst>
              <a:ext uri="{FF2B5EF4-FFF2-40B4-BE49-F238E27FC236}">
                <a16:creationId xmlns:a16="http://schemas.microsoft.com/office/drawing/2014/main" id="{EBAD4729-8187-B5E1-79AC-859BBBE21B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3835C0-DBC5-88C9-0BF6-A50F53AE4922}"/>
              </a:ext>
            </a:extLst>
          </p:cNvPr>
          <p:cNvSpPr>
            <a:spLocks noGrp="1"/>
          </p:cNvSpPr>
          <p:nvPr>
            <p:ph type="dt" sz="half" idx="10"/>
          </p:nvPr>
        </p:nvSpPr>
        <p:spPr/>
        <p:txBody>
          <a:bodyPr/>
          <a:lstStyle/>
          <a:p>
            <a:fld id="{FF498706-7532-4C1E-A487-64C4A505D152}" type="datetimeFigureOut">
              <a:rPr lang="he-IL" smtClean="0"/>
              <a:t>כ"ג/סיון/תשפ"ה</a:t>
            </a:fld>
            <a:endParaRPr lang="he-IL"/>
          </a:p>
        </p:txBody>
      </p:sp>
      <p:sp>
        <p:nvSpPr>
          <p:cNvPr id="6" name="Footer Placeholder 5">
            <a:extLst>
              <a:ext uri="{FF2B5EF4-FFF2-40B4-BE49-F238E27FC236}">
                <a16:creationId xmlns:a16="http://schemas.microsoft.com/office/drawing/2014/main" id="{8D3DF2A4-93F4-D174-2D16-210213F3473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4B15D54-FB16-E263-4C8E-9538CF23FCD4}"/>
              </a:ext>
            </a:extLst>
          </p:cNvPr>
          <p:cNvSpPr>
            <a:spLocks noGrp="1"/>
          </p:cNvSpPr>
          <p:nvPr>
            <p:ph type="sldNum" sz="quarter" idx="12"/>
          </p:nvPr>
        </p:nvSpPr>
        <p:spPr/>
        <p:txBody>
          <a:bodyPr/>
          <a:lstStyle/>
          <a:p>
            <a:fld id="{A73F5237-A8B3-46FA-8278-51BB5010FB15}" type="slidenum">
              <a:rPr lang="he-IL" smtClean="0"/>
              <a:t>‹#›</a:t>
            </a:fld>
            <a:endParaRPr lang="he-IL"/>
          </a:p>
        </p:txBody>
      </p:sp>
    </p:spTree>
    <p:extLst>
      <p:ext uri="{BB962C8B-B14F-4D97-AF65-F5344CB8AC3E}">
        <p14:creationId xmlns:p14="http://schemas.microsoft.com/office/powerpoint/2010/main" val="430236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4988-1EDC-A5AA-2CA2-428CFBAEA76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he-IL"/>
          </a:p>
        </p:txBody>
      </p:sp>
      <p:sp>
        <p:nvSpPr>
          <p:cNvPr id="3" name="Picture Placeholder 2">
            <a:extLst>
              <a:ext uri="{FF2B5EF4-FFF2-40B4-BE49-F238E27FC236}">
                <a16:creationId xmlns:a16="http://schemas.microsoft.com/office/drawing/2014/main" id="{EB63DFDB-01EA-C551-23A7-29467A367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D8402D6C-EF76-290F-EDFD-2796F6829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69C4F3-E449-0031-21F3-BB11C8855265}"/>
              </a:ext>
            </a:extLst>
          </p:cNvPr>
          <p:cNvSpPr>
            <a:spLocks noGrp="1"/>
          </p:cNvSpPr>
          <p:nvPr>
            <p:ph type="dt" sz="half" idx="10"/>
          </p:nvPr>
        </p:nvSpPr>
        <p:spPr/>
        <p:txBody>
          <a:bodyPr/>
          <a:lstStyle/>
          <a:p>
            <a:fld id="{FF498706-7532-4C1E-A487-64C4A505D152}" type="datetimeFigureOut">
              <a:rPr lang="he-IL" smtClean="0"/>
              <a:t>כ"ג/סיון/תשפ"ה</a:t>
            </a:fld>
            <a:endParaRPr lang="he-IL"/>
          </a:p>
        </p:txBody>
      </p:sp>
      <p:sp>
        <p:nvSpPr>
          <p:cNvPr id="6" name="Footer Placeholder 5">
            <a:extLst>
              <a:ext uri="{FF2B5EF4-FFF2-40B4-BE49-F238E27FC236}">
                <a16:creationId xmlns:a16="http://schemas.microsoft.com/office/drawing/2014/main" id="{3D3A3F7F-D401-E55E-9100-71A271E09DD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DD52825F-6966-FA12-ED47-E38741E56D4C}"/>
              </a:ext>
            </a:extLst>
          </p:cNvPr>
          <p:cNvSpPr>
            <a:spLocks noGrp="1"/>
          </p:cNvSpPr>
          <p:nvPr>
            <p:ph type="sldNum" sz="quarter" idx="12"/>
          </p:nvPr>
        </p:nvSpPr>
        <p:spPr/>
        <p:txBody>
          <a:bodyPr/>
          <a:lstStyle/>
          <a:p>
            <a:fld id="{A73F5237-A8B3-46FA-8278-51BB5010FB15}" type="slidenum">
              <a:rPr lang="he-IL" smtClean="0"/>
              <a:t>‹#›</a:t>
            </a:fld>
            <a:endParaRPr lang="he-IL"/>
          </a:p>
        </p:txBody>
      </p:sp>
    </p:spTree>
    <p:extLst>
      <p:ext uri="{BB962C8B-B14F-4D97-AF65-F5344CB8AC3E}">
        <p14:creationId xmlns:p14="http://schemas.microsoft.com/office/powerpoint/2010/main" val="3866546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C412D1-D4DB-69A3-EC3E-92ACC5E813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he-IL"/>
          </a:p>
        </p:txBody>
      </p:sp>
      <p:sp>
        <p:nvSpPr>
          <p:cNvPr id="3" name="Text Placeholder 2">
            <a:extLst>
              <a:ext uri="{FF2B5EF4-FFF2-40B4-BE49-F238E27FC236}">
                <a16:creationId xmlns:a16="http://schemas.microsoft.com/office/drawing/2014/main" id="{C24FF0A5-ADA4-FD95-0BD0-6A62C5944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he-IL"/>
          </a:p>
        </p:txBody>
      </p:sp>
      <p:sp>
        <p:nvSpPr>
          <p:cNvPr id="4" name="Date Placeholder 3">
            <a:extLst>
              <a:ext uri="{FF2B5EF4-FFF2-40B4-BE49-F238E27FC236}">
                <a16:creationId xmlns:a16="http://schemas.microsoft.com/office/drawing/2014/main" id="{2E5DAE6E-B8CF-E9B8-498F-0D4E731233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498706-7532-4C1E-A487-64C4A505D152}" type="datetimeFigureOut">
              <a:rPr lang="he-IL" smtClean="0"/>
              <a:t>כ"ג/סיון/תשפ"ה</a:t>
            </a:fld>
            <a:endParaRPr lang="he-IL"/>
          </a:p>
        </p:txBody>
      </p:sp>
      <p:sp>
        <p:nvSpPr>
          <p:cNvPr id="5" name="Footer Placeholder 4">
            <a:extLst>
              <a:ext uri="{FF2B5EF4-FFF2-40B4-BE49-F238E27FC236}">
                <a16:creationId xmlns:a16="http://schemas.microsoft.com/office/drawing/2014/main" id="{4AB8F664-0351-AD3E-CB13-5D6B9FC453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A3DC696D-6C55-4538-809C-980379EED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3F5237-A8B3-46FA-8278-51BB5010FB15}" type="slidenum">
              <a:rPr lang="he-IL" smtClean="0"/>
              <a:t>‹#›</a:t>
            </a:fld>
            <a:endParaRPr lang="he-IL"/>
          </a:p>
        </p:txBody>
      </p:sp>
    </p:spTree>
    <p:extLst>
      <p:ext uri="{BB962C8B-B14F-4D97-AF65-F5344CB8AC3E}">
        <p14:creationId xmlns:p14="http://schemas.microsoft.com/office/powerpoint/2010/main" val="28627790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lab.research.google.com/drive/11piEEIaGOqQmcQ_t_JRdTtRg7aJajfoF?usp=sharin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jpeg"/><Relationship Id="rId16" Type="http://schemas.openxmlformats.org/officeDocument/2006/relationships/image" Target="../media/image29.png"/><Relationship Id="rId20" Type="http://schemas.openxmlformats.org/officeDocument/2006/relationships/image" Target="../media/image33.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32.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oké Balls Wallpapers - Wallpaper Cave">
            <a:extLst>
              <a:ext uri="{FF2B5EF4-FFF2-40B4-BE49-F238E27FC236}">
                <a16:creationId xmlns:a16="http://schemas.microsoft.com/office/drawing/2014/main" id="{E8644BCF-70D4-E3BA-C000-D6DA4C52F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8AC33BA-9135-BB4E-7D1E-88E7FE4C114E}"/>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90F745E0-B35B-181B-2F52-1F0BE5B69FCC}"/>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5A471414-2C21-2DAA-E1EC-7C1ECD130189}"/>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24F6AA86-2AC4-5B76-5819-01C3A841D3AB}"/>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71930F02-75F9-EE15-70C8-94F79DF4A132}"/>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1" name="TextBox 10">
            <a:extLst>
              <a:ext uri="{FF2B5EF4-FFF2-40B4-BE49-F238E27FC236}">
                <a16:creationId xmlns:a16="http://schemas.microsoft.com/office/drawing/2014/main" id="{22875629-A2D0-0741-53EC-32B3221CDD42}"/>
              </a:ext>
            </a:extLst>
          </p:cNvPr>
          <p:cNvSpPr txBox="1"/>
          <p:nvPr/>
        </p:nvSpPr>
        <p:spPr>
          <a:xfrm>
            <a:off x="2654710" y="691377"/>
            <a:ext cx="8013290" cy="3970318"/>
          </a:xfrm>
          <a:prstGeom prst="rect">
            <a:avLst/>
          </a:prstGeom>
          <a:noFill/>
        </p:spPr>
        <p:txBody>
          <a:bodyPr wrap="square" rtlCol="1">
            <a:spAutoFit/>
          </a:bodyPr>
          <a:lstStyle/>
          <a:p>
            <a:pPr algn="ctr" rtl="1"/>
            <a:r>
              <a:rPr lang="en-US" sz="36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POKEMON DATA</a:t>
            </a:r>
          </a:p>
          <a:p>
            <a:pPr algn="ctr" rtl="1"/>
            <a:endParaRPr lang="he-IL" sz="36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a:p>
            <a:pPr algn="ctr" rtl="1"/>
            <a:endParaRPr lang="he-IL" sz="36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a:p>
            <a:pPr algn="ctr" rtl="1"/>
            <a:r>
              <a:rPr lang="he-IL" sz="36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מקס חלפין – 207670522</a:t>
            </a:r>
          </a:p>
          <a:p>
            <a:pPr algn="ctr" rtl="1"/>
            <a:r>
              <a:rPr lang="he-IL" sz="36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תום שוורץ – 323955005</a:t>
            </a:r>
          </a:p>
          <a:p>
            <a:pPr algn="ctr" rtl="1"/>
            <a:endParaRPr lang="he-IL" sz="36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a:p>
            <a:pPr algn="ctr" rtl="1"/>
            <a:r>
              <a:rPr lang="he-IL" sz="36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hlinkClick r:id="rId3"/>
              </a:rPr>
              <a:t>לינק ל-</a:t>
            </a:r>
            <a:r>
              <a:rPr lang="en-US" sz="36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hlinkClick r:id="rId3"/>
              </a:rPr>
              <a:t>COLAB</a:t>
            </a:r>
            <a:endParaRPr lang="en-US" sz="36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p:txBody>
      </p:sp>
    </p:spTree>
    <p:extLst>
      <p:ext uri="{BB962C8B-B14F-4D97-AF65-F5344CB8AC3E}">
        <p14:creationId xmlns:p14="http://schemas.microsoft.com/office/powerpoint/2010/main" val="2342730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D19EA-48C4-3E40-9B84-3D93ADDC4088}"/>
            </a:ext>
          </a:extLst>
        </p:cNvPr>
        <p:cNvGrpSpPr/>
        <p:nvPr/>
      </p:nvGrpSpPr>
      <p:grpSpPr>
        <a:xfrm>
          <a:off x="0" y="0"/>
          <a:ext cx="0" cy="0"/>
          <a:chOff x="0" y="0"/>
          <a:chExt cx="0" cy="0"/>
        </a:xfrm>
      </p:grpSpPr>
      <p:pic>
        <p:nvPicPr>
          <p:cNvPr id="4" name="Picture 2" descr="Poké Balls Wallpapers - Wallpaper Cave">
            <a:extLst>
              <a:ext uri="{FF2B5EF4-FFF2-40B4-BE49-F238E27FC236}">
                <a16:creationId xmlns:a16="http://schemas.microsoft.com/office/drawing/2014/main" id="{FECE02EC-5514-D563-A313-91377101B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091EE9E-6E1A-C4CF-9411-9C7CC7DD2974}"/>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FF82F096-3FA8-642C-0277-7C2BD6F71121}"/>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CCEB8167-762F-916D-2869-175939BB702B}"/>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E75A2A2F-BC6D-3A70-A475-42D13F142A06}"/>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3" name="Picture 2">
            <a:extLst>
              <a:ext uri="{FF2B5EF4-FFF2-40B4-BE49-F238E27FC236}">
                <a16:creationId xmlns:a16="http://schemas.microsoft.com/office/drawing/2014/main" id="{7BBE35E9-1E69-6B86-8188-6C5E7B1C8C5D}"/>
              </a:ext>
            </a:extLst>
          </p:cNvPr>
          <p:cNvPicPr>
            <a:picLocks noChangeAspect="1"/>
          </p:cNvPicPr>
          <p:nvPr/>
        </p:nvPicPr>
        <p:blipFill>
          <a:blip r:embed="rId3"/>
          <a:stretch>
            <a:fillRect/>
          </a:stretch>
        </p:blipFill>
        <p:spPr>
          <a:xfrm>
            <a:off x="3702360" y="284495"/>
            <a:ext cx="8153398" cy="1454952"/>
          </a:xfrm>
          <a:prstGeom prst="rect">
            <a:avLst/>
          </a:prstGeom>
        </p:spPr>
      </p:pic>
      <p:pic>
        <p:nvPicPr>
          <p:cNvPr id="5" name="Picture 4">
            <a:extLst>
              <a:ext uri="{FF2B5EF4-FFF2-40B4-BE49-F238E27FC236}">
                <a16:creationId xmlns:a16="http://schemas.microsoft.com/office/drawing/2014/main" id="{91EF7608-F0E6-EA00-3113-CD38FCFC7054}"/>
              </a:ext>
            </a:extLst>
          </p:cNvPr>
          <p:cNvPicPr>
            <a:picLocks noChangeAspect="1"/>
          </p:cNvPicPr>
          <p:nvPr/>
        </p:nvPicPr>
        <p:blipFill>
          <a:blip r:embed="rId4"/>
          <a:stretch>
            <a:fillRect/>
          </a:stretch>
        </p:blipFill>
        <p:spPr>
          <a:xfrm>
            <a:off x="8002227" y="2023942"/>
            <a:ext cx="3853531" cy="1599578"/>
          </a:xfrm>
          <a:prstGeom prst="rect">
            <a:avLst/>
          </a:prstGeom>
        </p:spPr>
      </p:pic>
      <p:sp>
        <p:nvSpPr>
          <p:cNvPr id="2" name="TextBox 1">
            <a:extLst>
              <a:ext uri="{FF2B5EF4-FFF2-40B4-BE49-F238E27FC236}">
                <a16:creationId xmlns:a16="http://schemas.microsoft.com/office/drawing/2014/main" id="{C68F479A-BDA7-0451-A850-AA65CB7409E0}"/>
              </a:ext>
            </a:extLst>
          </p:cNvPr>
          <p:cNvSpPr txBox="1"/>
          <p:nvPr/>
        </p:nvSpPr>
        <p:spPr>
          <a:xfrm>
            <a:off x="3830180" y="2023942"/>
            <a:ext cx="3536391" cy="1631216"/>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הצגת טופ 5 הפוקימונים הכי גבוהים (עשיריות מטרים).</a:t>
            </a:r>
          </a:p>
          <a:p>
            <a:pPr algn="r" rtl="1"/>
            <a:endPar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1000 = 100 מטר</a:t>
            </a:r>
          </a:p>
        </p:txBody>
      </p:sp>
    </p:spTree>
    <p:extLst>
      <p:ext uri="{BB962C8B-B14F-4D97-AF65-F5344CB8AC3E}">
        <p14:creationId xmlns:p14="http://schemas.microsoft.com/office/powerpoint/2010/main" val="3781392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AA8D9-A17F-9BCA-1773-DEFECDFCC461}"/>
            </a:ext>
          </a:extLst>
        </p:cNvPr>
        <p:cNvGrpSpPr/>
        <p:nvPr/>
      </p:nvGrpSpPr>
      <p:grpSpPr>
        <a:xfrm>
          <a:off x="0" y="0"/>
          <a:ext cx="0" cy="0"/>
          <a:chOff x="0" y="0"/>
          <a:chExt cx="0" cy="0"/>
        </a:xfrm>
      </p:grpSpPr>
      <p:pic>
        <p:nvPicPr>
          <p:cNvPr id="4" name="Picture 2" descr="Poké Balls Wallpapers - Wallpaper Cave">
            <a:extLst>
              <a:ext uri="{FF2B5EF4-FFF2-40B4-BE49-F238E27FC236}">
                <a16:creationId xmlns:a16="http://schemas.microsoft.com/office/drawing/2014/main" id="{ECE5C27E-CFC0-A374-7771-351001BA76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94F8845-3D54-BF9D-A343-E72321439C23}"/>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8709A280-14BF-19DD-9EE9-F1B1C92A7315}"/>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D067A3E9-3AB8-CD31-570E-19CD7C2959A4}"/>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BAB6DF7B-C1DE-F07F-BB2B-AF0D9A55D328}"/>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3" name="Picture 2">
            <a:extLst>
              <a:ext uri="{FF2B5EF4-FFF2-40B4-BE49-F238E27FC236}">
                <a16:creationId xmlns:a16="http://schemas.microsoft.com/office/drawing/2014/main" id="{094DD054-6A92-DBDD-7DF4-715A03A20ED0}"/>
              </a:ext>
            </a:extLst>
          </p:cNvPr>
          <p:cNvPicPr>
            <a:picLocks noChangeAspect="1"/>
          </p:cNvPicPr>
          <p:nvPr/>
        </p:nvPicPr>
        <p:blipFill>
          <a:blip r:embed="rId3"/>
          <a:stretch>
            <a:fillRect/>
          </a:stretch>
        </p:blipFill>
        <p:spPr>
          <a:xfrm>
            <a:off x="3593769" y="388916"/>
            <a:ext cx="8512983" cy="1430114"/>
          </a:xfrm>
          <a:prstGeom prst="rect">
            <a:avLst/>
          </a:prstGeom>
        </p:spPr>
      </p:pic>
      <p:pic>
        <p:nvPicPr>
          <p:cNvPr id="5" name="Picture 4">
            <a:extLst>
              <a:ext uri="{FF2B5EF4-FFF2-40B4-BE49-F238E27FC236}">
                <a16:creationId xmlns:a16="http://schemas.microsoft.com/office/drawing/2014/main" id="{8B47DDB0-40F6-EE19-3A0B-60A62CC84474}"/>
              </a:ext>
            </a:extLst>
          </p:cNvPr>
          <p:cNvPicPr>
            <a:picLocks noChangeAspect="1"/>
          </p:cNvPicPr>
          <p:nvPr/>
        </p:nvPicPr>
        <p:blipFill>
          <a:blip r:embed="rId4"/>
          <a:stretch>
            <a:fillRect/>
          </a:stretch>
        </p:blipFill>
        <p:spPr>
          <a:xfrm>
            <a:off x="5197337" y="1959140"/>
            <a:ext cx="6909415" cy="2939720"/>
          </a:xfrm>
          <a:prstGeom prst="rect">
            <a:avLst/>
          </a:prstGeom>
        </p:spPr>
      </p:pic>
      <p:sp>
        <p:nvSpPr>
          <p:cNvPr id="2" name="TextBox 1">
            <a:extLst>
              <a:ext uri="{FF2B5EF4-FFF2-40B4-BE49-F238E27FC236}">
                <a16:creationId xmlns:a16="http://schemas.microsoft.com/office/drawing/2014/main" id="{5BED4298-A549-23DB-3191-F196B3C1FCF9}"/>
              </a:ext>
            </a:extLst>
          </p:cNvPr>
          <p:cNvSpPr txBox="1"/>
          <p:nvPr/>
        </p:nvSpPr>
        <p:spPr>
          <a:xfrm>
            <a:off x="8406838" y="5170264"/>
            <a:ext cx="3536391" cy="1015663"/>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הצגת טופ 5 הפוקימונים עם כמות היכולות הגבוהה ביותר</a:t>
            </a:r>
          </a:p>
        </p:txBody>
      </p:sp>
      <p:sp>
        <p:nvSpPr>
          <p:cNvPr id="10" name="TextBox 9">
            <a:extLst>
              <a:ext uri="{FF2B5EF4-FFF2-40B4-BE49-F238E27FC236}">
                <a16:creationId xmlns:a16="http://schemas.microsoft.com/office/drawing/2014/main" id="{1C4C5F6D-28BF-5A31-75E8-C7882F875F07}"/>
              </a:ext>
            </a:extLst>
          </p:cNvPr>
          <p:cNvSpPr txBox="1"/>
          <p:nvPr/>
        </p:nvSpPr>
        <p:spPr>
          <a:xfrm>
            <a:off x="4621677" y="5170264"/>
            <a:ext cx="3536391" cy="1323439"/>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הערה: מאחר ויש ללא מעט פוקימונים 3 יכולות, הפקודה בחרה את 5 הפוקימונים בסדר יורד.</a:t>
            </a:r>
          </a:p>
        </p:txBody>
      </p:sp>
    </p:spTree>
    <p:extLst>
      <p:ext uri="{BB962C8B-B14F-4D97-AF65-F5344CB8AC3E}">
        <p14:creationId xmlns:p14="http://schemas.microsoft.com/office/powerpoint/2010/main" val="195649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EA7CA-6002-A285-E01D-9E177DCEA64A}"/>
            </a:ext>
          </a:extLst>
        </p:cNvPr>
        <p:cNvGrpSpPr/>
        <p:nvPr/>
      </p:nvGrpSpPr>
      <p:grpSpPr>
        <a:xfrm>
          <a:off x="0" y="0"/>
          <a:ext cx="0" cy="0"/>
          <a:chOff x="0" y="0"/>
          <a:chExt cx="0" cy="0"/>
        </a:xfrm>
      </p:grpSpPr>
      <p:pic>
        <p:nvPicPr>
          <p:cNvPr id="4" name="Picture 2" descr="Poké Balls Wallpapers - Wallpaper Cave">
            <a:extLst>
              <a:ext uri="{FF2B5EF4-FFF2-40B4-BE49-F238E27FC236}">
                <a16:creationId xmlns:a16="http://schemas.microsoft.com/office/drawing/2014/main" id="{BD135C74-FE54-090F-9BE1-6982E2C0A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38404D2-7289-A5DF-E970-5B836B7FA7CC}"/>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37930A2F-F54D-0DDA-4953-1EAB0C805949}"/>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8B41A4FD-AC0B-DCEE-9CD8-875DDB272E6F}"/>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341083EF-FBA1-54D2-B6A3-8C9CA7BA408B}"/>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3" name="Picture 2">
            <a:extLst>
              <a:ext uri="{FF2B5EF4-FFF2-40B4-BE49-F238E27FC236}">
                <a16:creationId xmlns:a16="http://schemas.microsoft.com/office/drawing/2014/main" id="{FBF59A64-E5D3-5A92-F453-229ADB3C4665}"/>
              </a:ext>
            </a:extLst>
          </p:cNvPr>
          <p:cNvPicPr>
            <a:picLocks noChangeAspect="1"/>
          </p:cNvPicPr>
          <p:nvPr/>
        </p:nvPicPr>
        <p:blipFill>
          <a:blip r:embed="rId3"/>
          <a:stretch>
            <a:fillRect/>
          </a:stretch>
        </p:blipFill>
        <p:spPr>
          <a:xfrm>
            <a:off x="3571608" y="549175"/>
            <a:ext cx="5048781" cy="767748"/>
          </a:xfrm>
          <a:prstGeom prst="rect">
            <a:avLst/>
          </a:prstGeom>
        </p:spPr>
      </p:pic>
      <p:pic>
        <p:nvPicPr>
          <p:cNvPr id="5" name="Picture 4">
            <a:extLst>
              <a:ext uri="{FF2B5EF4-FFF2-40B4-BE49-F238E27FC236}">
                <a16:creationId xmlns:a16="http://schemas.microsoft.com/office/drawing/2014/main" id="{24C99A1B-9CA1-BDF2-629A-24D0A4856C69}"/>
              </a:ext>
            </a:extLst>
          </p:cNvPr>
          <p:cNvPicPr>
            <a:picLocks noChangeAspect="1"/>
          </p:cNvPicPr>
          <p:nvPr/>
        </p:nvPicPr>
        <p:blipFill>
          <a:blip r:embed="rId4"/>
          <a:stretch>
            <a:fillRect/>
          </a:stretch>
        </p:blipFill>
        <p:spPr>
          <a:xfrm>
            <a:off x="8841211" y="549175"/>
            <a:ext cx="3129967" cy="4136811"/>
          </a:xfrm>
          <a:prstGeom prst="rect">
            <a:avLst/>
          </a:prstGeom>
        </p:spPr>
      </p:pic>
      <p:sp>
        <p:nvSpPr>
          <p:cNvPr id="2" name="TextBox 1">
            <a:extLst>
              <a:ext uri="{FF2B5EF4-FFF2-40B4-BE49-F238E27FC236}">
                <a16:creationId xmlns:a16="http://schemas.microsoft.com/office/drawing/2014/main" id="{13DC9223-F149-A158-98C0-C9EBDEDDB5A1}"/>
              </a:ext>
            </a:extLst>
          </p:cNvPr>
          <p:cNvSpPr txBox="1"/>
          <p:nvPr/>
        </p:nvSpPr>
        <p:spPr>
          <a:xfrm>
            <a:off x="4893159" y="1625168"/>
            <a:ext cx="3536391" cy="707886"/>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הצגת כל סוגי </a:t>
            </a:r>
            <a:r>
              <a:rPr lang="he-IL" sz="2000" b="1" dirty="0" err="1">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הפיקאצ'ו</a:t>
            </a:r>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 הקיימים בקובץ.</a:t>
            </a:r>
          </a:p>
        </p:txBody>
      </p:sp>
      <p:pic>
        <p:nvPicPr>
          <p:cNvPr id="11" name="Picture 10" descr="A cartoon character of a yellow animal&#10;&#10;AI-generated content may be incorrect.">
            <a:extLst>
              <a:ext uri="{FF2B5EF4-FFF2-40B4-BE49-F238E27FC236}">
                <a16:creationId xmlns:a16="http://schemas.microsoft.com/office/drawing/2014/main" id="{4A6F85F4-0466-A70D-2E5C-05B75479E6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46991" y="2355206"/>
            <a:ext cx="914400" cy="914400"/>
          </a:xfrm>
          <a:prstGeom prst="rect">
            <a:avLst/>
          </a:prstGeom>
        </p:spPr>
      </p:pic>
      <p:pic>
        <p:nvPicPr>
          <p:cNvPr id="13" name="Picture 12" descr="A cartoon character with a hat&#10;&#10;AI-generated content may be incorrect.">
            <a:extLst>
              <a:ext uri="{FF2B5EF4-FFF2-40B4-BE49-F238E27FC236}">
                <a16:creationId xmlns:a16="http://schemas.microsoft.com/office/drawing/2014/main" id="{8B19150C-E66C-91C9-123F-F4DF56CAA3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4849" y="2390398"/>
            <a:ext cx="914528" cy="914528"/>
          </a:xfrm>
          <a:prstGeom prst="rect">
            <a:avLst/>
          </a:prstGeom>
        </p:spPr>
      </p:pic>
      <p:pic>
        <p:nvPicPr>
          <p:cNvPr id="15" name="Picture 14" descr="A cartoon character with a hat&#10;&#10;AI-generated content may be incorrect.">
            <a:extLst>
              <a:ext uri="{FF2B5EF4-FFF2-40B4-BE49-F238E27FC236}">
                <a16:creationId xmlns:a16="http://schemas.microsoft.com/office/drawing/2014/main" id="{E89BA10C-7F10-A536-E0DC-DE156AC5F0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19563" y="3977696"/>
            <a:ext cx="1219200" cy="1219200"/>
          </a:xfrm>
          <a:prstGeom prst="rect">
            <a:avLst/>
          </a:prstGeom>
        </p:spPr>
      </p:pic>
      <p:pic>
        <p:nvPicPr>
          <p:cNvPr id="17" name="Picture 16" descr="A cartoon of a bird&#10;&#10;AI-generated content may be incorrect.">
            <a:extLst>
              <a:ext uri="{FF2B5EF4-FFF2-40B4-BE49-F238E27FC236}">
                <a16:creationId xmlns:a16="http://schemas.microsoft.com/office/drawing/2014/main" id="{E376B263-253D-F0D3-1700-18A92510610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64502" y="3261552"/>
            <a:ext cx="914400" cy="914400"/>
          </a:xfrm>
          <a:prstGeom prst="rect">
            <a:avLst/>
          </a:prstGeom>
        </p:spPr>
      </p:pic>
      <p:pic>
        <p:nvPicPr>
          <p:cNvPr id="19" name="Picture 18" descr="A cartoon character of a yellow animal&#10;&#10;AI-generated content may be incorrect.">
            <a:extLst>
              <a:ext uri="{FF2B5EF4-FFF2-40B4-BE49-F238E27FC236}">
                <a16:creationId xmlns:a16="http://schemas.microsoft.com/office/drawing/2014/main" id="{A0153D27-2F50-B9A0-621C-9818E748E61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2038" y="4147902"/>
            <a:ext cx="914400" cy="914400"/>
          </a:xfrm>
          <a:prstGeom prst="rect">
            <a:avLst/>
          </a:prstGeom>
        </p:spPr>
      </p:pic>
      <p:pic>
        <p:nvPicPr>
          <p:cNvPr id="21" name="Picture 20" descr="A cartoon of a yellow animal with a lightning bolt&#10;&#10;AI-generated content may be incorrect.">
            <a:extLst>
              <a:ext uri="{FF2B5EF4-FFF2-40B4-BE49-F238E27FC236}">
                <a16:creationId xmlns:a16="http://schemas.microsoft.com/office/drawing/2014/main" id="{977A21F1-E489-9A51-5C3C-468294D42FE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12359" y="5288392"/>
            <a:ext cx="914400" cy="914400"/>
          </a:xfrm>
          <a:prstGeom prst="rect">
            <a:avLst/>
          </a:prstGeom>
        </p:spPr>
      </p:pic>
      <p:pic>
        <p:nvPicPr>
          <p:cNvPr id="23" name="Picture 22" descr="A cartoon character with a hat&#10;&#10;AI-generated content may be incorrect.">
            <a:extLst>
              <a:ext uri="{FF2B5EF4-FFF2-40B4-BE49-F238E27FC236}">
                <a16:creationId xmlns:a16="http://schemas.microsoft.com/office/drawing/2014/main" id="{D2020528-1BC7-C326-90E7-05FA725DDE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690841" y="2244872"/>
            <a:ext cx="1219200" cy="1219200"/>
          </a:xfrm>
          <a:prstGeom prst="rect">
            <a:avLst/>
          </a:prstGeom>
        </p:spPr>
      </p:pic>
      <p:pic>
        <p:nvPicPr>
          <p:cNvPr id="25" name="Picture 24" descr="A cartoon character wearing a hat&#10;&#10;AI-generated content may be incorrect.">
            <a:extLst>
              <a:ext uri="{FF2B5EF4-FFF2-40B4-BE49-F238E27FC236}">
                <a16:creationId xmlns:a16="http://schemas.microsoft.com/office/drawing/2014/main" id="{8E17A182-CDFD-EB5E-F536-96645E275268}"/>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786528" y="3058568"/>
            <a:ext cx="1219200" cy="1219200"/>
          </a:xfrm>
          <a:prstGeom prst="rect">
            <a:avLst/>
          </a:prstGeom>
        </p:spPr>
      </p:pic>
      <p:pic>
        <p:nvPicPr>
          <p:cNvPr id="27" name="Picture 26" descr="A pixelated cartoon character&#10;&#10;AI-generated content may be incorrect.">
            <a:extLst>
              <a:ext uri="{FF2B5EF4-FFF2-40B4-BE49-F238E27FC236}">
                <a16:creationId xmlns:a16="http://schemas.microsoft.com/office/drawing/2014/main" id="{87904FE0-C8F8-FDF7-F29E-2B5AD9EE704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86568" y="2433543"/>
            <a:ext cx="914400" cy="914400"/>
          </a:xfrm>
          <a:prstGeom prst="rect">
            <a:avLst/>
          </a:prstGeom>
        </p:spPr>
      </p:pic>
      <p:pic>
        <p:nvPicPr>
          <p:cNvPr id="29" name="Picture 28" descr="A cartoon character wearing a hat&#10;&#10;AI-generated content may be incorrect.">
            <a:extLst>
              <a:ext uri="{FF2B5EF4-FFF2-40B4-BE49-F238E27FC236}">
                <a16:creationId xmlns:a16="http://schemas.microsoft.com/office/drawing/2014/main" id="{7EC69EEF-2BD9-02F3-EB56-36255B142B2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93159" y="3995518"/>
            <a:ext cx="1219200" cy="1219200"/>
          </a:xfrm>
          <a:prstGeom prst="rect">
            <a:avLst/>
          </a:prstGeom>
        </p:spPr>
      </p:pic>
      <p:pic>
        <p:nvPicPr>
          <p:cNvPr id="31" name="Picture 30" descr="A cartoon character with a hat&#10;&#10;AI-generated content may be incorrect.">
            <a:extLst>
              <a:ext uri="{FF2B5EF4-FFF2-40B4-BE49-F238E27FC236}">
                <a16:creationId xmlns:a16="http://schemas.microsoft.com/office/drawing/2014/main" id="{961EE3A1-15BB-0253-7A2A-7147F4746F98}"/>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800099" y="3094180"/>
            <a:ext cx="1219200" cy="1219200"/>
          </a:xfrm>
          <a:prstGeom prst="rect">
            <a:avLst/>
          </a:prstGeom>
        </p:spPr>
      </p:pic>
      <p:pic>
        <p:nvPicPr>
          <p:cNvPr id="33" name="Picture 32" descr="A cartoon character in a garment&#10;&#10;AI-generated content may be incorrect.">
            <a:extLst>
              <a:ext uri="{FF2B5EF4-FFF2-40B4-BE49-F238E27FC236}">
                <a16:creationId xmlns:a16="http://schemas.microsoft.com/office/drawing/2014/main" id="{8460AB64-46E7-1A9E-3385-21599F02F39A}"/>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864502" y="4121875"/>
            <a:ext cx="914400" cy="914400"/>
          </a:xfrm>
          <a:prstGeom prst="rect">
            <a:avLst/>
          </a:prstGeom>
        </p:spPr>
      </p:pic>
      <p:pic>
        <p:nvPicPr>
          <p:cNvPr id="35" name="Picture 34" descr="A cartoon character in a dress&#10;&#10;AI-generated content may be incorrect.">
            <a:extLst>
              <a:ext uri="{FF2B5EF4-FFF2-40B4-BE49-F238E27FC236}">
                <a16:creationId xmlns:a16="http://schemas.microsoft.com/office/drawing/2014/main" id="{107C306D-C933-0A46-E628-229300FFD22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042394" y="3304926"/>
            <a:ext cx="914400" cy="914400"/>
          </a:xfrm>
          <a:prstGeom prst="rect">
            <a:avLst/>
          </a:prstGeom>
        </p:spPr>
      </p:pic>
      <p:pic>
        <p:nvPicPr>
          <p:cNvPr id="37" name="Picture 36" descr="A cartoon character with a black background&#10;&#10;AI-generated content may be incorrect.">
            <a:extLst>
              <a:ext uri="{FF2B5EF4-FFF2-40B4-BE49-F238E27FC236}">
                <a16:creationId xmlns:a16="http://schemas.microsoft.com/office/drawing/2014/main" id="{B83B8CF0-D262-EE27-0939-CA226151484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5064127" y="3304926"/>
            <a:ext cx="914400" cy="914400"/>
          </a:xfrm>
          <a:prstGeom prst="rect">
            <a:avLst/>
          </a:prstGeom>
        </p:spPr>
      </p:pic>
      <p:pic>
        <p:nvPicPr>
          <p:cNvPr id="39" name="Picture 38" descr="A cartoon character wearing a hat&#10;&#10;AI-generated content may be incorrect.">
            <a:extLst>
              <a:ext uri="{FF2B5EF4-FFF2-40B4-BE49-F238E27FC236}">
                <a16:creationId xmlns:a16="http://schemas.microsoft.com/office/drawing/2014/main" id="{B4B645CD-060F-797F-68FC-DCC48B59F837}"/>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892307" y="3995502"/>
            <a:ext cx="1219200" cy="1219200"/>
          </a:xfrm>
          <a:prstGeom prst="rect">
            <a:avLst/>
          </a:prstGeom>
        </p:spPr>
      </p:pic>
      <p:pic>
        <p:nvPicPr>
          <p:cNvPr id="41" name="Picture 40" descr="A cartoon character wearing a hat&#10;&#10;AI-generated content may be incorrect.">
            <a:extLst>
              <a:ext uri="{FF2B5EF4-FFF2-40B4-BE49-F238E27FC236}">
                <a16:creationId xmlns:a16="http://schemas.microsoft.com/office/drawing/2014/main" id="{3778D457-0B29-FEC9-C7CA-78C42AF39D7F}"/>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759367" y="2291899"/>
            <a:ext cx="1219200" cy="1219200"/>
          </a:xfrm>
          <a:prstGeom prst="rect">
            <a:avLst/>
          </a:prstGeom>
        </p:spPr>
      </p:pic>
      <p:sp>
        <p:nvSpPr>
          <p:cNvPr id="42" name="TextBox 41">
            <a:extLst>
              <a:ext uri="{FF2B5EF4-FFF2-40B4-BE49-F238E27FC236}">
                <a16:creationId xmlns:a16="http://schemas.microsoft.com/office/drawing/2014/main" id="{577E2682-B01E-D2AC-5EA5-18EFFCD14233}"/>
              </a:ext>
            </a:extLst>
          </p:cNvPr>
          <p:cNvSpPr txBox="1"/>
          <p:nvPr/>
        </p:nvSpPr>
        <p:spPr>
          <a:xfrm>
            <a:off x="8320398" y="5085532"/>
            <a:ext cx="3536391" cy="1015663"/>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הערה – </a:t>
            </a:r>
            <a:r>
              <a:rPr lang="en-US"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PIKACHU-starter</a:t>
            </a:r>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 הוא הפוקימון היחיד ללא תמונה.</a:t>
            </a:r>
          </a:p>
        </p:txBody>
      </p:sp>
    </p:spTree>
    <p:extLst>
      <p:ext uri="{BB962C8B-B14F-4D97-AF65-F5344CB8AC3E}">
        <p14:creationId xmlns:p14="http://schemas.microsoft.com/office/powerpoint/2010/main" val="294071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A23A8-27D1-A19F-927E-4024FF8C8D94}"/>
            </a:ext>
          </a:extLst>
        </p:cNvPr>
        <p:cNvGrpSpPr/>
        <p:nvPr/>
      </p:nvGrpSpPr>
      <p:grpSpPr>
        <a:xfrm>
          <a:off x="0" y="0"/>
          <a:ext cx="0" cy="0"/>
          <a:chOff x="0" y="0"/>
          <a:chExt cx="0" cy="0"/>
        </a:xfrm>
      </p:grpSpPr>
      <p:pic>
        <p:nvPicPr>
          <p:cNvPr id="4" name="Picture 2" descr="Poké Balls Wallpapers - Wallpaper Cave">
            <a:extLst>
              <a:ext uri="{FF2B5EF4-FFF2-40B4-BE49-F238E27FC236}">
                <a16:creationId xmlns:a16="http://schemas.microsoft.com/office/drawing/2014/main" id="{EB84960A-DAE7-3B79-60EC-8EDD04526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888803B-A119-FC40-E38D-22DFB1781EDB}"/>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0CBBB19B-ACE6-3562-7B87-A3EF11E05E4C}"/>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5FA6BDBF-8BDF-8599-344F-5E421F1D890F}"/>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40C3CE71-9255-210E-11D3-4E5729629AC5}"/>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3" name="Picture 2">
            <a:extLst>
              <a:ext uri="{FF2B5EF4-FFF2-40B4-BE49-F238E27FC236}">
                <a16:creationId xmlns:a16="http://schemas.microsoft.com/office/drawing/2014/main" id="{EE79032D-3D70-56C7-6F2F-D1F944759092}"/>
              </a:ext>
            </a:extLst>
          </p:cNvPr>
          <p:cNvPicPr>
            <a:picLocks noChangeAspect="1"/>
          </p:cNvPicPr>
          <p:nvPr/>
        </p:nvPicPr>
        <p:blipFill>
          <a:blip r:embed="rId3"/>
          <a:stretch>
            <a:fillRect/>
          </a:stretch>
        </p:blipFill>
        <p:spPr>
          <a:xfrm>
            <a:off x="3681075" y="705728"/>
            <a:ext cx="4829849" cy="628738"/>
          </a:xfrm>
          <a:prstGeom prst="rect">
            <a:avLst/>
          </a:prstGeom>
        </p:spPr>
      </p:pic>
      <p:pic>
        <p:nvPicPr>
          <p:cNvPr id="5" name="Picture 4">
            <a:extLst>
              <a:ext uri="{FF2B5EF4-FFF2-40B4-BE49-F238E27FC236}">
                <a16:creationId xmlns:a16="http://schemas.microsoft.com/office/drawing/2014/main" id="{E401E7F0-1C3F-445F-F332-BE1DB90A16B4}"/>
              </a:ext>
            </a:extLst>
          </p:cNvPr>
          <p:cNvPicPr>
            <a:picLocks noChangeAspect="1"/>
          </p:cNvPicPr>
          <p:nvPr/>
        </p:nvPicPr>
        <p:blipFill>
          <a:blip r:embed="rId4"/>
          <a:stretch>
            <a:fillRect/>
          </a:stretch>
        </p:blipFill>
        <p:spPr>
          <a:xfrm>
            <a:off x="6661355" y="1787699"/>
            <a:ext cx="5284354" cy="504989"/>
          </a:xfrm>
          <a:prstGeom prst="rect">
            <a:avLst/>
          </a:prstGeom>
        </p:spPr>
      </p:pic>
      <p:sp>
        <p:nvSpPr>
          <p:cNvPr id="2" name="TextBox 1">
            <a:extLst>
              <a:ext uri="{FF2B5EF4-FFF2-40B4-BE49-F238E27FC236}">
                <a16:creationId xmlns:a16="http://schemas.microsoft.com/office/drawing/2014/main" id="{0B141BCA-FED0-73F6-A557-791D7ABD3C7D}"/>
              </a:ext>
            </a:extLst>
          </p:cNvPr>
          <p:cNvSpPr txBox="1"/>
          <p:nvPr/>
        </p:nvSpPr>
        <p:spPr>
          <a:xfrm>
            <a:off x="8324617" y="2768222"/>
            <a:ext cx="3536391" cy="707886"/>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הצגת כמות השדות שמוכלות בתוך הקובץ.</a:t>
            </a:r>
          </a:p>
        </p:txBody>
      </p:sp>
    </p:spTree>
    <p:extLst>
      <p:ext uri="{BB962C8B-B14F-4D97-AF65-F5344CB8AC3E}">
        <p14:creationId xmlns:p14="http://schemas.microsoft.com/office/powerpoint/2010/main" val="418692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A3DF5-5B39-EFC1-FDE4-288C0C2308BF}"/>
            </a:ext>
          </a:extLst>
        </p:cNvPr>
        <p:cNvGrpSpPr/>
        <p:nvPr/>
      </p:nvGrpSpPr>
      <p:grpSpPr>
        <a:xfrm>
          <a:off x="0" y="0"/>
          <a:ext cx="0" cy="0"/>
          <a:chOff x="0" y="0"/>
          <a:chExt cx="0" cy="0"/>
        </a:xfrm>
      </p:grpSpPr>
      <p:pic>
        <p:nvPicPr>
          <p:cNvPr id="4" name="Picture 2" descr="Poké Balls Wallpapers - Wallpaper Cave">
            <a:extLst>
              <a:ext uri="{FF2B5EF4-FFF2-40B4-BE49-F238E27FC236}">
                <a16:creationId xmlns:a16="http://schemas.microsoft.com/office/drawing/2014/main" id="{4EEF5591-EC91-EA00-7363-37DBED445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D8205F-9A2D-0261-FA2D-194BB492FE5C}"/>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DBB33DCB-7AD2-3FBA-4F1B-4B9193C8801D}"/>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CD617FBC-486A-E85C-E072-A1B5A56E39CF}"/>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98526DEB-BA6F-E69C-D45D-1F2947D3E298}"/>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3" name="Picture 2">
            <a:extLst>
              <a:ext uri="{FF2B5EF4-FFF2-40B4-BE49-F238E27FC236}">
                <a16:creationId xmlns:a16="http://schemas.microsoft.com/office/drawing/2014/main" id="{F9660B2C-87D6-AA1F-575B-F43C3FFD700A}"/>
              </a:ext>
            </a:extLst>
          </p:cNvPr>
          <p:cNvPicPr>
            <a:picLocks noChangeAspect="1"/>
          </p:cNvPicPr>
          <p:nvPr/>
        </p:nvPicPr>
        <p:blipFill>
          <a:blip r:embed="rId3"/>
          <a:stretch>
            <a:fillRect/>
          </a:stretch>
        </p:blipFill>
        <p:spPr>
          <a:xfrm>
            <a:off x="3608440" y="431887"/>
            <a:ext cx="6459794" cy="1215748"/>
          </a:xfrm>
          <a:prstGeom prst="rect">
            <a:avLst/>
          </a:prstGeom>
        </p:spPr>
      </p:pic>
      <p:pic>
        <p:nvPicPr>
          <p:cNvPr id="5" name="Picture 4">
            <a:extLst>
              <a:ext uri="{FF2B5EF4-FFF2-40B4-BE49-F238E27FC236}">
                <a16:creationId xmlns:a16="http://schemas.microsoft.com/office/drawing/2014/main" id="{08F5454B-1746-CA84-B7E5-E7A50D7BE471}"/>
              </a:ext>
            </a:extLst>
          </p:cNvPr>
          <p:cNvPicPr>
            <a:picLocks noChangeAspect="1"/>
          </p:cNvPicPr>
          <p:nvPr/>
        </p:nvPicPr>
        <p:blipFill>
          <a:blip r:embed="rId4"/>
          <a:stretch>
            <a:fillRect/>
          </a:stretch>
        </p:blipFill>
        <p:spPr>
          <a:xfrm>
            <a:off x="10304206" y="0"/>
            <a:ext cx="1887794" cy="6874425"/>
          </a:xfrm>
          <a:prstGeom prst="rect">
            <a:avLst/>
          </a:prstGeom>
        </p:spPr>
      </p:pic>
      <p:sp>
        <p:nvSpPr>
          <p:cNvPr id="2" name="TextBox 1">
            <a:extLst>
              <a:ext uri="{FF2B5EF4-FFF2-40B4-BE49-F238E27FC236}">
                <a16:creationId xmlns:a16="http://schemas.microsoft.com/office/drawing/2014/main" id="{8F3C19A9-F3DD-5754-B8B5-3A914427FD69}"/>
              </a:ext>
            </a:extLst>
          </p:cNvPr>
          <p:cNvSpPr txBox="1"/>
          <p:nvPr/>
        </p:nvSpPr>
        <p:spPr>
          <a:xfrm>
            <a:off x="6328670" y="2031825"/>
            <a:ext cx="3536391" cy="2554545"/>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הצגת כמות הפוקימונים ששמם מתחיל בכל אות.</a:t>
            </a:r>
          </a:p>
          <a:p>
            <a:pPr algn="r" rtl="1"/>
            <a:endPar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לדוגמה – מופיעים 3 פוקימונים שמתחילים באות </a:t>
            </a:r>
            <a:r>
              <a:rPr lang="en-US"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X</a:t>
            </a:r>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a:t>
            </a:r>
            <a:br>
              <a:rPr lang="en-US"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br>
            <a:endParaRPr lang="en-US"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a:p>
            <a:pPr algn="r" rtl="1"/>
            <a:r>
              <a:rPr lang="en-US" dirty="0">
                <a:solidFill>
                  <a:schemeClr val="bg1"/>
                </a:solidFill>
                <a:latin typeface="Showcard Gothic" panose="04020904020102020604" pitchFamily="82" charset="0"/>
              </a:rPr>
              <a:t>Xatu</a:t>
            </a:r>
            <a:r>
              <a:rPr lang="en-US" sz="2000" dirty="0">
                <a:solidFill>
                  <a:schemeClr val="bg1"/>
                </a:solidFill>
                <a:latin typeface="Showcard Gothic" panose="04020904020102020604" pitchFamily="82" charset="0"/>
              </a:rPr>
              <a:t>, </a:t>
            </a:r>
            <a:r>
              <a:rPr lang="en-US" dirty="0" err="1">
                <a:solidFill>
                  <a:schemeClr val="bg1"/>
                </a:solidFill>
                <a:latin typeface="Showcard Gothic" panose="04020904020102020604" pitchFamily="82" charset="0"/>
              </a:rPr>
              <a:t>xerneas</a:t>
            </a:r>
            <a:r>
              <a:rPr lang="en-US" sz="2000" dirty="0">
                <a:solidFill>
                  <a:schemeClr val="bg1"/>
                </a:solidFill>
                <a:latin typeface="Showcard Gothic" panose="04020904020102020604" pitchFamily="82" charset="0"/>
              </a:rPr>
              <a:t>, </a:t>
            </a:r>
            <a:r>
              <a:rPr lang="en-US" dirty="0" err="1">
                <a:solidFill>
                  <a:schemeClr val="bg1"/>
                </a:solidFill>
                <a:latin typeface="Showcard Gothic" panose="04020904020102020604" pitchFamily="82" charset="0"/>
              </a:rPr>
              <a:t>xurkitree</a:t>
            </a:r>
            <a:endPar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p:txBody>
      </p:sp>
    </p:spTree>
    <p:extLst>
      <p:ext uri="{BB962C8B-B14F-4D97-AF65-F5344CB8AC3E}">
        <p14:creationId xmlns:p14="http://schemas.microsoft.com/office/powerpoint/2010/main" val="193048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B8F85-440F-E16A-A3FC-A7947D7D396F}"/>
            </a:ext>
          </a:extLst>
        </p:cNvPr>
        <p:cNvGrpSpPr/>
        <p:nvPr/>
      </p:nvGrpSpPr>
      <p:grpSpPr>
        <a:xfrm>
          <a:off x="0" y="0"/>
          <a:ext cx="0" cy="0"/>
          <a:chOff x="0" y="0"/>
          <a:chExt cx="0" cy="0"/>
        </a:xfrm>
      </p:grpSpPr>
      <p:pic>
        <p:nvPicPr>
          <p:cNvPr id="3" name="Picture 2" descr="Poké Balls Wallpapers - Wallpaper Cave">
            <a:extLst>
              <a:ext uri="{FF2B5EF4-FFF2-40B4-BE49-F238E27FC236}">
                <a16:creationId xmlns:a16="http://schemas.microsoft.com/office/drawing/2014/main" id="{5EF1BFAB-63B3-BAEC-2BC3-F3904A453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842F62-D0CB-C37E-D8A6-CA5113FBB2F9}"/>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39EF3631-21B3-B1FD-015C-BD5CF7A021A5}"/>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A1CBD7F5-46F3-5622-3C20-3E2DEDE5921C}"/>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00BCB45F-DAE0-61D0-A5CA-B8BCBBF8D498}"/>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FD26E50C-1A53-B662-6238-E40220843098}"/>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5" name="TextBox 4">
            <a:extLst>
              <a:ext uri="{FF2B5EF4-FFF2-40B4-BE49-F238E27FC236}">
                <a16:creationId xmlns:a16="http://schemas.microsoft.com/office/drawing/2014/main" id="{E62948EF-B3C4-E5CD-AA2B-06F6DB2E1382}"/>
              </a:ext>
            </a:extLst>
          </p:cNvPr>
          <p:cNvSpPr txBox="1"/>
          <p:nvPr/>
        </p:nvSpPr>
        <p:spPr>
          <a:xfrm>
            <a:off x="5053781" y="2967335"/>
            <a:ext cx="3215148" cy="923330"/>
          </a:xfrm>
          <a:prstGeom prst="rect">
            <a:avLst/>
          </a:prstGeom>
          <a:noFill/>
        </p:spPr>
        <p:txBody>
          <a:bodyPr wrap="square" rtlCol="1">
            <a:spAutoFit/>
          </a:bodyPr>
          <a:lstStyle/>
          <a:p>
            <a:pPr algn="ctr"/>
            <a:r>
              <a:rPr lang="en-US" sz="54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Graphs</a:t>
            </a:r>
          </a:p>
        </p:txBody>
      </p:sp>
    </p:spTree>
    <p:extLst>
      <p:ext uri="{BB962C8B-B14F-4D97-AF65-F5344CB8AC3E}">
        <p14:creationId xmlns:p14="http://schemas.microsoft.com/office/powerpoint/2010/main" val="692760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8E49B-17CB-D927-6FD6-D8186E0E6A42}"/>
            </a:ext>
          </a:extLst>
        </p:cNvPr>
        <p:cNvGrpSpPr/>
        <p:nvPr/>
      </p:nvGrpSpPr>
      <p:grpSpPr>
        <a:xfrm>
          <a:off x="0" y="0"/>
          <a:ext cx="0" cy="0"/>
          <a:chOff x="0" y="0"/>
          <a:chExt cx="0" cy="0"/>
        </a:xfrm>
      </p:grpSpPr>
      <p:pic>
        <p:nvPicPr>
          <p:cNvPr id="5" name="Picture 2" descr="Poké Balls Wallpapers - Wallpaper Cave">
            <a:extLst>
              <a:ext uri="{FF2B5EF4-FFF2-40B4-BE49-F238E27FC236}">
                <a16:creationId xmlns:a16="http://schemas.microsoft.com/office/drawing/2014/main" id="{E7D0D28F-56E8-9075-B77C-6F0CE450D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906EBE7-7CF4-00E1-AB37-E1604D0FB081}"/>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E2A95F14-C227-BA15-09CB-9E93F7AC8B33}"/>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D9AD7CBA-835D-5ED1-5F6B-5C2D92E750BC}"/>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65B90069-FB19-8B48-1F20-D179A01341A8}"/>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11BECB49-05C5-FFC1-5E32-A6C6E080DE54}"/>
              </a:ext>
            </a:extLst>
          </p:cNvPr>
          <p:cNvSpPr txBox="1"/>
          <p:nvPr/>
        </p:nvSpPr>
        <p:spPr>
          <a:xfrm>
            <a:off x="1929906" y="1720429"/>
            <a:ext cx="8013290" cy="2612923"/>
          </a:xfrm>
          <a:prstGeom prst="rect">
            <a:avLst/>
          </a:prstGeom>
          <a:noFill/>
        </p:spPr>
        <p:txBody>
          <a:bodyPr wrap="square" rtlCol="1">
            <a:spAutoFit/>
          </a:bodyPr>
          <a:lstStyle/>
          <a:p>
            <a:endParaRPr lang="he-IL" dirty="0"/>
          </a:p>
        </p:txBody>
      </p:sp>
      <p:pic>
        <p:nvPicPr>
          <p:cNvPr id="4" name="Picture 3">
            <a:extLst>
              <a:ext uri="{FF2B5EF4-FFF2-40B4-BE49-F238E27FC236}">
                <a16:creationId xmlns:a16="http://schemas.microsoft.com/office/drawing/2014/main" id="{B07FAE75-B1EB-43C7-AC63-FFD63C16BB0E}"/>
              </a:ext>
            </a:extLst>
          </p:cNvPr>
          <p:cNvPicPr>
            <a:picLocks noChangeAspect="1"/>
          </p:cNvPicPr>
          <p:nvPr/>
        </p:nvPicPr>
        <p:blipFill>
          <a:blip r:embed="rId4"/>
          <a:stretch>
            <a:fillRect/>
          </a:stretch>
        </p:blipFill>
        <p:spPr>
          <a:xfrm>
            <a:off x="4729316" y="245807"/>
            <a:ext cx="7030065" cy="4343265"/>
          </a:xfrm>
          <a:prstGeom prst="rect">
            <a:avLst/>
          </a:prstGeom>
        </p:spPr>
      </p:pic>
      <p:sp>
        <p:nvSpPr>
          <p:cNvPr id="2" name="TextBox 1">
            <a:extLst>
              <a:ext uri="{FF2B5EF4-FFF2-40B4-BE49-F238E27FC236}">
                <a16:creationId xmlns:a16="http://schemas.microsoft.com/office/drawing/2014/main" id="{962F0F79-6086-84FE-8644-B90FB96ECBE8}"/>
              </a:ext>
            </a:extLst>
          </p:cNvPr>
          <p:cNvSpPr txBox="1"/>
          <p:nvPr/>
        </p:nvSpPr>
        <p:spPr>
          <a:xfrm>
            <a:off x="8222990" y="4883761"/>
            <a:ext cx="3536391" cy="1323439"/>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הגרף מייצג יחס בין גובה ממוצע למשקל, ככל שהפוקימון גבוה יותר, הוא נחשב כבד יותר ולהיפך.</a:t>
            </a:r>
          </a:p>
        </p:txBody>
      </p:sp>
    </p:spTree>
    <p:extLst>
      <p:ext uri="{BB962C8B-B14F-4D97-AF65-F5344CB8AC3E}">
        <p14:creationId xmlns:p14="http://schemas.microsoft.com/office/powerpoint/2010/main" val="594094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67D05-B70C-5486-7510-EAA36E970852}"/>
            </a:ext>
          </a:extLst>
        </p:cNvPr>
        <p:cNvGrpSpPr/>
        <p:nvPr/>
      </p:nvGrpSpPr>
      <p:grpSpPr>
        <a:xfrm>
          <a:off x="0" y="0"/>
          <a:ext cx="0" cy="0"/>
          <a:chOff x="0" y="0"/>
          <a:chExt cx="0" cy="0"/>
        </a:xfrm>
      </p:grpSpPr>
      <p:pic>
        <p:nvPicPr>
          <p:cNvPr id="3" name="Picture 2" descr="Poké Balls Wallpapers - Wallpaper Cave">
            <a:extLst>
              <a:ext uri="{FF2B5EF4-FFF2-40B4-BE49-F238E27FC236}">
                <a16:creationId xmlns:a16="http://schemas.microsoft.com/office/drawing/2014/main" id="{6E408995-9C49-F28A-BD00-206355725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7C3F1AA-1622-C848-1DE2-057FC4DF4D7F}"/>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5F596A27-A7B0-C2B4-FE34-DFF8FC2E9433}"/>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DF366D63-2DB3-6E5F-9996-B1CC31710BF4}"/>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2A1A1A66-EDAD-BA3F-0898-44FCB4A5A0FB}"/>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9F162D7D-7D1A-373D-FFF0-5012C3D1EA8B}"/>
              </a:ext>
            </a:extLst>
          </p:cNvPr>
          <p:cNvSpPr txBox="1"/>
          <p:nvPr/>
        </p:nvSpPr>
        <p:spPr>
          <a:xfrm>
            <a:off x="2654710" y="816076"/>
            <a:ext cx="8013290" cy="2612923"/>
          </a:xfrm>
          <a:prstGeom prst="rect">
            <a:avLst/>
          </a:prstGeom>
          <a:noFill/>
        </p:spPr>
        <p:txBody>
          <a:bodyPr wrap="square" rtlCol="1">
            <a:spAutoFit/>
          </a:bodyPr>
          <a:lstStyle/>
          <a:p>
            <a:endParaRPr lang="he-IL" dirty="0"/>
          </a:p>
        </p:txBody>
      </p:sp>
      <p:pic>
        <p:nvPicPr>
          <p:cNvPr id="13" name="Picture 12">
            <a:extLst>
              <a:ext uri="{FF2B5EF4-FFF2-40B4-BE49-F238E27FC236}">
                <a16:creationId xmlns:a16="http://schemas.microsoft.com/office/drawing/2014/main" id="{6D41833D-5FA8-76B9-0FC6-B1A7EE534DB7}"/>
              </a:ext>
            </a:extLst>
          </p:cNvPr>
          <p:cNvPicPr>
            <a:picLocks noChangeAspect="1"/>
          </p:cNvPicPr>
          <p:nvPr/>
        </p:nvPicPr>
        <p:blipFill>
          <a:blip r:embed="rId3"/>
          <a:stretch>
            <a:fillRect/>
          </a:stretch>
        </p:blipFill>
        <p:spPr>
          <a:xfrm>
            <a:off x="3941711" y="457000"/>
            <a:ext cx="7635639" cy="3230095"/>
          </a:xfrm>
          <a:prstGeom prst="rect">
            <a:avLst/>
          </a:prstGeom>
        </p:spPr>
      </p:pic>
    </p:spTree>
    <p:extLst>
      <p:ext uri="{BB962C8B-B14F-4D97-AF65-F5344CB8AC3E}">
        <p14:creationId xmlns:p14="http://schemas.microsoft.com/office/powerpoint/2010/main" val="1683744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25A72-5263-A223-28DE-FEAF0831FA08}"/>
            </a:ext>
          </a:extLst>
        </p:cNvPr>
        <p:cNvGrpSpPr/>
        <p:nvPr/>
      </p:nvGrpSpPr>
      <p:grpSpPr>
        <a:xfrm>
          <a:off x="0" y="0"/>
          <a:ext cx="0" cy="0"/>
          <a:chOff x="0" y="0"/>
          <a:chExt cx="0" cy="0"/>
        </a:xfrm>
      </p:grpSpPr>
      <p:pic>
        <p:nvPicPr>
          <p:cNvPr id="5" name="Picture 2" descr="Poké Balls Wallpapers - Wallpaper Cave">
            <a:extLst>
              <a:ext uri="{FF2B5EF4-FFF2-40B4-BE49-F238E27FC236}">
                <a16:creationId xmlns:a16="http://schemas.microsoft.com/office/drawing/2014/main" id="{4CDF0EE4-CCB6-3B07-8AD6-963C9BC0E2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AD92AA7-83D7-6611-BBCF-8A8E9E45E4CF}"/>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78566D45-C057-4A33-52DF-62ADB39D534F}"/>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136A7F2F-8502-0804-8FEE-66981D3C1AA7}"/>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CF8249A7-FFD2-2093-94B9-FEC57F7201E3}"/>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B1095978-2223-B2BA-D963-CD8FF17A656C}"/>
              </a:ext>
            </a:extLst>
          </p:cNvPr>
          <p:cNvSpPr txBox="1"/>
          <p:nvPr/>
        </p:nvSpPr>
        <p:spPr>
          <a:xfrm>
            <a:off x="1929906" y="1720429"/>
            <a:ext cx="8013290" cy="2612923"/>
          </a:xfrm>
          <a:prstGeom prst="rect">
            <a:avLst/>
          </a:prstGeom>
          <a:noFill/>
        </p:spPr>
        <p:txBody>
          <a:bodyPr wrap="square" rtlCol="1">
            <a:spAutoFit/>
          </a:bodyPr>
          <a:lstStyle/>
          <a:p>
            <a:endParaRPr lang="he-IL" dirty="0"/>
          </a:p>
        </p:txBody>
      </p:sp>
      <p:pic>
        <p:nvPicPr>
          <p:cNvPr id="3" name="Picture 2">
            <a:extLst>
              <a:ext uri="{FF2B5EF4-FFF2-40B4-BE49-F238E27FC236}">
                <a16:creationId xmlns:a16="http://schemas.microsoft.com/office/drawing/2014/main" id="{E8B53158-D682-13AE-CC86-F8E7EC7B4B80}"/>
              </a:ext>
            </a:extLst>
          </p:cNvPr>
          <p:cNvPicPr>
            <a:picLocks noChangeAspect="1"/>
          </p:cNvPicPr>
          <p:nvPr/>
        </p:nvPicPr>
        <p:blipFill>
          <a:blip r:embed="rId4"/>
          <a:stretch>
            <a:fillRect/>
          </a:stretch>
        </p:blipFill>
        <p:spPr>
          <a:xfrm>
            <a:off x="3893574" y="141448"/>
            <a:ext cx="8145509" cy="4006829"/>
          </a:xfrm>
          <a:prstGeom prst="rect">
            <a:avLst/>
          </a:prstGeom>
        </p:spPr>
      </p:pic>
      <p:sp>
        <p:nvSpPr>
          <p:cNvPr id="2" name="TextBox 1">
            <a:extLst>
              <a:ext uri="{FF2B5EF4-FFF2-40B4-BE49-F238E27FC236}">
                <a16:creationId xmlns:a16="http://schemas.microsoft.com/office/drawing/2014/main" id="{087D043A-2FD0-8F7F-966B-9E260CDC505D}"/>
              </a:ext>
            </a:extLst>
          </p:cNvPr>
          <p:cNvSpPr txBox="1"/>
          <p:nvPr/>
        </p:nvSpPr>
        <p:spPr>
          <a:xfrm>
            <a:off x="6292645" y="4344743"/>
            <a:ext cx="5647021" cy="1323439"/>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גרף המקלות מייצג עבור כל מקל את כמות הפוקימונים שסוגם זהה. ניתן לראות כי כמות הפוקימונים מסוג "מים" היא הכי גדולה לעומת פוקימונים מסוג </a:t>
            </a:r>
            <a:r>
              <a:rPr lang="he-IL" sz="2000" b="1">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"מעופף".</a:t>
            </a:r>
            <a:endPar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p:txBody>
      </p:sp>
    </p:spTree>
    <p:extLst>
      <p:ext uri="{BB962C8B-B14F-4D97-AF65-F5344CB8AC3E}">
        <p14:creationId xmlns:p14="http://schemas.microsoft.com/office/powerpoint/2010/main" val="358546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73E3D-FE19-1B4B-37AD-38D868F6C4E3}"/>
            </a:ext>
          </a:extLst>
        </p:cNvPr>
        <p:cNvGrpSpPr/>
        <p:nvPr/>
      </p:nvGrpSpPr>
      <p:grpSpPr>
        <a:xfrm>
          <a:off x="0" y="0"/>
          <a:ext cx="0" cy="0"/>
          <a:chOff x="0" y="0"/>
          <a:chExt cx="0" cy="0"/>
        </a:xfrm>
      </p:grpSpPr>
      <p:pic>
        <p:nvPicPr>
          <p:cNvPr id="3" name="Picture 2" descr="Poké Balls Wallpapers - Wallpaper Cave">
            <a:extLst>
              <a:ext uri="{FF2B5EF4-FFF2-40B4-BE49-F238E27FC236}">
                <a16:creationId xmlns:a16="http://schemas.microsoft.com/office/drawing/2014/main" id="{9FB0B8EC-E489-1ECA-72CE-4E1F540BA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693956F-ABED-1F5C-EB03-F4171EF08F01}"/>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46B05C5C-2AE0-5FE7-CE12-877868BFF9BB}"/>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B5D5A7B7-8A61-0BF8-1F2C-D910AB679497}"/>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79595D8A-7651-355B-1E37-5AD510353EE0}"/>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4658ED2E-9FB9-3353-4649-346A7E911257}"/>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11" name="Picture 10">
            <a:extLst>
              <a:ext uri="{FF2B5EF4-FFF2-40B4-BE49-F238E27FC236}">
                <a16:creationId xmlns:a16="http://schemas.microsoft.com/office/drawing/2014/main" id="{D67412DD-3620-2D1C-6FC7-9433CD4203D5}"/>
              </a:ext>
            </a:extLst>
          </p:cNvPr>
          <p:cNvPicPr>
            <a:picLocks noChangeAspect="1"/>
          </p:cNvPicPr>
          <p:nvPr/>
        </p:nvPicPr>
        <p:blipFill>
          <a:blip r:embed="rId3"/>
          <a:stretch>
            <a:fillRect/>
          </a:stretch>
        </p:blipFill>
        <p:spPr>
          <a:xfrm>
            <a:off x="3637936" y="339406"/>
            <a:ext cx="8436078" cy="2553506"/>
          </a:xfrm>
          <a:prstGeom prst="rect">
            <a:avLst/>
          </a:prstGeom>
        </p:spPr>
      </p:pic>
    </p:spTree>
    <p:extLst>
      <p:ext uri="{BB962C8B-B14F-4D97-AF65-F5344CB8AC3E}">
        <p14:creationId xmlns:p14="http://schemas.microsoft.com/office/powerpoint/2010/main" val="1929049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B01E0-31AA-CDA9-B587-4F77E031E609}"/>
            </a:ext>
          </a:extLst>
        </p:cNvPr>
        <p:cNvGrpSpPr/>
        <p:nvPr/>
      </p:nvGrpSpPr>
      <p:grpSpPr>
        <a:xfrm>
          <a:off x="0" y="0"/>
          <a:ext cx="0" cy="0"/>
          <a:chOff x="0" y="0"/>
          <a:chExt cx="0" cy="0"/>
        </a:xfrm>
      </p:grpSpPr>
      <p:pic>
        <p:nvPicPr>
          <p:cNvPr id="8196" name="Picture 4" descr="Poké Balls Wallpapers - Wallpaper Cave">
            <a:extLst>
              <a:ext uri="{FF2B5EF4-FFF2-40B4-BE49-F238E27FC236}">
                <a16:creationId xmlns:a16="http://schemas.microsoft.com/office/drawing/2014/main" id="{13B1B9E4-3C5E-2AC2-B04A-B7A9DECB5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A135FE-83A4-26CC-5774-2D1CFC3CDD82}"/>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29C1FB39-DF77-E93F-9157-B8BDE84B4FDD}"/>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D6D3F68F-B8E6-CD58-C078-80179A6F345A}"/>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AF8CEE91-4E92-4604-F207-89C2BE197A4D}"/>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32F263F6-93EC-B7C1-E940-45A00CF55BF1}"/>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1" name="TextBox 10">
            <a:extLst>
              <a:ext uri="{FF2B5EF4-FFF2-40B4-BE49-F238E27FC236}">
                <a16:creationId xmlns:a16="http://schemas.microsoft.com/office/drawing/2014/main" id="{1A21B1E5-876F-03D2-B7A6-D69ACBCAA5FD}"/>
              </a:ext>
            </a:extLst>
          </p:cNvPr>
          <p:cNvSpPr txBox="1"/>
          <p:nvPr/>
        </p:nvSpPr>
        <p:spPr>
          <a:xfrm>
            <a:off x="2654710" y="2782669"/>
            <a:ext cx="8013290" cy="707886"/>
          </a:xfrm>
          <a:prstGeom prst="rect">
            <a:avLst/>
          </a:prstGeom>
          <a:noFill/>
        </p:spPr>
        <p:txBody>
          <a:bodyPr wrap="square" rtlCol="1">
            <a:spAutoFit/>
          </a:bodyPr>
          <a:lstStyle/>
          <a:p>
            <a:pPr algn="ctr"/>
            <a:r>
              <a:rPr lang="en-US" sz="4000"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Data Explanation</a:t>
            </a:r>
            <a:endParaRPr lang="he-IL" sz="4000"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p:txBody>
      </p:sp>
    </p:spTree>
    <p:extLst>
      <p:ext uri="{BB962C8B-B14F-4D97-AF65-F5344CB8AC3E}">
        <p14:creationId xmlns:p14="http://schemas.microsoft.com/office/powerpoint/2010/main" val="336082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B1ED0-1C11-D730-6E99-AC46D8F8E940}"/>
            </a:ext>
          </a:extLst>
        </p:cNvPr>
        <p:cNvGrpSpPr/>
        <p:nvPr/>
      </p:nvGrpSpPr>
      <p:grpSpPr>
        <a:xfrm>
          <a:off x="0" y="0"/>
          <a:ext cx="0" cy="0"/>
          <a:chOff x="0" y="0"/>
          <a:chExt cx="0" cy="0"/>
        </a:xfrm>
      </p:grpSpPr>
      <p:pic>
        <p:nvPicPr>
          <p:cNvPr id="5" name="Picture 2" descr="Poké Balls Wallpapers - Wallpaper Cave">
            <a:extLst>
              <a:ext uri="{FF2B5EF4-FFF2-40B4-BE49-F238E27FC236}">
                <a16:creationId xmlns:a16="http://schemas.microsoft.com/office/drawing/2014/main" id="{60BD9CB8-7BFD-163B-B91D-5679A3E4E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9FF9EF7-4D47-7874-3DCC-B90346209524}"/>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DCEEF8E4-BE0F-34C9-1298-FE651DA95882}"/>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111F78CD-AFD9-61A9-CBA1-8199AE5BC160}"/>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E4BE9F6F-9033-8482-59DB-55568EA0546B}"/>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58FE2A94-D57D-5278-0919-7C89728743B9}"/>
              </a:ext>
            </a:extLst>
          </p:cNvPr>
          <p:cNvSpPr txBox="1"/>
          <p:nvPr/>
        </p:nvSpPr>
        <p:spPr>
          <a:xfrm>
            <a:off x="1929906" y="1720429"/>
            <a:ext cx="8013290" cy="2612923"/>
          </a:xfrm>
          <a:prstGeom prst="rect">
            <a:avLst/>
          </a:prstGeom>
          <a:noFill/>
        </p:spPr>
        <p:txBody>
          <a:bodyPr wrap="square" rtlCol="1">
            <a:spAutoFit/>
          </a:bodyPr>
          <a:lstStyle/>
          <a:p>
            <a:endParaRPr lang="he-IL" dirty="0"/>
          </a:p>
        </p:txBody>
      </p:sp>
      <p:pic>
        <p:nvPicPr>
          <p:cNvPr id="3" name="Picture 2">
            <a:extLst>
              <a:ext uri="{FF2B5EF4-FFF2-40B4-BE49-F238E27FC236}">
                <a16:creationId xmlns:a16="http://schemas.microsoft.com/office/drawing/2014/main" id="{6D907ED9-5102-D76D-2D33-2F1BEE2FDE6B}"/>
              </a:ext>
            </a:extLst>
          </p:cNvPr>
          <p:cNvPicPr>
            <a:picLocks noChangeAspect="1"/>
          </p:cNvPicPr>
          <p:nvPr/>
        </p:nvPicPr>
        <p:blipFill>
          <a:blip r:embed="rId4"/>
          <a:stretch>
            <a:fillRect/>
          </a:stretch>
        </p:blipFill>
        <p:spPr>
          <a:xfrm>
            <a:off x="3854244" y="99177"/>
            <a:ext cx="8176309" cy="4046721"/>
          </a:xfrm>
          <a:prstGeom prst="rect">
            <a:avLst/>
          </a:prstGeom>
        </p:spPr>
      </p:pic>
      <p:sp>
        <p:nvSpPr>
          <p:cNvPr id="2" name="TextBox 1">
            <a:extLst>
              <a:ext uri="{FF2B5EF4-FFF2-40B4-BE49-F238E27FC236}">
                <a16:creationId xmlns:a16="http://schemas.microsoft.com/office/drawing/2014/main" id="{2FEBFD5E-CAA9-9327-4E27-D90804AE50BF}"/>
              </a:ext>
            </a:extLst>
          </p:cNvPr>
          <p:cNvSpPr txBox="1"/>
          <p:nvPr/>
        </p:nvSpPr>
        <p:spPr>
          <a:xfrm>
            <a:off x="8111613" y="4440120"/>
            <a:ext cx="3828053" cy="1938992"/>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גרף הפיזור מציג את כל הפוקימונים עם רמת המתקפה שלהם. ניתן לראות כי הפוקימון עם רמת המתקפה הגבוהה ביותר הוא </a:t>
            </a:r>
            <a:r>
              <a:rPr lang="en-US" sz="2000" b="1" dirty="0" err="1">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mewtwo</a:t>
            </a:r>
            <a:r>
              <a:rPr lang="en-US"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-mega-x</a:t>
            </a:r>
            <a:endPar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p:txBody>
      </p:sp>
      <p:pic>
        <p:nvPicPr>
          <p:cNvPr id="11" name="Picture 10" descr="A cartoon of a monster&#10;&#10;AI-generated content may be incorrect.">
            <a:extLst>
              <a:ext uri="{FF2B5EF4-FFF2-40B4-BE49-F238E27FC236}">
                <a16:creationId xmlns:a16="http://schemas.microsoft.com/office/drawing/2014/main" id="{88F538DE-F5D7-E15D-1524-E3378C086F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9071" y="4333352"/>
            <a:ext cx="1594959" cy="1594959"/>
          </a:xfrm>
          <a:prstGeom prst="rect">
            <a:avLst/>
          </a:prstGeom>
        </p:spPr>
      </p:pic>
    </p:spTree>
    <p:extLst>
      <p:ext uri="{BB962C8B-B14F-4D97-AF65-F5344CB8AC3E}">
        <p14:creationId xmlns:p14="http://schemas.microsoft.com/office/powerpoint/2010/main" val="3071053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17892-07E3-0638-A026-4572FF3E64AA}"/>
            </a:ext>
          </a:extLst>
        </p:cNvPr>
        <p:cNvGrpSpPr/>
        <p:nvPr/>
      </p:nvGrpSpPr>
      <p:grpSpPr>
        <a:xfrm>
          <a:off x="0" y="0"/>
          <a:ext cx="0" cy="0"/>
          <a:chOff x="0" y="0"/>
          <a:chExt cx="0" cy="0"/>
        </a:xfrm>
      </p:grpSpPr>
      <p:pic>
        <p:nvPicPr>
          <p:cNvPr id="3" name="Picture 2" descr="Poké Balls Wallpapers - Wallpaper Cave">
            <a:extLst>
              <a:ext uri="{FF2B5EF4-FFF2-40B4-BE49-F238E27FC236}">
                <a16:creationId xmlns:a16="http://schemas.microsoft.com/office/drawing/2014/main" id="{7B95583C-A1F2-0BDC-1B90-544EA47C0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79E4B31-1E09-F9D0-6757-7974DFC5929E}"/>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CF599C52-D611-1240-7AA7-A77BADEE44ED}"/>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1C91A94A-4B3D-1FB2-5F71-7FA8F911117A}"/>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0E6C32A4-26F0-8453-0EC5-CEF7D62B618D}"/>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1ACFFB8C-3914-9CA4-C3B4-4423298EF9B7}"/>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5" name="Picture 4">
            <a:extLst>
              <a:ext uri="{FF2B5EF4-FFF2-40B4-BE49-F238E27FC236}">
                <a16:creationId xmlns:a16="http://schemas.microsoft.com/office/drawing/2014/main" id="{04C5376F-E211-F75A-A7DF-E7D8165CEDAC}"/>
              </a:ext>
            </a:extLst>
          </p:cNvPr>
          <p:cNvPicPr>
            <a:picLocks noChangeAspect="1"/>
          </p:cNvPicPr>
          <p:nvPr/>
        </p:nvPicPr>
        <p:blipFill>
          <a:blip r:embed="rId3"/>
          <a:stretch>
            <a:fillRect/>
          </a:stretch>
        </p:blipFill>
        <p:spPr>
          <a:xfrm>
            <a:off x="3608439" y="167685"/>
            <a:ext cx="8461665" cy="3909706"/>
          </a:xfrm>
          <a:prstGeom prst="rect">
            <a:avLst/>
          </a:prstGeom>
        </p:spPr>
      </p:pic>
    </p:spTree>
    <p:extLst>
      <p:ext uri="{BB962C8B-B14F-4D97-AF65-F5344CB8AC3E}">
        <p14:creationId xmlns:p14="http://schemas.microsoft.com/office/powerpoint/2010/main" val="2782301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CB93F-8A1B-F39E-ECD5-4855320A85E1}"/>
            </a:ext>
          </a:extLst>
        </p:cNvPr>
        <p:cNvGrpSpPr/>
        <p:nvPr/>
      </p:nvGrpSpPr>
      <p:grpSpPr>
        <a:xfrm>
          <a:off x="0" y="0"/>
          <a:ext cx="0" cy="0"/>
          <a:chOff x="0" y="0"/>
          <a:chExt cx="0" cy="0"/>
        </a:xfrm>
      </p:grpSpPr>
      <p:pic>
        <p:nvPicPr>
          <p:cNvPr id="5" name="Picture 2" descr="Poké Balls Wallpapers - Wallpaper Cave">
            <a:extLst>
              <a:ext uri="{FF2B5EF4-FFF2-40B4-BE49-F238E27FC236}">
                <a16:creationId xmlns:a16="http://schemas.microsoft.com/office/drawing/2014/main" id="{5EA5D539-3AD7-BF66-71B0-7A4759600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911A8D-E6E8-6006-6F88-F04D2323B05A}"/>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CB0867DA-29E6-EEC5-4966-D0A658D2967E}"/>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506D3473-44E5-8D90-69CF-73E782417846}"/>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40EEBD73-53AC-C3E7-9345-5C7280287BBC}"/>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F5115D30-1AA5-8591-E665-40939CD9820A}"/>
              </a:ext>
            </a:extLst>
          </p:cNvPr>
          <p:cNvSpPr txBox="1"/>
          <p:nvPr/>
        </p:nvSpPr>
        <p:spPr>
          <a:xfrm>
            <a:off x="1929906" y="1720429"/>
            <a:ext cx="8013290" cy="2612923"/>
          </a:xfrm>
          <a:prstGeom prst="rect">
            <a:avLst/>
          </a:prstGeom>
          <a:noFill/>
        </p:spPr>
        <p:txBody>
          <a:bodyPr wrap="square" rtlCol="1">
            <a:spAutoFit/>
          </a:bodyPr>
          <a:lstStyle/>
          <a:p>
            <a:endParaRPr lang="he-IL" dirty="0"/>
          </a:p>
        </p:txBody>
      </p:sp>
      <p:pic>
        <p:nvPicPr>
          <p:cNvPr id="3" name="Picture 2">
            <a:extLst>
              <a:ext uri="{FF2B5EF4-FFF2-40B4-BE49-F238E27FC236}">
                <a16:creationId xmlns:a16="http://schemas.microsoft.com/office/drawing/2014/main" id="{7758F71D-657E-8BCA-C6D3-D00DA375EB0D}"/>
              </a:ext>
            </a:extLst>
          </p:cNvPr>
          <p:cNvPicPr>
            <a:picLocks noChangeAspect="1"/>
          </p:cNvPicPr>
          <p:nvPr/>
        </p:nvPicPr>
        <p:blipFill>
          <a:blip r:embed="rId4"/>
          <a:stretch>
            <a:fillRect/>
          </a:stretch>
        </p:blipFill>
        <p:spPr>
          <a:xfrm>
            <a:off x="4330172" y="163892"/>
            <a:ext cx="7542930" cy="4496599"/>
          </a:xfrm>
          <a:prstGeom prst="rect">
            <a:avLst/>
          </a:prstGeom>
        </p:spPr>
      </p:pic>
      <p:sp>
        <p:nvSpPr>
          <p:cNvPr id="2" name="TextBox 1">
            <a:extLst>
              <a:ext uri="{FF2B5EF4-FFF2-40B4-BE49-F238E27FC236}">
                <a16:creationId xmlns:a16="http://schemas.microsoft.com/office/drawing/2014/main" id="{81A29BE4-F8B7-C55D-7D82-988CD1804309}"/>
              </a:ext>
            </a:extLst>
          </p:cNvPr>
          <p:cNvSpPr txBox="1"/>
          <p:nvPr/>
        </p:nvSpPr>
        <p:spPr>
          <a:xfrm>
            <a:off x="4945627" y="4755116"/>
            <a:ext cx="6984064" cy="1938992"/>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גרף הפיזור מייצג את היחס בין מהירות למשקל. למרות שנשמע הגיוני שככל שהפוקימון קל יותר, הוא מהיר יותר אך לא בהכרח. ישנם לא מעט פוקימונים שהם מאוד קלים אך מאוד איטיים, וחלק מהפוקימונים שהם מאוד כבדים אך יותר מהירים מרוב הפוקימונים</a:t>
            </a:r>
          </a:p>
        </p:txBody>
      </p:sp>
    </p:spTree>
    <p:extLst>
      <p:ext uri="{BB962C8B-B14F-4D97-AF65-F5344CB8AC3E}">
        <p14:creationId xmlns:p14="http://schemas.microsoft.com/office/powerpoint/2010/main" val="4205305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40AD3-06F7-DE3E-0F07-857C8B1D54C6}"/>
            </a:ext>
          </a:extLst>
        </p:cNvPr>
        <p:cNvGrpSpPr/>
        <p:nvPr/>
      </p:nvGrpSpPr>
      <p:grpSpPr>
        <a:xfrm>
          <a:off x="0" y="0"/>
          <a:ext cx="0" cy="0"/>
          <a:chOff x="0" y="0"/>
          <a:chExt cx="0" cy="0"/>
        </a:xfrm>
      </p:grpSpPr>
      <p:pic>
        <p:nvPicPr>
          <p:cNvPr id="5" name="Picture 2" descr="Poké Balls Wallpapers - Wallpaper Cave">
            <a:extLst>
              <a:ext uri="{FF2B5EF4-FFF2-40B4-BE49-F238E27FC236}">
                <a16:creationId xmlns:a16="http://schemas.microsoft.com/office/drawing/2014/main" id="{BAB0F8C0-64DC-D6CD-BA88-1866DFB8EC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E57390F-1645-E297-484C-DDBBE7D54D22}"/>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DB17B5BB-7FBE-B64E-D410-3C9A82BF1FC8}"/>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4B4F7704-0A2C-1797-121F-D8254017EBC7}"/>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DFE2B1DD-BFC1-DBFC-27D0-4E859A30D3D4}"/>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12" name="Picture 11">
            <a:extLst>
              <a:ext uri="{FF2B5EF4-FFF2-40B4-BE49-F238E27FC236}">
                <a16:creationId xmlns:a16="http://schemas.microsoft.com/office/drawing/2014/main" id="{74CD6506-62C6-6AF4-61E3-2ED52DBA52A0}"/>
              </a:ext>
            </a:extLst>
          </p:cNvPr>
          <p:cNvPicPr>
            <a:picLocks noChangeAspect="1"/>
          </p:cNvPicPr>
          <p:nvPr/>
        </p:nvPicPr>
        <p:blipFill>
          <a:blip r:embed="rId4"/>
          <a:stretch>
            <a:fillRect/>
          </a:stretch>
        </p:blipFill>
        <p:spPr>
          <a:xfrm>
            <a:off x="3580881" y="302178"/>
            <a:ext cx="8449678" cy="3030958"/>
          </a:xfrm>
          <a:prstGeom prst="rect">
            <a:avLst/>
          </a:prstGeom>
        </p:spPr>
      </p:pic>
    </p:spTree>
    <p:extLst>
      <p:ext uri="{BB962C8B-B14F-4D97-AF65-F5344CB8AC3E}">
        <p14:creationId xmlns:p14="http://schemas.microsoft.com/office/powerpoint/2010/main" val="362955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E5718-3BF5-AE2D-74F3-46344DBB56E7}"/>
            </a:ext>
          </a:extLst>
        </p:cNvPr>
        <p:cNvGrpSpPr/>
        <p:nvPr/>
      </p:nvGrpSpPr>
      <p:grpSpPr>
        <a:xfrm>
          <a:off x="0" y="0"/>
          <a:ext cx="0" cy="0"/>
          <a:chOff x="0" y="0"/>
          <a:chExt cx="0" cy="0"/>
        </a:xfrm>
      </p:grpSpPr>
      <p:pic>
        <p:nvPicPr>
          <p:cNvPr id="5" name="Picture 2" descr="Poké Balls Wallpapers - Wallpaper Cave">
            <a:extLst>
              <a:ext uri="{FF2B5EF4-FFF2-40B4-BE49-F238E27FC236}">
                <a16:creationId xmlns:a16="http://schemas.microsoft.com/office/drawing/2014/main" id="{6643DC44-4C95-9E7B-A83F-74EEF9422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EF46F5-AA5A-8E2F-FBBD-CBD2100709B8}"/>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3B5A6A9E-7D78-CADD-9746-D5AD1586F33E}"/>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45616707-3608-E755-4967-213E1C5F0FF4}"/>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ADA9067A-EB92-C770-734B-6E932A439550}"/>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3A5D5842-4931-92D3-48D8-4D376F567689}"/>
              </a:ext>
            </a:extLst>
          </p:cNvPr>
          <p:cNvSpPr txBox="1"/>
          <p:nvPr/>
        </p:nvSpPr>
        <p:spPr>
          <a:xfrm>
            <a:off x="1929906" y="1720429"/>
            <a:ext cx="8013290" cy="2612923"/>
          </a:xfrm>
          <a:prstGeom prst="rect">
            <a:avLst/>
          </a:prstGeom>
          <a:noFill/>
        </p:spPr>
        <p:txBody>
          <a:bodyPr wrap="square" rtlCol="1">
            <a:spAutoFit/>
          </a:bodyPr>
          <a:lstStyle/>
          <a:p>
            <a:endParaRPr lang="he-IL" dirty="0"/>
          </a:p>
        </p:txBody>
      </p:sp>
      <p:sp>
        <p:nvSpPr>
          <p:cNvPr id="2" name="TextBox 1">
            <a:extLst>
              <a:ext uri="{FF2B5EF4-FFF2-40B4-BE49-F238E27FC236}">
                <a16:creationId xmlns:a16="http://schemas.microsoft.com/office/drawing/2014/main" id="{95EDCAA9-B51D-32FE-560B-AD6CC0EBC830}"/>
              </a:ext>
            </a:extLst>
          </p:cNvPr>
          <p:cNvSpPr txBox="1"/>
          <p:nvPr/>
        </p:nvSpPr>
        <p:spPr>
          <a:xfrm>
            <a:off x="5253209" y="2565225"/>
            <a:ext cx="4689987" cy="923330"/>
          </a:xfrm>
          <a:prstGeom prst="rect">
            <a:avLst/>
          </a:prstGeom>
          <a:noFill/>
        </p:spPr>
        <p:txBody>
          <a:bodyPr wrap="square" rtlCol="1">
            <a:spAutoFit/>
          </a:bodyPr>
          <a:lstStyle/>
          <a:p>
            <a:pPr algn="ctr"/>
            <a:r>
              <a:rPr lang="en-US" sz="54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The end</a:t>
            </a:r>
          </a:p>
        </p:txBody>
      </p:sp>
    </p:spTree>
    <p:extLst>
      <p:ext uri="{BB962C8B-B14F-4D97-AF65-F5344CB8AC3E}">
        <p14:creationId xmlns:p14="http://schemas.microsoft.com/office/powerpoint/2010/main" val="236016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33440-1807-532C-4641-9F712EDF88DC}"/>
            </a:ext>
          </a:extLst>
        </p:cNvPr>
        <p:cNvGrpSpPr/>
        <p:nvPr/>
      </p:nvGrpSpPr>
      <p:grpSpPr>
        <a:xfrm>
          <a:off x="0" y="0"/>
          <a:ext cx="0" cy="0"/>
          <a:chOff x="0" y="0"/>
          <a:chExt cx="0" cy="0"/>
        </a:xfrm>
      </p:grpSpPr>
      <p:pic>
        <p:nvPicPr>
          <p:cNvPr id="8196" name="Picture 4" descr="Poké Balls Wallpapers - Wallpaper Cave">
            <a:extLst>
              <a:ext uri="{FF2B5EF4-FFF2-40B4-BE49-F238E27FC236}">
                <a16:creationId xmlns:a16="http://schemas.microsoft.com/office/drawing/2014/main" id="{0A0D01FD-748C-2191-9BAA-2A612C750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0F117DF-79DE-B050-1F78-CF6F2ADDC18C}"/>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8A5CB0F4-D55F-3600-7BB3-746F106C277A}"/>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002CA6A0-6CC1-16BF-9CF8-337C195DFE6C}"/>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D27CB36C-92B4-C47D-4981-8258C6F348E0}"/>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67F4C9E3-CB25-0A29-D66D-C3A3C0E6F083}"/>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2" name="TextBox 1">
            <a:extLst>
              <a:ext uri="{FF2B5EF4-FFF2-40B4-BE49-F238E27FC236}">
                <a16:creationId xmlns:a16="http://schemas.microsoft.com/office/drawing/2014/main" id="{431B92F9-794A-7BF5-4B6E-8CB51579A08A}"/>
              </a:ext>
            </a:extLst>
          </p:cNvPr>
          <p:cNvSpPr txBox="1"/>
          <p:nvPr/>
        </p:nvSpPr>
        <p:spPr>
          <a:xfrm>
            <a:off x="3416710" y="1367366"/>
            <a:ext cx="8013290" cy="2554545"/>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הנתונים בספרייה מציגים 1302 פוקימונים שמופיעים בסדרה/משחק.</a:t>
            </a:r>
          </a:p>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לכל פוקימון יש תכונה של:</a:t>
            </a:r>
          </a:p>
          <a:p>
            <a:pPr algn="r" rtl="1"/>
            <a:endPar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שם, גובה, משקל, ניסיון בסיסי, מיקום הופעתו, יכולות, סוג פוקימון, מהלכי תקיפה, סטטיסטיקת הקרב שלו, רכיבים שהפוקימון מחזיק, הסאונד של הפוקימון במשחק, תמונה ויכולות עבר.</a:t>
            </a:r>
          </a:p>
        </p:txBody>
      </p:sp>
    </p:spTree>
    <p:extLst>
      <p:ext uri="{BB962C8B-B14F-4D97-AF65-F5344CB8AC3E}">
        <p14:creationId xmlns:p14="http://schemas.microsoft.com/office/powerpoint/2010/main" val="3695806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E54FA-41D3-23EA-9C2E-6D86E48A32B8}"/>
            </a:ext>
          </a:extLst>
        </p:cNvPr>
        <p:cNvGrpSpPr/>
        <p:nvPr/>
      </p:nvGrpSpPr>
      <p:grpSpPr>
        <a:xfrm>
          <a:off x="0" y="0"/>
          <a:ext cx="0" cy="0"/>
          <a:chOff x="0" y="0"/>
          <a:chExt cx="0" cy="0"/>
        </a:xfrm>
      </p:grpSpPr>
      <p:pic>
        <p:nvPicPr>
          <p:cNvPr id="4" name="Picture 2" descr="Poké Balls Wallpapers - Wallpaper Cave">
            <a:extLst>
              <a:ext uri="{FF2B5EF4-FFF2-40B4-BE49-F238E27FC236}">
                <a16:creationId xmlns:a16="http://schemas.microsoft.com/office/drawing/2014/main" id="{563617EB-C307-2148-D12D-97E34EE5F8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617E392-80BC-C0B3-C7B2-9F2C1643B742}"/>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9F2D06C1-F2EC-D8B1-CED0-21592540D391}"/>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21012414-45F6-33B3-1665-437C23E7AA94}"/>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F0E390B7-B315-896B-F201-6B7BE2F06DD9}"/>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3B26B23B-C7E6-7471-3CFB-7D7AA831F63D}"/>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1" name="TextBox 10">
            <a:extLst>
              <a:ext uri="{FF2B5EF4-FFF2-40B4-BE49-F238E27FC236}">
                <a16:creationId xmlns:a16="http://schemas.microsoft.com/office/drawing/2014/main" id="{6334BEE2-50CF-8F7C-6A3E-191F9AA79961}"/>
              </a:ext>
            </a:extLst>
          </p:cNvPr>
          <p:cNvSpPr txBox="1"/>
          <p:nvPr/>
        </p:nvSpPr>
        <p:spPr>
          <a:xfrm>
            <a:off x="4095757" y="2479584"/>
            <a:ext cx="4836228" cy="1323439"/>
          </a:xfrm>
          <a:prstGeom prst="rect">
            <a:avLst/>
          </a:prstGeom>
          <a:noFill/>
        </p:spPr>
        <p:txBody>
          <a:bodyPr wrap="square" rtlCol="1">
            <a:spAutoFit/>
          </a:bodyPr>
          <a:lstStyle/>
          <a:p>
            <a:pPr algn="ctr"/>
            <a:r>
              <a:rPr lang="en-US" sz="4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Databases </a:t>
            </a:r>
          </a:p>
          <a:p>
            <a:pPr algn="ctr"/>
            <a:r>
              <a:rPr lang="en-US" sz="4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explanation</a:t>
            </a:r>
          </a:p>
        </p:txBody>
      </p:sp>
    </p:spTree>
    <p:extLst>
      <p:ext uri="{BB962C8B-B14F-4D97-AF65-F5344CB8AC3E}">
        <p14:creationId xmlns:p14="http://schemas.microsoft.com/office/powerpoint/2010/main" val="2234054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0839C-43FC-939D-14C9-A15BD1894892}"/>
            </a:ext>
          </a:extLst>
        </p:cNvPr>
        <p:cNvGrpSpPr/>
        <p:nvPr/>
      </p:nvGrpSpPr>
      <p:grpSpPr>
        <a:xfrm>
          <a:off x="0" y="0"/>
          <a:ext cx="0" cy="0"/>
          <a:chOff x="0" y="0"/>
          <a:chExt cx="0" cy="0"/>
        </a:xfrm>
      </p:grpSpPr>
      <p:pic>
        <p:nvPicPr>
          <p:cNvPr id="4" name="Picture 2" descr="Poké Balls Wallpapers - Wallpaper Cave">
            <a:extLst>
              <a:ext uri="{FF2B5EF4-FFF2-40B4-BE49-F238E27FC236}">
                <a16:creationId xmlns:a16="http://schemas.microsoft.com/office/drawing/2014/main" id="{621CF2D3-DEF9-F633-C4B7-F83A71C05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CBD6312-716F-6E46-200A-DC0863E48C51}"/>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647AC153-5778-E1E4-F510-0FC62029B0CC}"/>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8602DEFB-7525-12F7-387E-72949857985F}"/>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9CED3CCB-394F-ADED-2602-FFB8D1C3AA10}"/>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10" name="TextBox 9">
            <a:extLst>
              <a:ext uri="{FF2B5EF4-FFF2-40B4-BE49-F238E27FC236}">
                <a16:creationId xmlns:a16="http://schemas.microsoft.com/office/drawing/2014/main" id="{8E84620E-2E9C-0B9B-C9EC-D354CB63AB43}"/>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12" name="Picture 11">
            <a:extLst>
              <a:ext uri="{FF2B5EF4-FFF2-40B4-BE49-F238E27FC236}">
                <a16:creationId xmlns:a16="http://schemas.microsoft.com/office/drawing/2014/main" id="{ED749A82-EEB0-7C36-26CC-748BB4501022}"/>
              </a:ext>
            </a:extLst>
          </p:cNvPr>
          <p:cNvPicPr>
            <a:picLocks noChangeAspect="1"/>
          </p:cNvPicPr>
          <p:nvPr/>
        </p:nvPicPr>
        <p:blipFill>
          <a:blip r:embed="rId3"/>
          <a:stretch>
            <a:fillRect/>
          </a:stretch>
        </p:blipFill>
        <p:spPr>
          <a:xfrm>
            <a:off x="3753399" y="477892"/>
            <a:ext cx="2676899" cy="676369"/>
          </a:xfrm>
          <a:prstGeom prst="rect">
            <a:avLst/>
          </a:prstGeom>
        </p:spPr>
      </p:pic>
      <p:pic>
        <p:nvPicPr>
          <p:cNvPr id="14" name="Picture 13">
            <a:extLst>
              <a:ext uri="{FF2B5EF4-FFF2-40B4-BE49-F238E27FC236}">
                <a16:creationId xmlns:a16="http://schemas.microsoft.com/office/drawing/2014/main" id="{75DCCB1F-A600-A226-A5E3-4111354642F4}"/>
              </a:ext>
            </a:extLst>
          </p:cNvPr>
          <p:cNvPicPr>
            <a:picLocks noChangeAspect="1"/>
          </p:cNvPicPr>
          <p:nvPr/>
        </p:nvPicPr>
        <p:blipFill>
          <a:blip r:embed="rId4"/>
          <a:stretch>
            <a:fillRect/>
          </a:stretch>
        </p:blipFill>
        <p:spPr>
          <a:xfrm>
            <a:off x="7688827" y="0"/>
            <a:ext cx="4503174" cy="6868477"/>
          </a:xfrm>
          <a:prstGeom prst="rect">
            <a:avLst/>
          </a:prstGeom>
        </p:spPr>
      </p:pic>
      <p:sp>
        <p:nvSpPr>
          <p:cNvPr id="3" name="TextBox 2">
            <a:extLst>
              <a:ext uri="{FF2B5EF4-FFF2-40B4-BE49-F238E27FC236}">
                <a16:creationId xmlns:a16="http://schemas.microsoft.com/office/drawing/2014/main" id="{FD95C96C-D752-DB54-8518-E2033848DA3E}"/>
              </a:ext>
            </a:extLst>
          </p:cNvPr>
          <p:cNvSpPr txBox="1"/>
          <p:nvPr/>
        </p:nvSpPr>
        <p:spPr>
          <a:xfrm>
            <a:off x="4096399" y="1583744"/>
            <a:ext cx="2963164" cy="707886"/>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הצגת 5 שורות ראשונות של הקובץ</a:t>
            </a:r>
          </a:p>
        </p:txBody>
      </p:sp>
    </p:spTree>
    <p:extLst>
      <p:ext uri="{BB962C8B-B14F-4D97-AF65-F5344CB8AC3E}">
        <p14:creationId xmlns:p14="http://schemas.microsoft.com/office/powerpoint/2010/main" val="2054851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CAE85-FA85-1DBB-6C3D-E0EE93145362}"/>
            </a:ext>
          </a:extLst>
        </p:cNvPr>
        <p:cNvGrpSpPr/>
        <p:nvPr/>
      </p:nvGrpSpPr>
      <p:grpSpPr>
        <a:xfrm>
          <a:off x="0" y="0"/>
          <a:ext cx="0" cy="0"/>
          <a:chOff x="0" y="0"/>
          <a:chExt cx="0" cy="0"/>
        </a:xfrm>
      </p:grpSpPr>
      <p:pic>
        <p:nvPicPr>
          <p:cNvPr id="4" name="Picture 2" descr="Poké Balls Wallpapers - Wallpaper Cave">
            <a:extLst>
              <a:ext uri="{FF2B5EF4-FFF2-40B4-BE49-F238E27FC236}">
                <a16:creationId xmlns:a16="http://schemas.microsoft.com/office/drawing/2014/main" id="{45AE2B62-2CE5-E515-D2C2-F7F73B9FE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589A33F-EA4E-AACD-3E9F-A6DF9DFC05F6}"/>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CD2CF5F0-5349-1EE9-4959-E99D99D0FDFF}"/>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CBE7347D-4A8D-203C-2590-DDDD876FE82C}"/>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2101A8E0-1695-8975-8ECF-25D0C2E6C756}"/>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3" name="Picture 2">
            <a:extLst>
              <a:ext uri="{FF2B5EF4-FFF2-40B4-BE49-F238E27FC236}">
                <a16:creationId xmlns:a16="http://schemas.microsoft.com/office/drawing/2014/main" id="{852BFCFD-9D4E-7BC6-91B0-329DE49F4663}"/>
              </a:ext>
            </a:extLst>
          </p:cNvPr>
          <p:cNvPicPr>
            <a:picLocks noChangeAspect="1"/>
          </p:cNvPicPr>
          <p:nvPr/>
        </p:nvPicPr>
        <p:blipFill>
          <a:blip r:embed="rId3"/>
          <a:stretch>
            <a:fillRect/>
          </a:stretch>
        </p:blipFill>
        <p:spPr>
          <a:xfrm>
            <a:off x="3755225" y="816077"/>
            <a:ext cx="4067743" cy="990738"/>
          </a:xfrm>
          <a:prstGeom prst="rect">
            <a:avLst/>
          </a:prstGeom>
        </p:spPr>
      </p:pic>
      <p:pic>
        <p:nvPicPr>
          <p:cNvPr id="13" name="Picture 12">
            <a:extLst>
              <a:ext uri="{FF2B5EF4-FFF2-40B4-BE49-F238E27FC236}">
                <a16:creationId xmlns:a16="http://schemas.microsoft.com/office/drawing/2014/main" id="{9939C3A7-B81E-D159-0284-C1B0C0E3E9DA}"/>
              </a:ext>
            </a:extLst>
          </p:cNvPr>
          <p:cNvPicPr>
            <a:picLocks noChangeAspect="1"/>
          </p:cNvPicPr>
          <p:nvPr/>
        </p:nvPicPr>
        <p:blipFill>
          <a:blip r:embed="rId4"/>
          <a:stretch>
            <a:fillRect/>
          </a:stretch>
        </p:blipFill>
        <p:spPr>
          <a:xfrm>
            <a:off x="8688890" y="816077"/>
            <a:ext cx="3035455" cy="990738"/>
          </a:xfrm>
          <a:prstGeom prst="rect">
            <a:avLst/>
          </a:prstGeom>
        </p:spPr>
      </p:pic>
      <p:sp>
        <p:nvSpPr>
          <p:cNvPr id="2" name="TextBox 1">
            <a:extLst>
              <a:ext uri="{FF2B5EF4-FFF2-40B4-BE49-F238E27FC236}">
                <a16:creationId xmlns:a16="http://schemas.microsoft.com/office/drawing/2014/main" id="{3123DFE4-102D-45A6-4255-01653657F656}"/>
              </a:ext>
            </a:extLst>
          </p:cNvPr>
          <p:cNvSpPr txBox="1"/>
          <p:nvPr/>
        </p:nvSpPr>
        <p:spPr>
          <a:xfrm>
            <a:off x="4307514" y="2268949"/>
            <a:ext cx="2963164" cy="707886"/>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הצגת כמות השורות והעמודות בקובץ.</a:t>
            </a:r>
          </a:p>
        </p:txBody>
      </p:sp>
    </p:spTree>
    <p:extLst>
      <p:ext uri="{BB962C8B-B14F-4D97-AF65-F5344CB8AC3E}">
        <p14:creationId xmlns:p14="http://schemas.microsoft.com/office/powerpoint/2010/main" val="133264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47D9C-648E-C5EA-3C25-620EBF3E2EC3}"/>
            </a:ext>
          </a:extLst>
        </p:cNvPr>
        <p:cNvGrpSpPr/>
        <p:nvPr/>
      </p:nvGrpSpPr>
      <p:grpSpPr>
        <a:xfrm>
          <a:off x="0" y="0"/>
          <a:ext cx="0" cy="0"/>
          <a:chOff x="0" y="0"/>
          <a:chExt cx="0" cy="0"/>
        </a:xfrm>
      </p:grpSpPr>
      <p:pic>
        <p:nvPicPr>
          <p:cNvPr id="4" name="Picture 2" descr="Poké Balls Wallpapers - Wallpaper Cave">
            <a:extLst>
              <a:ext uri="{FF2B5EF4-FFF2-40B4-BE49-F238E27FC236}">
                <a16:creationId xmlns:a16="http://schemas.microsoft.com/office/drawing/2014/main" id="{A0EEECA1-6A56-CB74-64BA-D6980C5A9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5B5821A-C49B-1EF8-9991-4A8B71A85EBE}"/>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28F7810B-7512-6D42-6184-B14D7A4F85E3}"/>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76F82F5C-881F-0EB9-09AE-BCBC483A0CBB}"/>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D6F78AF6-64DD-8292-71D0-78F032CE0815}"/>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3" name="Picture 2">
            <a:extLst>
              <a:ext uri="{FF2B5EF4-FFF2-40B4-BE49-F238E27FC236}">
                <a16:creationId xmlns:a16="http://schemas.microsoft.com/office/drawing/2014/main" id="{2FF4321A-49B5-1FDA-6C66-123DF8423827}"/>
              </a:ext>
            </a:extLst>
          </p:cNvPr>
          <p:cNvPicPr>
            <a:picLocks noChangeAspect="1"/>
          </p:cNvPicPr>
          <p:nvPr/>
        </p:nvPicPr>
        <p:blipFill>
          <a:blip r:embed="rId3"/>
          <a:stretch>
            <a:fillRect/>
          </a:stretch>
        </p:blipFill>
        <p:spPr>
          <a:xfrm>
            <a:off x="3688152" y="484238"/>
            <a:ext cx="3106032" cy="835334"/>
          </a:xfrm>
          <a:prstGeom prst="rect">
            <a:avLst/>
          </a:prstGeom>
        </p:spPr>
      </p:pic>
      <p:pic>
        <p:nvPicPr>
          <p:cNvPr id="5" name="Picture 4">
            <a:extLst>
              <a:ext uri="{FF2B5EF4-FFF2-40B4-BE49-F238E27FC236}">
                <a16:creationId xmlns:a16="http://schemas.microsoft.com/office/drawing/2014/main" id="{54DA507D-B0A8-A9EA-8528-EC9B5FDCAC0F}"/>
              </a:ext>
            </a:extLst>
          </p:cNvPr>
          <p:cNvPicPr>
            <a:picLocks noChangeAspect="1"/>
          </p:cNvPicPr>
          <p:nvPr/>
        </p:nvPicPr>
        <p:blipFill>
          <a:blip r:embed="rId4"/>
          <a:stretch>
            <a:fillRect/>
          </a:stretch>
        </p:blipFill>
        <p:spPr>
          <a:xfrm>
            <a:off x="7155585" y="484238"/>
            <a:ext cx="5036415" cy="5889523"/>
          </a:xfrm>
          <a:prstGeom prst="rect">
            <a:avLst/>
          </a:prstGeom>
        </p:spPr>
      </p:pic>
      <p:sp>
        <p:nvSpPr>
          <p:cNvPr id="2" name="TextBox 1">
            <a:extLst>
              <a:ext uri="{FF2B5EF4-FFF2-40B4-BE49-F238E27FC236}">
                <a16:creationId xmlns:a16="http://schemas.microsoft.com/office/drawing/2014/main" id="{C0B8EEB4-6199-93B3-3C2D-A3C42CECDC49}"/>
              </a:ext>
            </a:extLst>
          </p:cNvPr>
          <p:cNvSpPr txBox="1"/>
          <p:nvPr/>
        </p:nvSpPr>
        <p:spPr>
          <a:xfrm>
            <a:off x="3688152" y="1898377"/>
            <a:ext cx="3192969" cy="1938992"/>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הצגת כמות השורות והעמודות שבהן לכל עמודה כמה ערכים לא ריקים יש, סוג הפרמטר (</a:t>
            </a:r>
            <a:r>
              <a:rPr lang="en-US"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INT</a:t>
            </a:r>
            <a:r>
              <a:rPr lang="en-GB"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,Boolean</a:t>
            </a:r>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a:t>
            </a:r>
            <a:r>
              <a:rPr lang="en-US"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OBJECT</a:t>
            </a:r>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 והזיכרון של הקובץ.</a:t>
            </a:r>
          </a:p>
        </p:txBody>
      </p:sp>
    </p:spTree>
    <p:extLst>
      <p:ext uri="{BB962C8B-B14F-4D97-AF65-F5344CB8AC3E}">
        <p14:creationId xmlns:p14="http://schemas.microsoft.com/office/powerpoint/2010/main" val="3240325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13243-80B2-D952-F7D5-8A24712B5CCB}"/>
            </a:ext>
          </a:extLst>
        </p:cNvPr>
        <p:cNvGrpSpPr/>
        <p:nvPr/>
      </p:nvGrpSpPr>
      <p:grpSpPr>
        <a:xfrm>
          <a:off x="0" y="0"/>
          <a:ext cx="0" cy="0"/>
          <a:chOff x="0" y="0"/>
          <a:chExt cx="0" cy="0"/>
        </a:xfrm>
      </p:grpSpPr>
      <p:pic>
        <p:nvPicPr>
          <p:cNvPr id="4" name="Picture 2" descr="Poké Balls Wallpapers - Wallpaper Cave">
            <a:extLst>
              <a:ext uri="{FF2B5EF4-FFF2-40B4-BE49-F238E27FC236}">
                <a16:creationId xmlns:a16="http://schemas.microsoft.com/office/drawing/2014/main" id="{55A4C003-7CD3-64FB-9182-D07E984C5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AF691F7-272D-5527-9C7E-54E57C0F5702}"/>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56B3E735-0C75-5B9D-96DB-2C0B7A1B167D}"/>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9A1F6DE5-5141-4AAD-3012-1CA0C211C2E6}"/>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DBCFA313-5D58-A133-1540-73AEE45589D4}"/>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5" name="Picture 4">
            <a:extLst>
              <a:ext uri="{FF2B5EF4-FFF2-40B4-BE49-F238E27FC236}">
                <a16:creationId xmlns:a16="http://schemas.microsoft.com/office/drawing/2014/main" id="{7DED6ACA-3476-CD5B-B611-58EE35C47A3E}"/>
              </a:ext>
            </a:extLst>
          </p:cNvPr>
          <p:cNvPicPr>
            <a:picLocks noChangeAspect="1"/>
          </p:cNvPicPr>
          <p:nvPr/>
        </p:nvPicPr>
        <p:blipFill>
          <a:blip r:embed="rId3"/>
          <a:stretch>
            <a:fillRect/>
          </a:stretch>
        </p:blipFill>
        <p:spPr>
          <a:xfrm>
            <a:off x="4064960" y="857122"/>
            <a:ext cx="3477110" cy="943107"/>
          </a:xfrm>
          <a:prstGeom prst="rect">
            <a:avLst/>
          </a:prstGeom>
        </p:spPr>
      </p:pic>
      <p:pic>
        <p:nvPicPr>
          <p:cNvPr id="11" name="Picture 10">
            <a:extLst>
              <a:ext uri="{FF2B5EF4-FFF2-40B4-BE49-F238E27FC236}">
                <a16:creationId xmlns:a16="http://schemas.microsoft.com/office/drawing/2014/main" id="{E2C40872-BB62-6D00-34A0-B5D16683BDAE}"/>
              </a:ext>
            </a:extLst>
          </p:cNvPr>
          <p:cNvPicPr>
            <a:picLocks noChangeAspect="1"/>
          </p:cNvPicPr>
          <p:nvPr/>
        </p:nvPicPr>
        <p:blipFill>
          <a:blip r:embed="rId4"/>
          <a:stretch>
            <a:fillRect/>
          </a:stretch>
        </p:blipFill>
        <p:spPr>
          <a:xfrm>
            <a:off x="8602358" y="816077"/>
            <a:ext cx="2901095" cy="1025198"/>
          </a:xfrm>
          <a:prstGeom prst="rect">
            <a:avLst/>
          </a:prstGeom>
        </p:spPr>
      </p:pic>
      <p:sp>
        <p:nvSpPr>
          <p:cNvPr id="2" name="TextBox 1">
            <a:extLst>
              <a:ext uri="{FF2B5EF4-FFF2-40B4-BE49-F238E27FC236}">
                <a16:creationId xmlns:a16="http://schemas.microsoft.com/office/drawing/2014/main" id="{85572660-DF23-5815-D919-34E183F1953C}"/>
              </a:ext>
            </a:extLst>
          </p:cNvPr>
          <p:cNvSpPr txBox="1"/>
          <p:nvPr/>
        </p:nvSpPr>
        <p:spPr>
          <a:xfrm>
            <a:off x="4194722" y="2262363"/>
            <a:ext cx="2963164" cy="1015663"/>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הצגת כמות שורות ועמודות ללא ערכים ריקים בכלל.</a:t>
            </a:r>
          </a:p>
        </p:txBody>
      </p:sp>
    </p:spTree>
    <p:extLst>
      <p:ext uri="{BB962C8B-B14F-4D97-AF65-F5344CB8AC3E}">
        <p14:creationId xmlns:p14="http://schemas.microsoft.com/office/powerpoint/2010/main" val="35373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43C15-1997-F5A6-555C-E70FFC5C8F40}"/>
            </a:ext>
          </a:extLst>
        </p:cNvPr>
        <p:cNvGrpSpPr/>
        <p:nvPr/>
      </p:nvGrpSpPr>
      <p:grpSpPr>
        <a:xfrm>
          <a:off x="0" y="0"/>
          <a:ext cx="0" cy="0"/>
          <a:chOff x="0" y="0"/>
          <a:chExt cx="0" cy="0"/>
        </a:xfrm>
      </p:grpSpPr>
      <p:pic>
        <p:nvPicPr>
          <p:cNvPr id="4" name="Picture 2" descr="Poké Balls Wallpapers - Wallpaper Cave">
            <a:extLst>
              <a:ext uri="{FF2B5EF4-FFF2-40B4-BE49-F238E27FC236}">
                <a16:creationId xmlns:a16="http://schemas.microsoft.com/office/drawing/2014/main" id="{633141B5-C264-8358-6B53-8AA2E2E0E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41885F5-4057-7B3E-9FF9-D9DC83D5FEB4}"/>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7" name="TextBox 6">
            <a:extLst>
              <a:ext uri="{FF2B5EF4-FFF2-40B4-BE49-F238E27FC236}">
                <a16:creationId xmlns:a16="http://schemas.microsoft.com/office/drawing/2014/main" id="{39510179-6C13-FA82-8EEC-9316752C9CBD}"/>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8" name="TextBox 7">
            <a:extLst>
              <a:ext uri="{FF2B5EF4-FFF2-40B4-BE49-F238E27FC236}">
                <a16:creationId xmlns:a16="http://schemas.microsoft.com/office/drawing/2014/main" id="{75308BEE-93B4-5894-3047-7449D75F8740}"/>
              </a:ext>
            </a:extLst>
          </p:cNvPr>
          <p:cNvSpPr txBox="1"/>
          <p:nvPr/>
        </p:nvSpPr>
        <p:spPr>
          <a:xfrm>
            <a:off x="2654710" y="816077"/>
            <a:ext cx="8013290" cy="2612923"/>
          </a:xfrm>
          <a:prstGeom prst="rect">
            <a:avLst/>
          </a:prstGeom>
          <a:noFill/>
        </p:spPr>
        <p:txBody>
          <a:bodyPr wrap="square" rtlCol="1">
            <a:spAutoFit/>
          </a:bodyPr>
          <a:lstStyle/>
          <a:p>
            <a:endParaRPr lang="he-IL" dirty="0"/>
          </a:p>
        </p:txBody>
      </p:sp>
      <p:sp>
        <p:nvSpPr>
          <p:cNvPr id="9" name="TextBox 8">
            <a:extLst>
              <a:ext uri="{FF2B5EF4-FFF2-40B4-BE49-F238E27FC236}">
                <a16:creationId xmlns:a16="http://schemas.microsoft.com/office/drawing/2014/main" id="{5EB61A21-8A70-6C5B-851E-56A4721DF809}"/>
              </a:ext>
            </a:extLst>
          </p:cNvPr>
          <p:cNvSpPr txBox="1"/>
          <p:nvPr/>
        </p:nvSpPr>
        <p:spPr>
          <a:xfrm>
            <a:off x="2654710" y="816077"/>
            <a:ext cx="8013290" cy="2612923"/>
          </a:xfrm>
          <a:prstGeom prst="rect">
            <a:avLst/>
          </a:prstGeom>
          <a:noFill/>
        </p:spPr>
        <p:txBody>
          <a:bodyPr wrap="square" rtlCol="1">
            <a:spAutoFit/>
          </a:bodyPr>
          <a:lstStyle/>
          <a:p>
            <a:endParaRPr lang="he-IL" dirty="0"/>
          </a:p>
        </p:txBody>
      </p:sp>
      <p:pic>
        <p:nvPicPr>
          <p:cNvPr id="10" name="Picture 9">
            <a:extLst>
              <a:ext uri="{FF2B5EF4-FFF2-40B4-BE49-F238E27FC236}">
                <a16:creationId xmlns:a16="http://schemas.microsoft.com/office/drawing/2014/main" id="{5E356D38-5400-CD2F-71D9-D32B4736FBB9}"/>
              </a:ext>
            </a:extLst>
          </p:cNvPr>
          <p:cNvPicPr>
            <a:picLocks noChangeAspect="1"/>
          </p:cNvPicPr>
          <p:nvPr/>
        </p:nvPicPr>
        <p:blipFill>
          <a:blip r:embed="rId3"/>
          <a:stretch>
            <a:fillRect/>
          </a:stretch>
        </p:blipFill>
        <p:spPr>
          <a:xfrm>
            <a:off x="3770015" y="629415"/>
            <a:ext cx="7659985" cy="1493123"/>
          </a:xfrm>
          <a:prstGeom prst="rect">
            <a:avLst/>
          </a:prstGeom>
        </p:spPr>
      </p:pic>
      <p:pic>
        <p:nvPicPr>
          <p:cNvPr id="3" name="Picture 2">
            <a:extLst>
              <a:ext uri="{FF2B5EF4-FFF2-40B4-BE49-F238E27FC236}">
                <a16:creationId xmlns:a16="http://schemas.microsoft.com/office/drawing/2014/main" id="{2FE13F26-CA45-2E1F-9677-225EBA77943F}"/>
              </a:ext>
            </a:extLst>
          </p:cNvPr>
          <p:cNvPicPr>
            <a:picLocks noChangeAspect="1"/>
          </p:cNvPicPr>
          <p:nvPr/>
        </p:nvPicPr>
        <p:blipFill>
          <a:blip r:embed="rId4"/>
          <a:stretch>
            <a:fillRect/>
          </a:stretch>
        </p:blipFill>
        <p:spPr>
          <a:xfrm>
            <a:off x="7863099" y="2421444"/>
            <a:ext cx="3566901" cy="1493122"/>
          </a:xfrm>
          <a:prstGeom prst="rect">
            <a:avLst/>
          </a:prstGeom>
        </p:spPr>
      </p:pic>
      <p:sp>
        <p:nvSpPr>
          <p:cNvPr id="2" name="TextBox 1">
            <a:extLst>
              <a:ext uri="{FF2B5EF4-FFF2-40B4-BE49-F238E27FC236}">
                <a16:creationId xmlns:a16="http://schemas.microsoft.com/office/drawing/2014/main" id="{80A25A56-14F2-21E6-6D58-5CBF2626D947}"/>
              </a:ext>
            </a:extLst>
          </p:cNvPr>
          <p:cNvSpPr txBox="1"/>
          <p:nvPr/>
        </p:nvSpPr>
        <p:spPr>
          <a:xfrm>
            <a:off x="3770015" y="2421444"/>
            <a:ext cx="3566900" cy="1631216"/>
          </a:xfrm>
          <a:prstGeom prst="rect">
            <a:avLst/>
          </a:prstGeom>
          <a:noFill/>
        </p:spPr>
        <p:txBody>
          <a:bodyPr wrap="square" rtlCol="1">
            <a:spAutoFit/>
          </a:bodyPr>
          <a:lstStyle/>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הצגת טופ 5 הפוקימונים הכי כבדים (עשיריות קילוגרמים).</a:t>
            </a:r>
          </a:p>
          <a:p>
            <a:pPr algn="r" rtl="1"/>
            <a:endPar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endParaRPr>
          </a:p>
          <a:p>
            <a:pPr algn="r" rtl="1"/>
            <a:r>
              <a:rPr lang="he-IL" sz="2000" b="1" dirty="0">
                <a:solidFill>
                  <a:schemeClr val="bg1"/>
                </a:solidFill>
                <a:effectLst>
                  <a:outerShdw blurRad="38100" dist="38100" dir="2700000" algn="tl">
                    <a:srgbClr val="000000">
                      <a:alpha val="43137"/>
                    </a:srgbClr>
                  </a:outerShdw>
                </a:effectLst>
                <a:latin typeface="Showcard Gothic" panose="04020904020102020604" pitchFamily="82" charset="0"/>
                <a:cs typeface="Guttman Yad-Brush" panose="02010401010101010101" pitchFamily="2" charset="-79"/>
              </a:rPr>
              <a:t>9999 = 999.9 קילוגרם</a:t>
            </a:r>
          </a:p>
        </p:txBody>
      </p:sp>
    </p:spTree>
    <p:extLst>
      <p:ext uri="{BB962C8B-B14F-4D97-AF65-F5344CB8AC3E}">
        <p14:creationId xmlns:p14="http://schemas.microsoft.com/office/powerpoint/2010/main" val="100239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524</TotalTime>
  <Words>343</Words>
  <Application>Microsoft Office PowerPoint</Application>
  <PresentationFormat>Widescreen</PresentationFormat>
  <Paragraphs>45</Paragraphs>
  <Slides>24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Showcard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מקס חלפין</dc:creator>
  <cp:lastModifiedBy>מקס חלפין</cp:lastModifiedBy>
  <cp:revision>49</cp:revision>
  <dcterms:created xsi:type="dcterms:W3CDTF">2025-06-02T11:16:12Z</dcterms:created>
  <dcterms:modified xsi:type="dcterms:W3CDTF">2025-06-19T12:59:59Z</dcterms:modified>
</cp:coreProperties>
</file>