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37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 and Assembly Language Lab</a:t>
            </a:r>
            <a:br>
              <a:rPr lang="en-US" dirty="0" smtClean="0"/>
            </a:br>
            <a:r>
              <a:rPr lang="en-US" dirty="0" smtClean="0"/>
              <a:t>(CSE-232)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4648200"/>
            <a:ext cx="4800600" cy="1981200"/>
          </a:xfrm>
        </p:spPr>
        <p:txBody>
          <a:bodyPr/>
          <a:lstStyle/>
          <a:p>
            <a:r>
              <a:rPr lang="en-US" sz="1600" b="1" i="1" dirty="0"/>
              <a:t>Project </a:t>
            </a:r>
            <a:r>
              <a:rPr lang="en-US" sz="1600" b="1" i="1" dirty="0" smtClean="0"/>
              <a:t>Name : </a:t>
            </a:r>
            <a:r>
              <a:rPr lang="en-US" sz="1600" i="1" dirty="0" smtClean="0"/>
              <a:t>DIU Bus Schedule </a:t>
            </a:r>
            <a:endParaRPr lang="en-US" sz="1600" i="1" dirty="0"/>
          </a:p>
          <a:p>
            <a:r>
              <a:rPr lang="en-US" sz="1600" b="1" dirty="0" smtClean="0"/>
              <a:t>Group</a:t>
            </a:r>
            <a:r>
              <a:rPr lang="en-US" sz="1600" b="1" dirty="0" smtClean="0"/>
              <a:t> Name </a:t>
            </a:r>
            <a:r>
              <a:rPr lang="en-US" sz="1600" dirty="0" smtClean="0"/>
              <a:t>: Group-04</a:t>
            </a:r>
            <a:endParaRPr lang="en-US" sz="1600" dirty="0"/>
          </a:p>
          <a:p>
            <a:r>
              <a:rPr lang="en-US" sz="1600" b="1" dirty="0"/>
              <a:t>Presenter </a:t>
            </a:r>
            <a:r>
              <a:rPr lang="en-US" sz="1600" b="1" dirty="0" smtClean="0"/>
              <a:t>Name</a:t>
            </a:r>
            <a:r>
              <a:rPr lang="en-US" sz="1600" dirty="0" smtClean="0"/>
              <a:t>: 1.Ruhul </a:t>
            </a:r>
            <a:r>
              <a:rPr lang="en-US" sz="1600" dirty="0" smtClean="0"/>
              <a:t>A</a:t>
            </a:r>
            <a:r>
              <a:rPr lang="en-US" sz="1600" dirty="0" smtClean="0"/>
              <a:t>min (152-15-567)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2. </a:t>
            </a:r>
            <a:r>
              <a:rPr lang="en-US" sz="1600" dirty="0" err="1" smtClean="0"/>
              <a:t>Masud</a:t>
            </a:r>
            <a:r>
              <a:rPr lang="en-US" sz="1600" dirty="0" smtClean="0"/>
              <a:t> </a:t>
            </a:r>
            <a:r>
              <a:rPr lang="en-US" sz="1600" dirty="0" err="1" smtClean="0"/>
              <a:t>Rana</a:t>
            </a:r>
            <a:r>
              <a:rPr lang="en-US" sz="1600" dirty="0" smtClean="0"/>
              <a:t> (161-15-924)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3. </a:t>
            </a:r>
            <a:r>
              <a:rPr lang="en-US" sz="1600" dirty="0" err="1" smtClean="0"/>
              <a:t>Rakib</a:t>
            </a:r>
            <a:r>
              <a:rPr lang="en-US" sz="1600" dirty="0" smtClean="0"/>
              <a:t> </a:t>
            </a:r>
            <a:r>
              <a:rPr lang="en-US" sz="1600" dirty="0" err="1" smtClean="0"/>
              <a:t>Shaik</a:t>
            </a:r>
            <a:r>
              <a:rPr lang="en-US" sz="1600" dirty="0" smtClean="0"/>
              <a:t> (162-15-1034)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4. </a:t>
            </a:r>
            <a:r>
              <a:rPr lang="en-US" sz="1600" dirty="0" err="1" smtClean="0"/>
              <a:t>Tofael</a:t>
            </a:r>
            <a:r>
              <a:rPr lang="en-US" sz="1600" dirty="0" smtClean="0"/>
              <a:t> Ahmed (162-15-1050)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23488"/>
              </p:ext>
            </p:extLst>
          </p:nvPr>
        </p:nvGraphicFramePr>
        <p:xfrm>
          <a:off x="1449947" y="4660006"/>
          <a:ext cx="2790422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422"/>
              </a:tblGrid>
              <a:tr h="144780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Presented For:</a:t>
                      </a:r>
                    </a:p>
                    <a:p>
                      <a:r>
                        <a:rPr lang="en-US" sz="1600" i="1" dirty="0" err="1" smtClean="0"/>
                        <a:t>Toufik</a:t>
                      </a:r>
                      <a:r>
                        <a:rPr lang="en-US" sz="1600" i="1" dirty="0" smtClean="0"/>
                        <a:t> Ahmed </a:t>
                      </a:r>
                      <a:r>
                        <a:rPr lang="en-US" sz="1600" i="1" dirty="0" err="1" smtClean="0"/>
                        <a:t>Emon</a:t>
                      </a:r>
                      <a:endParaRPr lang="en-US" sz="1600" i="1" dirty="0" smtClean="0"/>
                    </a:p>
                    <a:p>
                      <a:r>
                        <a:rPr lang="en-US" sz="1600" i="1" dirty="0" smtClean="0"/>
                        <a:t>Lecturer </a:t>
                      </a:r>
                    </a:p>
                    <a:p>
                      <a:r>
                        <a:rPr lang="en-US" sz="1600" i="1" dirty="0" smtClean="0"/>
                        <a:t>Daffodil International</a:t>
                      </a:r>
                      <a:r>
                        <a:rPr lang="en-US" sz="1600" i="1" baseline="0" dirty="0" smtClean="0"/>
                        <a:t> U</a:t>
                      </a:r>
                      <a:r>
                        <a:rPr lang="en-US" sz="1600" i="1" dirty="0" smtClean="0"/>
                        <a:t>niversity</a:t>
                      </a:r>
                      <a:endParaRPr lang="en-US" sz="16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12</TotalTime>
  <Words>57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Garamond</vt:lpstr>
      <vt:lpstr>Times New Roman</vt:lpstr>
      <vt:lpstr>Trebuchet MS</vt:lpstr>
      <vt:lpstr>01018456</vt:lpstr>
      <vt:lpstr>Microprocessor and Assembly Language Lab (CSE-232)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and Assembly Language Lab (CSE-232)</dc:title>
  <dc:creator>Windows User</dc:creator>
  <cp:keywords/>
  <cp:lastModifiedBy>Windows User</cp:lastModifiedBy>
  <cp:revision>3</cp:revision>
  <cp:lastPrinted>1601-01-01T00:00:00Z</cp:lastPrinted>
  <dcterms:created xsi:type="dcterms:W3CDTF">2018-04-08T04:49:57Z</dcterms:created>
  <dcterms:modified xsi:type="dcterms:W3CDTF">2018-04-08T05:02:08Z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