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5671-CEB6-4333-95C8-35B67CCC7D16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B4AF-6004-49E7-9E86-527F1A02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8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5671-CEB6-4333-95C8-35B67CCC7D16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B4AF-6004-49E7-9E86-527F1A02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3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5671-CEB6-4333-95C8-35B67CCC7D16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B4AF-6004-49E7-9E86-527F1A02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9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5671-CEB6-4333-95C8-35B67CCC7D16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B4AF-6004-49E7-9E86-527F1A02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0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5671-CEB6-4333-95C8-35B67CCC7D16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B4AF-6004-49E7-9E86-527F1A02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5671-CEB6-4333-95C8-35B67CCC7D16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B4AF-6004-49E7-9E86-527F1A02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9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5671-CEB6-4333-95C8-35B67CCC7D16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B4AF-6004-49E7-9E86-527F1A02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4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5671-CEB6-4333-95C8-35B67CCC7D16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B4AF-6004-49E7-9E86-527F1A02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8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5671-CEB6-4333-95C8-35B67CCC7D16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B4AF-6004-49E7-9E86-527F1A02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1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5671-CEB6-4333-95C8-35B67CCC7D16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B4AF-6004-49E7-9E86-527F1A02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2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5671-CEB6-4333-95C8-35B67CCC7D16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B4AF-6004-49E7-9E86-527F1A02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8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C5671-CEB6-4333-95C8-35B67CCC7D16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BB4AF-6004-49E7-9E86-527F1A02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9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eft-Right Arrow Callout 14"/>
          <p:cNvSpPr/>
          <p:nvPr/>
        </p:nvSpPr>
        <p:spPr>
          <a:xfrm rot="1800000">
            <a:off x="3480384" y="2916794"/>
            <a:ext cx="1950098" cy="419877"/>
          </a:xfrm>
          <a:prstGeom prst="leftRight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Citi File Importer</a:t>
            </a:r>
            <a:endParaRPr lang="en-US" sz="1200" dirty="0"/>
          </a:p>
        </p:txBody>
      </p:sp>
      <p:sp>
        <p:nvSpPr>
          <p:cNvPr id="10" name="Left-Right Arrow Callout 9"/>
          <p:cNvSpPr/>
          <p:nvPr/>
        </p:nvSpPr>
        <p:spPr>
          <a:xfrm rot="1800000">
            <a:off x="6251447" y="4598084"/>
            <a:ext cx="1950098" cy="419877"/>
          </a:xfrm>
          <a:prstGeom prst="leftRight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Service</a:t>
            </a:r>
            <a:endParaRPr lang="en-US" sz="1200" dirty="0"/>
          </a:p>
        </p:txBody>
      </p:sp>
      <p:sp>
        <p:nvSpPr>
          <p:cNvPr id="9" name="Left-Right Arrow Callout 8"/>
          <p:cNvSpPr/>
          <p:nvPr/>
        </p:nvSpPr>
        <p:spPr>
          <a:xfrm rot="19800000">
            <a:off x="3477987" y="4575689"/>
            <a:ext cx="1950098" cy="419877"/>
          </a:xfrm>
          <a:prstGeom prst="leftRight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User Interface</a:t>
            </a:r>
            <a:endParaRPr lang="en-US" sz="1200" dirty="0"/>
          </a:p>
        </p:txBody>
      </p:sp>
      <p:sp>
        <p:nvSpPr>
          <p:cNvPr id="8" name="Left-Right Arrow Callout 7"/>
          <p:cNvSpPr/>
          <p:nvPr/>
        </p:nvSpPr>
        <p:spPr>
          <a:xfrm rot="20700000">
            <a:off x="6398466" y="3208943"/>
            <a:ext cx="1950098" cy="419877"/>
          </a:xfrm>
          <a:prstGeom prst="leftRight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Report Generator</a:t>
            </a:r>
            <a:endParaRPr lang="en-US" sz="1200" dirty="0"/>
          </a:p>
        </p:txBody>
      </p:sp>
      <p:sp>
        <p:nvSpPr>
          <p:cNvPr id="7" name="Left-Right Arrow Callout 6"/>
          <p:cNvSpPr/>
          <p:nvPr/>
        </p:nvSpPr>
        <p:spPr>
          <a:xfrm rot="5400000">
            <a:off x="4898572" y="2125889"/>
            <a:ext cx="1950098" cy="419877"/>
          </a:xfrm>
          <a:prstGeom prst="leftRight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Omni File Exporter</a:t>
            </a:r>
            <a:endParaRPr lang="en-US" sz="1200" dirty="0"/>
          </a:p>
        </p:txBody>
      </p:sp>
      <p:sp>
        <p:nvSpPr>
          <p:cNvPr id="5" name="Can 4"/>
          <p:cNvSpPr/>
          <p:nvPr/>
        </p:nvSpPr>
        <p:spPr>
          <a:xfrm>
            <a:off x="6036908" y="2843225"/>
            <a:ext cx="485192" cy="645305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113176" y="3228393"/>
            <a:ext cx="1455576" cy="1455576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Rules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696678" y="1931412"/>
            <a:ext cx="1101012" cy="731747"/>
            <a:chOff x="2316317" y="1181381"/>
            <a:chExt cx="1101012" cy="731747"/>
          </a:xfrm>
        </p:grpSpPr>
        <p:pic>
          <p:nvPicPr>
            <p:cNvPr id="18" name="Picture 17" descr="&lt;strong&gt;File&lt;/strong&gt; Folder by TheByteMan - A &lt;strong&gt;file&lt;/strong&gt; folder that would be tabbed and put ...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9651" y="1181381"/>
              <a:ext cx="754344" cy="47013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316317" y="1651518"/>
              <a:ext cx="1101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Citi Files</a:t>
              </a:r>
              <a:endParaRPr lang="en-US" sz="11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23115" y="459754"/>
            <a:ext cx="1101012" cy="901024"/>
            <a:chOff x="2316317" y="1181381"/>
            <a:chExt cx="1101012" cy="901024"/>
          </a:xfrm>
        </p:grpSpPr>
        <p:pic>
          <p:nvPicPr>
            <p:cNvPr id="22" name="Picture 21" descr="&lt;strong&gt;File&lt;/strong&gt; Folder by TheByteMan - A &lt;strong&gt;file&lt;/strong&gt; folder that would be tabbed and put ...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9651" y="1181381"/>
              <a:ext cx="754344" cy="470137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2316317" y="1651518"/>
              <a:ext cx="11010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Omni Performance</a:t>
              </a:r>
              <a:endParaRPr lang="en-US" sz="11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369677" y="2587506"/>
            <a:ext cx="1101012" cy="1070301"/>
            <a:chOff x="2316317" y="1181381"/>
            <a:chExt cx="1101012" cy="1070301"/>
          </a:xfrm>
        </p:grpSpPr>
        <p:pic>
          <p:nvPicPr>
            <p:cNvPr id="25" name="Picture 24" descr="&lt;strong&gt;File&lt;/strong&gt; Folder by TheByteMan - A &lt;strong&gt;file&lt;/strong&gt; folder that would be tabbed and put ...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9651" y="1181381"/>
              <a:ext cx="754344" cy="470137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2316317" y="1651518"/>
              <a:ext cx="110101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Excel Performance Report</a:t>
              </a:r>
              <a:endParaRPr lang="en-US" sz="1100" dirty="0"/>
            </a:p>
          </p:txBody>
        </p:sp>
      </p:grpSp>
      <p:pic>
        <p:nvPicPr>
          <p:cNvPr id="27" name="Picture 26" descr="File:&lt;strong&gt;User&lt;/strong&gt; icon 2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38" y="5113176"/>
            <a:ext cx="929891" cy="929891"/>
          </a:xfrm>
          <a:prstGeom prst="rect">
            <a:avLst/>
          </a:prstGeom>
        </p:spPr>
      </p:pic>
      <p:pic>
        <p:nvPicPr>
          <p:cNvPr id="28" name="Picture 27" descr="Simple Globe Search by bnielsen - A simple globe search icon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29" y="5178392"/>
            <a:ext cx="815410" cy="81541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704427" y="5992735"/>
            <a:ext cx="1101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User</a:t>
            </a:r>
            <a:endParaRPr 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7857406" y="5976556"/>
            <a:ext cx="1262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Dimensional.com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307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Dimensional Fund Advisors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Paul.Herrera@dimensional.com</dc:creator>
  <cp:lastModifiedBy>Paul.Herrera@dimensional.com</cp:lastModifiedBy>
  <cp:revision>13</cp:revision>
  <dcterms:created xsi:type="dcterms:W3CDTF">2017-05-13T23:53:27Z</dcterms:created>
  <dcterms:modified xsi:type="dcterms:W3CDTF">2017-05-14T00:16:31Z</dcterms:modified>
</cp:coreProperties>
</file>