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0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5671-CEB6-4333-95C8-35B67CCC7D16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B4AF-6004-49E7-9E86-527F1A02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-Right Arrow Callout 14"/>
          <p:cNvSpPr/>
          <p:nvPr/>
        </p:nvSpPr>
        <p:spPr>
          <a:xfrm rot="1800000">
            <a:off x="3480384" y="2916794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Citi File Importer</a:t>
            </a:r>
            <a:endParaRPr lang="en-US" sz="1200" dirty="0"/>
          </a:p>
        </p:txBody>
      </p:sp>
      <p:sp>
        <p:nvSpPr>
          <p:cNvPr id="10" name="Left-Right Arrow Callout 9"/>
          <p:cNvSpPr/>
          <p:nvPr/>
        </p:nvSpPr>
        <p:spPr>
          <a:xfrm rot="1800000">
            <a:off x="6251447" y="4598084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9" name="Left-Right Arrow Callout 8"/>
          <p:cNvSpPr/>
          <p:nvPr/>
        </p:nvSpPr>
        <p:spPr>
          <a:xfrm rot="19800000">
            <a:off x="3477987" y="4575689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User Interface</a:t>
            </a:r>
            <a:endParaRPr lang="en-US" sz="1200" dirty="0"/>
          </a:p>
        </p:txBody>
      </p:sp>
      <p:sp>
        <p:nvSpPr>
          <p:cNvPr id="8" name="Left-Right Arrow Callout 7"/>
          <p:cNvSpPr/>
          <p:nvPr/>
        </p:nvSpPr>
        <p:spPr>
          <a:xfrm rot="20700000">
            <a:off x="6398466" y="3208943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 Generator</a:t>
            </a:r>
            <a:endParaRPr lang="en-US" sz="1200" dirty="0"/>
          </a:p>
        </p:txBody>
      </p:sp>
      <p:sp>
        <p:nvSpPr>
          <p:cNvPr id="7" name="Left-Right Arrow Callout 6"/>
          <p:cNvSpPr/>
          <p:nvPr/>
        </p:nvSpPr>
        <p:spPr>
          <a:xfrm rot="5400000">
            <a:off x="4898572" y="2125889"/>
            <a:ext cx="1950098" cy="419877"/>
          </a:xfrm>
          <a:prstGeom prst="leftRigh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Omni File Exporter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6036908" y="2843225"/>
            <a:ext cx="485192" cy="64530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13176" y="3228393"/>
            <a:ext cx="1455576" cy="145557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Rules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96678" y="1931412"/>
            <a:ext cx="1101012" cy="731747"/>
            <a:chOff x="2316317" y="1181381"/>
            <a:chExt cx="1101012" cy="731747"/>
          </a:xfrm>
        </p:grpSpPr>
        <p:pic>
          <p:nvPicPr>
            <p:cNvPr id="18" name="Picture 17" descr="&lt;strong&gt;File&lt;/strong&gt; Folder by TheByteMan - A &lt;strong&gt;file&lt;/strong&gt; folder that would be tabbed and put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651" y="1181381"/>
              <a:ext cx="754344" cy="47013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16317" y="1651518"/>
              <a:ext cx="1101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Citi Files</a:t>
              </a:r>
              <a:endParaRPr lang="en-US" sz="11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23115" y="459754"/>
            <a:ext cx="1101012" cy="901024"/>
            <a:chOff x="2316317" y="1181381"/>
            <a:chExt cx="1101012" cy="901024"/>
          </a:xfrm>
        </p:grpSpPr>
        <p:pic>
          <p:nvPicPr>
            <p:cNvPr id="22" name="Picture 21" descr="&lt;strong&gt;File&lt;/strong&gt; Folder by TheByteMan - A &lt;strong&gt;file&lt;/strong&gt; folder that would be tabbed and put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651" y="1181381"/>
              <a:ext cx="754344" cy="47013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316317" y="1651518"/>
              <a:ext cx="11010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Omni Performance</a:t>
              </a:r>
              <a:endParaRPr lang="en-US" sz="11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69677" y="2587506"/>
            <a:ext cx="1101012" cy="1070301"/>
            <a:chOff x="2316317" y="1181381"/>
            <a:chExt cx="1101012" cy="1070301"/>
          </a:xfrm>
        </p:grpSpPr>
        <p:pic>
          <p:nvPicPr>
            <p:cNvPr id="25" name="Picture 24" descr="&lt;strong&gt;File&lt;/strong&gt; Folder by TheByteMan - A &lt;strong&gt;file&lt;/strong&gt; folder that would be tabbed and put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651" y="1181381"/>
              <a:ext cx="754344" cy="4701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316317" y="1651518"/>
              <a:ext cx="110101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Excel Performance Report</a:t>
              </a:r>
              <a:endParaRPr lang="en-US" sz="1100" dirty="0"/>
            </a:p>
          </p:txBody>
        </p:sp>
      </p:grpSp>
      <p:pic>
        <p:nvPicPr>
          <p:cNvPr id="27" name="Picture 26" descr="File:&lt;strong&gt;User&lt;/strong&gt; icon 2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8" y="5113176"/>
            <a:ext cx="929891" cy="929891"/>
          </a:xfrm>
          <a:prstGeom prst="rect">
            <a:avLst/>
          </a:prstGeom>
        </p:spPr>
      </p:pic>
      <p:pic>
        <p:nvPicPr>
          <p:cNvPr id="28" name="Picture 27" descr="Simple Globe Search by bnielsen - A simple globe search icon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29" y="5178392"/>
            <a:ext cx="815410" cy="81541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04427" y="5992735"/>
            <a:ext cx="1101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User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7857406" y="5976556"/>
            <a:ext cx="126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Dimensional.com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307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9046" y="1268965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1 - Jan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785259" y="1268965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 - Feb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581472" y="1268965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3 - Mar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77685" y="1268965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4 - Apr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73898" y="1268965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 - May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970111" y="1268965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6 - Jun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766324" y="1268965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7 - Jul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562537" y="1268964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r>
              <a:rPr lang="en-US" sz="1200" dirty="0" smtClean="0"/>
              <a:t> - Aug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358750" y="1268964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  <a:r>
              <a:rPr lang="en-US" sz="1200" dirty="0" smtClean="0"/>
              <a:t> - Sep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154963" y="1268963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10 - Oct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8951176" y="1268964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11 - Nov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9747389" y="1268963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12 - Dec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989046" y="2177144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1 - Jan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785259" y="2177144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 - Feb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581472" y="2177144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3 - Mar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377685" y="2177144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4 - Apr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73898" y="2177144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 - May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970111" y="2177144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6 - Jun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766324" y="2177144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7 - Jul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562537" y="2177143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r>
              <a:rPr lang="en-US" sz="1200" dirty="0" smtClean="0"/>
              <a:t> - Aug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7358750" y="2177143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  <a:r>
              <a:rPr lang="en-US" sz="1200" dirty="0" smtClean="0"/>
              <a:t> - Sep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8154963" y="2177142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10 - Oct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8951176" y="2177143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11 - Nov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9747389" y="2177142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12 - Dec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989046" y="3085323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1 - Jan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785259" y="3085323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 - Feb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581472" y="3085323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3 - Mar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3377685" y="3085323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4 - Apr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173898" y="3085323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 - May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4970111" y="3085323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6 - Jun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5766324" y="3085323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7 - Jul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6562537" y="3085322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r>
              <a:rPr lang="en-US" sz="1200" dirty="0" smtClean="0"/>
              <a:t> - Aug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358750" y="3085322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  <a:r>
              <a:rPr lang="en-US" sz="1200" dirty="0" smtClean="0"/>
              <a:t> - Sep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8154963" y="3085321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10 - Oct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951176" y="3085322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11 - Nov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747389" y="3085321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12 - Dec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989046" y="3993502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1 - Jan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785259" y="3993502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 - Feb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581472" y="3993502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3 - Mar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3377685" y="3993502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4 - Apr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4173898" y="3993502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 - May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4970111" y="3993502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6 - Jun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5766324" y="3993502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7 - Jul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6562537" y="3993501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r>
              <a:rPr lang="en-US" sz="1200" dirty="0" smtClean="0"/>
              <a:t> - Aug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7358750" y="3993501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  <a:r>
              <a:rPr lang="en-US" sz="1200" dirty="0" smtClean="0"/>
              <a:t> - Sep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8154963" y="3993500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10 - Oct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8951176" y="3993501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11 - Nov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9747389" y="3993500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12 - Dec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783771" y="3685591"/>
            <a:ext cx="9769151" cy="765109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2012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3771" y="2777412"/>
            <a:ext cx="9769151" cy="765109"/>
          </a:xfrm>
          <a:prstGeom prst="rect">
            <a:avLst/>
          </a:prstGeom>
          <a:solidFill>
            <a:schemeClr val="bg1">
              <a:alpha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2013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3771" y="1869233"/>
            <a:ext cx="9769151" cy="765109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2014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3771" y="961054"/>
            <a:ext cx="9769151" cy="7651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2015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989046" y="4886129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1 - Jan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1785259" y="4886129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 - Feb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581472" y="4886129"/>
            <a:ext cx="727788" cy="373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3 - Mar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377685" y="4886129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4 - Apr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4173898" y="4886129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 - May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4970111" y="4886129"/>
            <a:ext cx="727788" cy="3732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6 - Jun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5766324" y="4886129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7 - Jul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6562537" y="4886128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r>
              <a:rPr lang="en-US" sz="1200" dirty="0" smtClean="0"/>
              <a:t> - Aug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7358750" y="4886128"/>
            <a:ext cx="727788" cy="3732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  <a:r>
              <a:rPr lang="en-US" sz="1200" dirty="0" smtClean="0"/>
              <a:t> - Sep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8154963" y="4886127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10 - Oct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8951176" y="4886128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11 - Nov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9747389" y="4886127"/>
            <a:ext cx="727788" cy="37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12 - Dec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783771" y="4578218"/>
            <a:ext cx="9769151" cy="76510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593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</a:t>
            </a:r>
            <a:r>
              <a:rPr lang="en-US" dirty="0" smtClean="0"/>
              <a:t>Model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212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Domain Model Diagram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21</cp:revision>
  <dcterms:created xsi:type="dcterms:W3CDTF">2017-05-13T23:53:27Z</dcterms:created>
  <dcterms:modified xsi:type="dcterms:W3CDTF">2017-05-27T12:55:00Z</dcterms:modified>
</cp:coreProperties>
</file>