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6291"/>
  </p:normalViewPr>
  <p:slideViewPr>
    <p:cSldViewPr>
      <p:cViewPr>
        <p:scale>
          <a:sx n="107" d="100"/>
          <a:sy n="107" d="100"/>
        </p:scale>
        <p:origin x="1760" y="6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A4F59-87E5-AC4C-9163-C9971A4947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589DE-B4FB-8A49-95D4-173550158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89DE-B4FB-8A49-95D4-173550158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9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4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0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9071" y="104558"/>
            <a:ext cx="2286001" cy="3406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AbstractShape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9071" y="406505"/>
            <a:ext cx="2286001" cy="69886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deque&lt;string&gt; </a:t>
            </a:r>
            <a:r>
              <a:rPr lang="en-US" sz="1400" dirty="0" smtClean="0"/>
              <a:t>psCode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ouble </a:t>
            </a:r>
            <a:r>
              <a:rPr lang="en-US" sz="1400" dirty="0" err="1" smtClean="0"/>
              <a:t>boundingWidth</a:t>
            </a:r>
            <a:endParaRPr lang="en-US" sz="1400" dirty="0" smtClean="0"/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ouble </a:t>
            </a:r>
            <a:r>
              <a:rPr lang="en-US" sz="1400" dirty="0" err="1" smtClean="0"/>
              <a:t>boundingHeight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99070" y="1094951"/>
            <a:ext cx="2286001" cy="5308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099070" y="1124287"/>
            <a:ext cx="2286001" cy="7329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toString(double xC</a:t>
            </a:r>
            <a:r>
              <a:rPr lang="en-US" sz="1200" dirty="0"/>
              <a:t>,</a:t>
            </a:r>
            <a:r>
              <a:rPr lang="en-US" sz="1200" dirty="0" smtClean="0"/>
              <a:t>double </a:t>
            </a:r>
            <a:r>
              <a:rPr lang="en-US" sz="1200" dirty="0" err="1" smtClean="0"/>
              <a:t>yC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52818" y="2635310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Polygon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818" y="2937255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52818" y="3159054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52815" y="3197684"/>
            <a:ext cx="1218216" cy="7464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Polygon()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12803" y="2631892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Square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12803" y="2933837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1612803" y="3155636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1612800" y="3194265"/>
            <a:ext cx="1218213" cy="72916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Square()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6150" y="2086867"/>
            <a:ext cx="4084850" cy="4664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274008" y="2146447"/>
            <a:ext cx="17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Concrete Shapes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4" idx="0"/>
            <a:endCxn id="89" idx="1"/>
          </p:cNvCxnSpPr>
          <p:nvPr/>
        </p:nvCxnSpPr>
        <p:spPr>
          <a:xfrm flipV="1">
            <a:off x="2148575" y="817481"/>
            <a:ext cx="840567" cy="1269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43600" y="1513597"/>
            <a:ext cx="1600200" cy="2933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ShapeDecorator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43600" y="1815543"/>
            <a:ext cx="1600200" cy="2200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AbstractShape*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5943600" y="2037341"/>
            <a:ext cx="1600200" cy="457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5943600" y="2075971"/>
            <a:ext cx="1600197" cy="2286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7" name="Straight Arrow Connector 66"/>
          <p:cNvCxnSpPr>
            <a:stCxn id="62" idx="0"/>
            <a:endCxn id="16" idx="0"/>
          </p:cNvCxnSpPr>
          <p:nvPr/>
        </p:nvCxnSpPr>
        <p:spPr>
          <a:xfrm flipH="1" flipV="1">
            <a:off x="5391027" y="806093"/>
            <a:ext cx="1352673" cy="707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343400" y="2743201"/>
            <a:ext cx="4648200" cy="38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endCxn id="88" idx="0"/>
          </p:cNvCxnSpPr>
          <p:nvPr/>
        </p:nvCxnSpPr>
        <p:spPr>
          <a:xfrm flipV="1">
            <a:off x="6743701" y="2313135"/>
            <a:ext cx="12765" cy="437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458212" y="2836826"/>
            <a:ext cx="1447800" cy="2933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Rotate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58212" y="3138772"/>
            <a:ext cx="1447800" cy="2200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4458212" y="3360570"/>
            <a:ext cx="1447800" cy="457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4458209" y="3399199"/>
            <a:ext cx="1447800" cy="84559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Rotated(</a:t>
            </a:r>
            <a:r>
              <a:rPr lang="en-US" sz="1000" dirty="0" err="1" smtClean="0"/>
              <a:t>std</a:t>
            </a:r>
            <a:r>
              <a:rPr lang="en-US" sz="1000" dirty="0" smtClean="0"/>
              <a:t>::initializer_list&lt;</a:t>
            </a:r>
            <a:r>
              <a:rPr lang="en-US" sz="1000" dirty="0">
                <a:solidFill>
                  <a:sysClr val="windowText" lastClr="000000"/>
                </a:solidFill>
              </a:rPr>
              <a:t>Abstract</a:t>
            </a:r>
            <a:r>
              <a:rPr lang="en-US" sz="1000" dirty="0" smtClean="0"/>
              <a:t>Shape&gt; x);</a:t>
            </a:r>
          </a:p>
          <a:p>
            <a:pPr algn="ctr"/>
            <a:r>
              <a:rPr lang="en-US" sz="1000" dirty="0" smtClean="0"/>
              <a:t>toString(double x, double </a:t>
            </a:r>
            <a:r>
              <a:rPr lang="en-US" sz="1000" dirty="0"/>
              <a:t>y</a:t>
            </a:r>
            <a:r>
              <a:rPr lang="en-US" sz="1000" dirty="0" smtClean="0"/>
              <a:t>);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972550" y="2847986"/>
            <a:ext cx="1447800" cy="2933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Scaled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972550" y="3149932"/>
            <a:ext cx="1447800" cy="2200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5972550" y="3371730"/>
            <a:ext cx="1447800" cy="457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5972547" y="3410360"/>
            <a:ext cx="1447800" cy="8344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Scaled</a:t>
            </a:r>
            <a:r>
              <a:rPr lang="en-US" sz="1000" dirty="0"/>
              <a:t>(</a:t>
            </a:r>
            <a:r>
              <a:rPr lang="en-US" sz="1000" dirty="0" err="1"/>
              <a:t>std</a:t>
            </a:r>
            <a:r>
              <a:rPr lang="en-US" sz="1000" dirty="0"/>
              <a:t>::</a:t>
            </a:r>
            <a:r>
              <a:rPr lang="en-US" sz="1000" dirty="0" smtClean="0"/>
              <a:t>initializer_list&lt;</a:t>
            </a:r>
            <a:r>
              <a:rPr lang="en-US" sz="1000" dirty="0">
                <a:solidFill>
                  <a:sysClr val="windowText" lastClr="000000"/>
                </a:solidFill>
              </a:rPr>
              <a:t>Abstract</a:t>
            </a:r>
            <a:r>
              <a:rPr lang="en-US" sz="1000" dirty="0" smtClean="0"/>
              <a:t>Shape</a:t>
            </a:r>
            <a:r>
              <a:rPr lang="en-US" sz="1000" dirty="0"/>
              <a:t>&gt; x</a:t>
            </a:r>
            <a:r>
              <a:rPr lang="en-US" sz="1000" dirty="0" smtClean="0"/>
              <a:t>);</a:t>
            </a:r>
          </a:p>
          <a:p>
            <a:pPr algn="ctr"/>
            <a:r>
              <a:rPr lang="en-US" sz="1000" dirty="0" err="1" smtClean="0"/>
              <a:t>toString</a:t>
            </a:r>
            <a:r>
              <a:rPr lang="en-US" sz="1000" dirty="0" smtClean="0"/>
              <a:t>(double </a:t>
            </a:r>
            <a:r>
              <a:rPr lang="en-US" sz="1000" dirty="0"/>
              <a:t>x</a:t>
            </a:r>
            <a:r>
              <a:rPr lang="en-US" sz="1000" dirty="0" smtClean="0"/>
              <a:t>, double </a:t>
            </a:r>
            <a:r>
              <a:rPr lang="en-US" sz="1000" dirty="0"/>
              <a:t>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252814" y="4065195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Triangle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814" y="4367140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1" name="Rectangle 100"/>
          <p:cNvSpPr/>
          <p:nvPr/>
        </p:nvSpPr>
        <p:spPr>
          <a:xfrm>
            <a:off x="252814" y="4588939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252811" y="4627569"/>
            <a:ext cx="1218216" cy="7464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Triangle()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906976" y="2623340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Rectangle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906976" y="2925285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2906976" y="3147084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/>
          <p:cNvSpPr/>
          <p:nvPr/>
        </p:nvSpPr>
        <p:spPr>
          <a:xfrm>
            <a:off x="2906973" y="3185714"/>
            <a:ext cx="1218216" cy="7464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Rectangle()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612800" y="4064840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Spacer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612800" y="4366785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1612800" y="4588584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/>
          <p:cNvSpPr/>
          <p:nvPr/>
        </p:nvSpPr>
        <p:spPr>
          <a:xfrm>
            <a:off x="1612797" y="4627214"/>
            <a:ext cx="1218216" cy="7464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Spacer()</a:t>
            </a:r>
          </a:p>
          <a:p>
            <a:pPr algn="ctr"/>
            <a:r>
              <a:rPr lang="en-US" sz="1200" dirty="0" err="1"/>
              <a:t>toString</a:t>
            </a:r>
            <a:r>
              <a:rPr lang="en-US" sz="1200" dirty="0"/>
              <a:t>(double </a:t>
            </a:r>
            <a:r>
              <a:rPr lang="en-US" sz="1200" dirty="0" err="1" smtClean="0"/>
              <a:t>x,double</a:t>
            </a:r>
            <a:r>
              <a:rPr lang="en-US" sz="1200" dirty="0" smtClean="0"/>
              <a:t> y)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4458209" y="4386195"/>
            <a:ext cx="1447800" cy="2933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Layered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58209" y="4688141"/>
            <a:ext cx="1447800" cy="2200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4458209" y="4909939"/>
            <a:ext cx="1447800" cy="457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4458206" y="4948568"/>
            <a:ext cx="1447800" cy="84559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Layered(</a:t>
            </a:r>
            <a:r>
              <a:rPr lang="en-US" sz="1000" dirty="0" err="1"/>
              <a:t>std</a:t>
            </a:r>
            <a:r>
              <a:rPr lang="en-US" sz="1000" dirty="0"/>
              <a:t>::</a:t>
            </a:r>
            <a:r>
              <a:rPr lang="en-US" sz="1000" dirty="0" err="1" smtClean="0"/>
              <a:t>initializer_list</a:t>
            </a:r>
            <a:r>
              <a:rPr lang="en-US" sz="1000" dirty="0" smtClean="0"/>
              <a:t>&lt;</a:t>
            </a:r>
            <a:r>
              <a:rPr lang="en-US" sz="1000" dirty="0" err="1">
                <a:solidFill>
                  <a:sysClr val="windowText" lastClr="000000"/>
                </a:solidFill>
              </a:rPr>
              <a:t>Abstract</a:t>
            </a:r>
            <a:r>
              <a:rPr lang="en-US" sz="1000" dirty="0" err="1" smtClean="0"/>
              <a:t>Shape</a:t>
            </a:r>
            <a:r>
              <a:rPr lang="en-US" sz="1000" dirty="0"/>
              <a:t>&gt; x</a:t>
            </a:r>
            <a:r>
              <a:rPr lang="en-US" sz="1000" dirty="0" smtClean="0"/>
              <a:t>);</a:t>
            </a:r>
          </a:p>
          <a:p>
            <a:pPr algn="ctr"/>
            <a:r>
              <a:rPr lang="en-US" sz="1000" dirty="0"/>
              <a:t>toString(double x</a:t>
            </a:r>
            <a:r>
              <a:rPr lang="en-US" sz="1000" dirty="0" smtClean="0"/>
              <a:t>, double </a:t>
            </a:r>
            <a:r>
              <a:rPr lang="en-US" sz="1000" dirty="0"/>
              <a:t>y</a:t>
            </a:r>
            <a:r>
              <a:rPr lang="en-US" sz="1000" dirty="0" smtClean="0"/>
              <a:t>);</a:t>
            </a:r>
            <a:endParaRPr lang="en-US" sz="1000" dirty="0"/>
          </a:p>
        </p:txBody>
      </p:sp>
      <p:sp>
        <p:nvSpPr>
          <p:cNvPr id="119" name="Rectangle 118"/>
          <p:cNvSpPr/>
          <p:nvPr/>
        </p:nvSpPr>
        <p:spPr>
          <a:xfrm>
            <a:off x="5972547" y="4397355"/>
            <a:ext cx="1447800" cy="2933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Vertical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972547" y="4699301"/>
            <a:ext cx="1447800" cy="2200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1" name="Rectangle 120"/>
          <p:cNvSpPr/>
          <p:nvPr/>
        </p:nvSpPr>
        <p:spPr>
          <a:xfrm>
            <a:off x="5972547" y="4921099"/>
            <a:ext cx="1447800" cy="457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2" name="Rectangle 121"/>
          <p:cNvSpPr/>
          <p:nvPr/>
        </p:nvSpPr>
        <p:spPr>
          <a:xfrm>
            <a:off x="5972544" y="4959729"/>
            <a:ext cx="1447800" cy="8344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Vertical</a:t>
            </a:r>
            <a:r>
              <a:rPr lang="en-US" sz="1000" dirty="0"/>
              <a:t>(</a:t>
            </a:r>
            <a:r>
              <a:rPr lang="en-US" sz="1000" dirty="0" err="1"/>
              <a:t>std</a:t>
            </a:r>
            <a:r>
              <a:rPr lang="en-US" sz="1000" dirty="0"/>
              <a:t>::</a:t>
            </a:r>
            <a:r>
              <a:rPr lang="en-US" sz="1000" dirty="0" err="1" smtClean="0"/>
              <a:t>initializer_list</a:t>
            </a:r>
            <a:r>
              <a:rPr lang="en-US" sz="1000" dirty="0" smtClean="0"/>
              <a:t>&lt;</a:t>
            </a:r>
            <a:r>
              <a:rPr lang="en-US" sz="1000" dirty="0" err="1">
                <a:solidFill>
                  <a:sysClr val="windowText" lastClr="000000"/>
                </a:solidFill>
              </a:rPr>
              <a:t>Abstract</a:t>
            </a:r>
            <a:r>
              <a:rPr lang="en-US" sz="1000" dirty="0" err="1" smtClean="0"/>
              <a:t>Shape</a:t>
            </a:r>
            <a:r>
              <a:rPr lang="en-US" sz="1000" dirty="0"/>
              <a:t>&gt; x</a:t>
            </a:r>
            <a:r>
              <a:rPr lang="en-US" sz="1000" dirty="0" smtClean="0"/>
              <a:t>);</a:t>
            </a:r>
            <a:endParaRPr lang="en-US" sz="1000" dirty="0"/>
          </a:p>
          <a:p>
            <a:pPr algn="ctr"/>
            <a:r>
              <a:rPr lang="en-US" sz="1000" dirty="0"/>
              <a:t>toString(double x</a:t>
            </a:r>
            <a:r>
              <a:rPr lang="en-US" sz="1000" dirty="0" smtClean="0"/>
              <a:t>, double </a:t>
            </a:r>
            <a:r>
              <a:rPr lang="en-US" sz="1000" dirty="0"/>
              <a:t>y</a:t>
            </a:r>
            <a:r>
              <a:rPr lang="en-US" sz="1000" dirty="0" smtClean="0"/>
              <a:t>);</a:t>
            </a:r>
            <a:endParaRPr lang="en-US" sz="1000" dirty="0"/>
          </a:p>
        </p:txBody>
      </p:sp>
      <p:sp>
        <p:nvSpPr>
          <p:cNvPr id="123" name="Rectangle 122"/>
          <p:cNvSpPr/>
          <p:nvPr/>
        </p:nvSpPr>
        <p:spPr>
          <a:xfrm>
            <a:off x="7482067" y="4393579"/>
            <a:ext cx="1447800" cy="2933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Horizontal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482067" y="4695525"/>
            <a:ext cx="1447800" cy="2200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5" name="Rectangle 124"/>
          <p:cNvSpPr/>
          <p:nvPr/>
        </p:nvSpPr>
        <p:spPr>
          <a:xfrm>
            <a:off x="7482067" y="4917323"/>
            <a:ext cx="1447800" cy="457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6" name="Rectangle 125"/>
          <p:cNvSpPr/>
          <p:nvPr/>
        </p:nvSpPr>
        <p:spPr>
          <a:xfrm>
            <a:off x="7482063" y="4955953"/>
            <a:ext cx="1447803" cy="8382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Horizontal</a:t>
            </a:r>
            <a:r>
              <a:rPr lang="en-US" sz="1000" dirty="0"/>
              <a:t>(</a:t>
            </a:r>
            <a:r>
              <a:rPr lang="en-US" sz="1000" dirty="0" err="1"/>
              <a:t>std</a:t>
            </a:r>
            <a:r>
              <a:rPr lang="en-US" sz="1000" dirty="0"/>
              <a:t>::</a:t>
            </a:r>
            <a:r>
              <a:rPr lang="en-US" sz="1000" dirty="0" smtClean="0"/>
              <a:t>initializer_list&lt;</a:t>
            </a:r>
            <a:r>
              <a:rPr lang="en-US" sz="1000" dirty="0">
                <a:solidFill>
                  <a:sysClr val="windowText" lastClr="000000"/>
                </a:solidFill>
              </a:rPr>
              <a:t>Abstract</a:t>
            </a:r>
            <a:r>
              <a:rPr lang="en-US" sz="1000" dirty="0" smtClean="0"/>
              <a:t>Shape</a:t>
            </a:r>
            <a:r>
              <a:rPr lang="en-US" sz="1000" dirty="0"/>
              <a:t>&gt; x</a:t>
            </a:r>
            <a:r>
              <a:rPr lang="en-US" sz="1000" dirty="0" smtClean="0"/>
              <a:t>);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toString(double x</a:t>
            </a:r>
            <a:r>
              <a:rPr lang="en-US" sz="1000" dirty="0" smtClean="0"/>
              <a:t>, double </a:t>
            </a:r>
            <a:r>
              <a:rPr lang="en-US" sz="1000" dirty="0"/>
              <a:t>y</a:t>
            </a:r>
            <a:r>
              <a:rPr lang="en-US" sz="1000" dirty="0" smtClean="0"/>
              <a:t>);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252814" y="5417379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Trapezoid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2814" y="5719324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252814" y="5941123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252811" y="5979753"/>
            <a:ext cx="1218216" cy="7464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Trapezoid</a:t>
            </a:r>
            <a:r>
              <a:rPr lang="en-US" sz="1200" dirty="0" smtClean="0"/>
              <a:t>()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12800" y="5417379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FiftyShades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12800" y="5719324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612800" y="5941123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1612797" y="5979753"/>
            <a:ext cx="1218216" cy="7464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FiftyShades</a:t>
            </a:r>
            <a:r>
              <a:rPr lang="en-US" sz="1200" dirty="0" smtClean="0"/>
              <a:t>()</a:t>
            </a:r>
          </a:p>
        </p:txBody>
      </p:sp>
      <p:sp>
        <p:nvSpPr>
          <p:cNvPr id="16" name="Triangle 15"/>
          <p:cNvSpPr/>
          <p:nvPr/>
        </p:nvSpPr>
        <p:spPr>
          <a:xfrm rot="-3600000">
            <a:off x="5376673" y="763132"/>
            <a:ext cx="177529" cy="17184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/>
          <p:cNvSpPr/>
          <p:nvPr/>
        </p:nvSpPr>
        <p:spPr>
          <a:xfrm>
            <a:off x="6654932" y="2313135"/>
            <a:ext cx="203068" cy="1539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riangle 88"/>
          <p:cNvSpPr/>
          <p:nvPr/>
        </p:nvSpPr>
        <p:spPr>
          <a:xfrm rot="2400000">
            <a:off x="2934376" y="760088"/>
            <a:ext cx="177529" cy="17184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102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zhang</dc:creator>
  <cp:lastModifiedBy>Max Hesser-Knoll</cp:lastModifiedBy>
  <cp:revision>18</cp:revision>
  <dcterms:created xsi:type="dcterms:W3CDTF">2016-04-05T02:27:33Z</dcterms:created>
  <dcterms:modified xsi:type="dcterms:W3CDTF">2016-04-20T23:55:14Z</dcterms:modified>
</cp:coreProperties>
</file>