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6291"/>
  </p:normalViewPr>
  <p:slideViewPr>
    <p:cSldViewPr>
      <p:cViewPr>
        <p:scale>
          <a:sx n="107" d="100"/>
          <a:sy n="107" d="100"/>
        </p:scale>
        <p:origin x="728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A4F59-87E5-AC4C-9163-C9971A49473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89DE-B4FB-8A49-95D4-17355015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89DE-B4FB-8A49-95D4-17355015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0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DBBC-2D41-418C-87B3-14597A92F55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59BA-0B59-42DB-941A-A6B3A8A7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9071" y="104558"/>
            <a:ext cx="2286001" cy="3406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AbstractShape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9071" y="406505"/>
            <a:ext cx="2286001" cy="82450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deque</a:t>
            </a:r>
            <a:r>
              <a:rPr lang="en-US" sz="1400" dirty="0" smtClean="0"/>
              <a:t>&lt;string&gt; </a:t>
            </a:r>
            <a:r>
              <a:rPr lang="en-US" sz="1400" dirty="0" err="1" smtClean="0"/>
              <a:t>psCode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99070" y="1094951"/>
            <a:ext cx="2286001" cy="5308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99070" y="1124287"/>
            <a:ext cx="2286001" cy="7329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toString</a:t>
            </a:r>
            <a:r>
              <a:rPr lang="en-US" sz="1200" dirty="0" smtClean="0"/>
              <a:t>(double </a:t>
            </a:r>
            <a:r>
              <a:rPr lang="en-US" sz="1200" dirty="0" err="1" smtClean="0"/>
              <a:t>xC</a:t>
            </a:r>
            <a:r>
              <a:rPr lang="en-US" sz="1200" dirty="0" err="1"/>
              <a:t>,</a:t>
            </a:r>
            <a:r>
              <a:rPr lang="en-US" sz="1200" dirty="0" err="1" smtClean="0"/>
              <a:t>double</a:t>
            </a:r>
            <a:r>
              <a:rPr lang="en-US" sz="1200" dirty="0" smtClean="0"/>
              <a:t> </a:t>
            </a:r>
            <a:r>
              <a:rPr lang="en-US" sz="1200" dirty="0" err="1" smtClean="0"/>
              <a:t>yC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52818" y="2635310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Polygon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818" y="2937255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52818" y="3159054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52815" y="3197684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Polygon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612803" y="2631892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Square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12803" y="2933837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612803" y="3155636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1612800" y="3194265"/>
            <a:ext cx="1218213" cy="7291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Square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106150" y="2086867"/>
            <a:ext cx="4084850" cy="4664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74008" y="2146447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Concrete Shapes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4" idx="0"/>
            <a:endCxn id="89" idx="1"/>
          </p:cNvCxnSpPr>
          <p:nvPr/>
        </p:nvCxnSpPr>
        <p:spPr>
          <a:xfrm flipV="1">
            <a:off x="2148575" y="817481"/>
            <a:ext cx="840567" cy="1269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1513597"/>
            <a:ext cx="16002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ShapeDecorator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43600" y="1815543"/>
            <a:ext cx="16002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Shape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5943600" y="2037341"/>
            <a:ext cx="16002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943600" y="2075971"/>
            <a:ext cx="1600197" cy="228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7" name="Straight Arrow Connector 66"/>
          <p:cNvCxnSpPr>
            <a:stCxn id="62" idx="0"/>
            <a:endCxn id="16" idx="0"/>
          </p:cNvCxnSpPr>
          <p:nvPr/>
        </p:nvCxnSpPr>
        <p:spPr>
          <a:xfrm flipH="1" flipV="1">
            <a:off x="5391027" y="806093"/>
            <a:ext cx="1352673" cy="707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343400" y="2743201"/>
            <a:ext cx="4648200" cy="38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88" idx="0"/>
          </p:cNvCxnSpPr>
          <p:nvPr/>
        </p:nvCxnSpPr>
        <p:spPr>
          <a:xfrm flipV="1">
            <a:off x="6743701" y="2313135"/>
            <a:ext cx="12765" cy="437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458212" y="2836826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Rotate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58212" y="3138772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458212" y="3360570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4458209" y="3399199"/>
            <a:ext cx="1447800" cy="8455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Rotated(</a:t>
            </a:r>
            <a:r>
              <a:rPr lang="en-US" sz="1000" dirty="0" err="1" smtClean="0"/>
              <a:t>std</a:t>
            </a:r>
            <a:r>
              <a:rPr lang="en-US" sz="1000" dirty="0" smtClean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 smtClean="0"/>
              <a:t>&gt; x</a:t>
            </a:r>
            <a:r>
              <a:rPr lang="en-US" sz="1000" dirty="0" smtClean="0"/>
              <a:t>);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toString</a:t>
            </a:r>
            <a:r>
              <a:rPr lang="en-US" sz="1000" dirty="0" smtClean="0"/>
              <a:t>(double x, double </a:t>
            </a:r>
            <a:r>
              <a:rPr lang="en-US" sz="1000" dirty="0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972550" y="2847986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Scaled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72550" y="3149932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5972550" y="3371730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972547" y="3410360"/>
            <a:ext cx="1447800" cy="8344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Scaled</a:t>
            </a:r>
            <a:r>
              <a:rPr lang="en-US" sz="1000" dirty="0"/>
              <a:t>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toString</a:t>
            </a:r>
            <a:r>
              <a:rPr lang="en-US" sz="1000" dirty="0" smtClean="0"/>
              <a:t>(double </a:t>
            </a:r>
            <a:r>
              <a:rPr lang="en-US" sz="1000" dirty="0"/>
              <a:t>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252814" y="4065195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Triangle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814" y="4367140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252814" y="4588939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52811" y="4627569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Triangle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107" name="Rectangle 106"/>
          <p:cNvSpPr/>
          <p:nvPr/>
        </p:nvSpPr>
        <p:spPr>
          <a:xfrm>
            <a:off x="2906976" y="2623340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Rectangle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906976" y="2925285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2906976" y="3147084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2906973" y="3185714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Rectangle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111" name="Rectangle 110"/>
          <p:cNvSpPr/>
          <p:nvPr/>
        </p:nvSpPr>
        <p:spPr>
          <a:xfrm>
            <a:off x="1612800" y="4064840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Spacer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12800" y="4366785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612800" y="4588584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1612797" y="4627214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Spacer()</a:t>
            </a:r>
          </a:p>
          <a:p>
            <a:pPr algn="ctr"/>
            <a:r>
              <a:rPr lang="en-US" sz="1200" dirty="0" err="1"/>
              <a:t>toString</a:t>
            </a:r>
            <a:r>
              <a:rPr lang="en-US" sz="1200" dirty="0"/>
              <a:t>(double </a:t>
            </a:r>
            <a:r>
              <a:rPr lang="en-US" sz="1200" dirty="0" err="1" smtClean="0"/>
              <a:t>x,double</a:t>
            </a:r>
            <a:r>
              <a:rPr lang="en-US" sz="1200" dirty="0" smtClean="0"/>
              <a:t> y)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458209" y="4386195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Layered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58209" y="4688141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458209" y="4909939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4458206" y="4948568"/>
            <a:ext cx="1447800" cy="8455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Layered(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  <a:endParaRPr lang="en-US" sz="1000" dirty="0" smtClean="0"/>
          </a:p>
          <a:p>
            <a:pPr algn="ctr"/>
            <a:r>
              <a:rPr lang="en-US" sz="1000" dirty="0" err="1"/>
              <a:t>toString</a:t>
            </a:r>
            <a:r>
              <a:rPr lang="en-US" sz="1000" dirty="0"/>
              <a:t>(double 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9" name="Rectangle 118"/>
          <p:cNvSpPr/>
          <p:nvPr/>
        </p:nvSpPr>
        <p:spPr>
          <a:xfrm>
            <a:off x="5972547" y="4397355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Vertical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972547" y="4699301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5972547" y="4921099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5972544" y="4959729"/>
            <a:ext cx="1447800" cy="8344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Vertical</a:t>
            </a:r>
            <a:r>
              <a:rPr lang="en-US" sz="1000" dirty="0"/>
              <a:t>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  <a:endParaRPr lang="en-US" sz="1000" dirty="0"/>
          </a:p>
          <a:p>
            <a:pPr algn="ctr"/>
            <a:r>
              <a:rPr lang="en-US" sz="1000" dirty="0" err="1"/>
              <a:t>toString</a:t>
            </a:r>
            <a:r>
              <a:rPr lang="en-US" sz="1000" dirty="0"/>
              <a:t>(double 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7482067" y="4393579"/>
            <a:ext cx="1447800" cy="2933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Horizontal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482067" y="4695525"/>
            <a:ext cx="1447800" cy="2200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7482067" y="4917323"/>
            <a:ext cx="1447800" cy="457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7482063" y="4955953"/>
            <a:ext cx="1447803" cy="8382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Horizontal</a:t>
            </a:r>
            <a:r>
              <a:rPr lang="en-US" sz="1000" dirty="0"/>
              <a:t>(</a:t>
            </a:r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err="1" smtClean="0"/>
              <a:t>initializer_list</a:t>
            </a:r>
            <a:r>
              <a:rPr lang="en-US" sz="1000" dirty="0" smtClean="0"/>
              <a:t>&lt;</a:t>
            </a:r>
            <a:r>
              <a:rPr lang="en-US" sz="1000" dirty="0" err="1">
                <a:solidFill>
                  <a:sysClr val="windowText" lastClr="000000"/>
                </a:solidFill>
              </a:rPr>
              <a:t>Abstract</a:t>
            </a:r>
            <a:r>
              <a:rPr lang="en-US" sz="1000" dirty="0" err="1" smtClean="0"/>
              <a:t>Shape</a:t>
            </a:r>
            <a:r>
              <a:rPr lang="en-US" sz="1000" dirty="0"/>
              <a:t>&gt; x</a:t>
            </a:r>
            <a:r>
              <a:rPr lang="en-US" sz="1000" dirty="0" smtClean="0"/>
              <a:t>);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/>
              <a:t>toString</a:t>
            </a:r>
            <a:r>
              <a:rPr lang="en-US" sz="1000" dirty="0"/>
              <a:t>(double x</a:t>
            </a:r>
            <a:r>
              <a:rPr lang="en-US" sz="1000" dirty="0" smtClean="0"/>
              <a:t>, double </a:t>
            </a:r>
            <a:r>
              <a:rPr lang="en-US" sz="1000" dirty="0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52814" y="5417379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Trapezoid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2814" y="5719324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52814" y="5941123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252811" y="5979753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Trapezoid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1612800" y="5417379"/>
            <a:ext cx="1218213" cy="2955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FiftyShades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12800" y="5719324"/>
            <a:ext cx="1218213" cy="2216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12800" y="5941123"/>
            <a:ext cx="1218213" cy="46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1612797" y="5979753"/>
            <a:ext cx="1218216" cy="7464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FiftyShades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16" name="Triangle 15"/>
          <p:cNvSpPr/>
          <p:nvPr/>
        </p:nvSpPr>
        <p:spPr>
          <a:xfrm rot="-3600000">
            <a:off x="5376673" y="763132"/>
            <a:ext cx="177529" cy="171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/>
          <p:cNvSpPr/>
          <p:nvPr/>
        </p:nvSpPr>
        <p:spPr>
          <a:xfrm>
            <a:off x="6654932" y="2313135"/>
            <a:ext cx="203068" cy="1539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/>
          <p:cNvSpPr/>
          <p:nvPr/>
        </p:nvSpPr>
        <p:spPr>
          <a:xfrm rot="2400000">
            <a:off x="2934376" y="760088"/>
            <a:ext cx="177529" cy="17184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98</Words>
  <Application>Microsoft Macintosh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Max Hesser-Knoll</cp:lastModifiedBy>
  <cp:revision>13</cp:revision>
  <dcterms:created xsi:type="dcterms:W3CDTF">2016-04-05T02:27:33Z</dcterms:created>
  <dcterms:modified xsi:type="dcterms:W3CDTF">2016-04-20T17:39:19Z</dcterms:modified>
</cp:coreProperties>
</file>