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a9aed4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a9aed4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a9aed4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a9aed4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a9aed4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a9aed4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a9aed45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5a9aed45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a9aed45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a9aed45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a9aed4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a9aed4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a9aed4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a9aed4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a9aed4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a9aed4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a9aed4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a9aed4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a9aed45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a9aed4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a9aed4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a9aed4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a9aed4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a9aed4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a9aed45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a9aed4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80"/>
              <a:t>Программа для создания полигональной модели по томографии трехмерного объекта</a:t>
            </a:r>
            <a:endParaRPr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Студент: Дегтярев А. И. ИУ7-53Б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Научный руководитель: Павельев А. 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Второй этап. Перечисление всех треугольников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73" y="1152475"/>
            <a:ext cx="550464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Второй этап. Перечисление всех треугольников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73" y="1017725"/>
            <a:ext cx="562672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Второй этап. Перечисление всех треугольников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9"/>
            <a:ext cx="4416975" cy="3832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975" y="1152479"/>
            <a:ext cx="4416975" cy="383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работы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25" y="1009725"/>
            <a:ext cx="7616952" cy="41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Исследование распараллеливания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5" y="1152475"/>
            <a:ext cx="846772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91775" y="872000"/>
            <a:ext cx="12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Время, мс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6723200" y="4790875"/>
            <a:ext cx="19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сетки, ячеек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Целью моей работы </a:t>
            </a:r>
            <a:r>
              <a:rPr lang="ru"/>
              <a:t>является разработка программного обеспечения для создания полигональной модели по результатам томографии.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изучить и проанализировать алгоритмы компьютерной графики построения полигональных моделей из послойных снимков;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выбрать и реализовать наиболее подходящий алгоритм</a:t>
            </a:r>
            <a:r>
              <a:rPr lang="ru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разработать программное обеспечение, позволяющее примени</a:t>
            </a:r>
            <a:r>
              <a:rPr lang="ru"/>
              <a:t>ть его </a:t>
            </a:r>
            <a:r>
              <a:rPr lang="ru"/>
              <a:t>к томографии, просмотреть полигональную модель и сохранить ее в файл.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Формализация объектов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Результат томография - регулярная сетка вокселей, в которой каждому вокселю соответствует усредненное значение (температура, плотность материала) в данной точке трехмерного объекта.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Изоповерхность - поверхность, представляющая точки с постоянным значением (например, плотности, давления, температуры, или скорости) в некоторой части пространства.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Полигональная сетка -  совокупность вершин, ребер и граней, которые определяют форму многогранного объекта.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полигонизации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Marching Cubes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Marching </a:t>
            </a:r>
            <a:r>
              <a:rPr lang="ru"/>
              <a:t>Tetrahedra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Dual Contouring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Dual Marching Cubes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175" y="2571750"/>
            <a:ext cx="5163150" cy="24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Marching Cubes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88" y="1017725"/>
            <a:ext cx="8054632" cy="39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Marching Tetrahedra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363" y="1083038"/>
            <a:ext cx="3555275" cy="35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Dual Contouring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119" y="1196356"/>
            <a:ext cx="2579775" cy="27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Dual Marching Cubes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394025" y="1152475"/>
            <a:ext cx="443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Слева вверху - комната-оригинал, построенная с использованием конструктивной блочной геометрией. Слева снизу - результат работы Marching Cubes (67 тыс. полигонов). Справа снизу - Dual Contouring (17 тыс. полигонов). Сверху справа - Dual Marching Cubes (440 полигонов)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5450"/>
            <a:ext cx="4155800" cy="41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этап. Построение леса восьмеричных деревьев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6" y="1209575"/>
            <a:ext cx="4416975" cy="383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026" y="1209576"/>
            <a:ext cx="4416972" cy="38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