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ru">
                <a:solidFill>
                  <a:srgbClr val="4E443C"/>
                </a:solidFill>
                <a:highlight>
                  <a:srgbClr val="FCFCFA"/>
                </a:highlight>
                <a:latin typeface="Georgia"/>
                <a:ea typeface="Georgia"/>
                <a:cs typeface="Georgia"/>
                <a:sym typeface="Georgia"/>
              </a:rPr>
              <a:t>Если ветка, которую мы слили, указывала на коммит, являющийся прямым родителем коммита, на котором мы сейчас находимся, Git просто сдвинул её указатель вперёд. Иными словами, когда вы пытаетесь слить один коммит с другим таким, которого можно достигнуть, проследовав по истории первого коммита, Git поступает проще, перемещая указатель вперёд, так как нет расходящихся изменений, которые нужно было бы сливать воедино. Это называется "перемотка" (fast forward).</a:t>
            </a:r>
          </a:p>
          <a:p>
            <a:pPr lvl="0" rtl="0">
              <a:spcBef>
                <a:spcPts val="0"/>
              </a:spcBef>
              <a:buNone/>
            </a:pPr>
            <a:r>
              <a:t/>
            </a:r>
            <a:endParaRPr>
              <a:solidFill>
                <a:srgbClr val="4E443C"/>
              </a:solidFill>
              <a:highlight>
                <a:srgbClr val="FCFCFA"/>
              </a:highlight>
              <a:latin typeface="Georgia"/>
              <a:ea typeface="Georgia"/>
              <a:cs typeface="Georgia"/>
              <a:sym typeface="Georgia"/>
            </a:endParaRPr>
          </a:p>
          <a:p>
            <a:pPr lvl="0" rtl="0">
              <a:spcBef>
                <a:spcPts val="0"/>
              </a:spcBef>
              <a:buNone/>
            </a:pPr>
            <a:r>
              <a:t/>
            </a:r>
            <a:endParaRPr>
              <a:solidFill>
                <a:srgbClr val="434343"/>
              </a:solidFill>
              <a:highlight>
                <a:srgbClr val="FFFFFF"/>
              </a:highlight>
            </a:endParaRPr>
          </a:p>
          <a:p>
            <a:pPr lvl="0" rtl="0">
              <a:spcBef>
                <a:spcPts val="0"/>
              </a:spcBef>
              <a:buNone/>
            </a:pPr>
            <a:r>
              <a:t/>
            </a:r>
            <a:endParaRPr>
              <a:solidFill>
                <a:srgbClr val="434343"/>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ru">
                <a:solidFill>
                  <a:srgbClr val="4E443C"/>
                </a:solidFill>
                <a:highlight>
                  <a:srgbClr val="FCFCFA"/>
                </a:highlight>
                <a:latin typeface="Georgia"/>
                <a:ea typeface="Georgia"/>
                <a:cs typeface="Georgia"/>
                <a:sym typeface="Georgia"/>
              </a:rPr>
              <a:t>Git не создал новый коммит для слияния. Он приостановил этот процесс до тех пор, пока вы не разрешите конфликт. Если вы хотите посмотреть, какие файлы не прошли слияние (на любом этапе после возникновения конфликта), выполните команду </a:t>
            </a:r>
            <a:r>
              <a:rPr lang="ru">
                <a:solidFill>
                  <a:srgbClr val="F14E32"/>
                </a:solidFill>
                <a:highlight>
                  <a:srgbClr val="FFFFFF"/>
                </a:highlight>
              </a:rPr>
              <a:t>git status</a:t>
            </a:r>
          </a:p>
          <a:p>
            <a:pPr lvl="0" rtl="0">
              <a:spcBef>
                <a:spcPts val="0"/>
              </a:spcBef>
              <a:buClr>
                <a:schemeClr val="dk1"/>
              </a:buClr>
              <a:buSzPct val="100000"/>
              <a:buFont typeface="Arial"/>
              <a:buNone/>
            </a:pPr>
            <a:r>
              <a:t/>
            </a:r>
            <a:endParaRPr>
              <a:solidFill>
                <a:srgbClr val="F14E32"/>
              </a:solidFill>
              <a:highlight>
                <a:srgbClr val="FFFFFF"/>
              </a:highlight>
            </a:endParaRPr>
          </a:p>
          <a:p>
            <a:pPr lvl="0" rtl="0">
              <a:spcBef>
                <a:spcPts val="0"/>
              </a:spcBef>
              <a:buClr>
                <a:schemeClr val="dk1"/>
              </a:buClr>
              <a:buSzPct val="100000"/>
              <a:buFont typeface="Arial"/>
              <a:buNone/>
            </a:pPr>
            <a:r>
              <a:rPr lang="ru">
                <a:solidFill>
                  <a:srgbClr val="434343"/>
                </a:solidFill>
                <a:highlight>
                  <a:srgbClr val="FFFFFF"/>
                </a:highlight>
              </a:rPr>
              <a:t>После завершения работ по слиянию нужно набрать команду git commit для завершения слияния, сообщение для коммита будет сформировано автоматически.</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ru"/>
              <a:t>Настройка выполняется один раз и запоминается, если нужно изменить какие-то значения, то нужно просто выполнить данные команды повторно.</a:t>
            </a:r>
          </a:p>
          <a:p>
            <a:pPr lvl="0" rtl="0">
              <a:spcBef>
                <a:spcPts val="0"/>
              </a:spcBef>
              <a:buNone/>
            </a:pPr>
            <a:r>
              <a:t/>
            </a:r>
            <a:endParaRPr/>
          </a:p>
          <a:p>
            <a:pPr lvl="0" rtl="0">
              <a:spcBef>
                <a:spcPts val="0"/>
              </a:spcBef>
              <a:buNone/>
            </a:pPr>
            <a:r>
              <a:rPr lang="ru">
                <a:solidFill>
                  <a:srgbClr val="4E443C"/>
                </a:solidFill>
                <a:highlight>
                  <a:srgbClr val="FCFCFA"/>
                </a:highlight>
              </a:rPr>
              <a:t>Файл </a:t>
            </a:r>
            <a:r>
              <a:rPr lang="ru">
                <a:solidFill>
                  <a:srgbClr val="F14E32"/>
                </a:solidFill>
                <a:highlight>
                  <a:srgbClr val="FFFFFF"/>
                </a:highlight>
              </a:rPr>
              <a:t>~/.gitconfig</a:t>
            </a:r>
            <a:r>
              <a:rPr lang="ru">
                <a:solidFill>
                  <a:srgbClr val="4E443C"/>
                </a:solidFill>
                <a:highlight>
                  <a:srgbClr val="FCFCFA"/>
                </a:highlight>
              </a:rPr>
              <a:t> хранит настройки конкретного пользователя. Этот файл используется при указании параметра </a:t>
            </a:r>
            <a:r>
              <a:rPr lang="ru">
                <a:solidFill>
                  <a:srgbClr val="F14E32"/>
                </a:solidFill>
                <a:highlight>
                  <a:srgbClr val="FFFFFF"/>
                </a:highlight>
              </a:rPr>
              <a:t>--global. </a:t>
            </a:r>
            <a:r>
              <a:rPr lang="ru">
                <a:solidFill>
                  <a:srgbClr val="4E443C"/>
                </a:solidFill>
                <a:highlight>
                  <a:srgbClr val="FCFCFA"/>
                </a:highlight>
              </a:rPr>
              <a:t>В системах семейства Windows Git ищет файл </a:t>
            </a:r>
            <a:r>
              <a:rPr lang="ru">
                <a:solidFill>
                  <a:srgbClr val="F14E32"/>
                </a:solidFill>
                <a:highlight>
                  <a:srgbClr val="FFFFFF"/>
                </a:highlight>
              </a:rPr>
              <a:t>.gitconfig</a:t>
            </a:r>
            <a:r>
              <a:rPr lang="ru">
                <a:solidFill>
                  <a:srgbClr val="4E443C"/>
                </a:solidFill>
                <a:highlight>
                  <a:srgbClr val="FCFCFA"/>
                </a:highlight>
              </a:rPr>
              <a:t> в каталоге </a:t>
            </a:r>
            <a:r>
              <a:rPr lang="ru">
                <a:solidFill>
                  <a:srgbClr val="F14E32"/>
                </a:solidFill>
                <a:highlight>
                  <a:srgbClr val="FFFFFF"/>
                </a:highlight>
              </a:rPr>
              <a:t>$HOME</a:t>
            </a:r>
            <a:r>
              <a:rPr lang="ru">
                <a:solidFill>
                  <a:srgbClr val="4E443C"/>
                </a:solidFill>
                <a:highlight>
                  <a:srgbClr val="FCFCFA"/>
                </a:highlight>
              </a:rPr>
              <a:t> (</a:t>
            </a:r>
            <a:r>
              <a:rPr lang="ru">
                <a:solidFill>
                  <a:srgbClr val="F14E32"/>
                </a:solidFill>
                <a:highlight>
                  <a:srgbClr val="FFFFFF"/>
                </a:highlight>
              </a:rPr>
              <a:t>C:\Documents and Settings\$USER</a:t>
            </a:r>
            <a:r>
              <a:rPr lang="ru">
                <a:solidFill>
                  <a:srgbClr val="4E443C"/>
                </a:solidFill>
                <a:highlight>
                  <a:srgbClr val="FCFCFA"/>
                </a:highlight>
              </a:rPr>
              <a:t> или </a:t>
            </a:r>
            <a:r>
              <a:rPr lang="ru">
                <a:solidFill>
                  <a:srgbClr val="F14E32"/>
                </a:solidFill>
                <a:highlight>
                  <a:srgbClr val="FFFFFF"/>
                </a:highlight>
              </a:rPr>
              <a:t>C:\Users\$USER</a:t>
            </a:r>
            <a:r>
              <a:rPr lang="ru">
                <a:solidFill>
                  <a:srgbClr val="4E443C"/>
                </a:solidFill>
                <a:highlight>
                  <a:srgbClr val="FCFCFA"/>
                </a:highlight>
              </a:rPr>
              <a:t> для большинства пользователей)</a:t>
            </a:r>
          </a:p>
          <a:p>
            <a:pPr lvl="0" rtl="0">
              <a:spcBef>
                <a:spcPts val="0"/>
              </a:spcBef>
              <a:buNone/>
            </a:pPr>
            <a:r>
              <a:t/>
            </a:r>
            <a:endParaRPr>
              <a:solidFill>
                <a:srgbClr val="4E443C"/>
              </a:solidFill>
              <a:highlight>
                <a:srgbClr val="FCFCFA"/>
              </a:highlight>
            </a:endParaRPr>
          </a:p>
          <a:p>
            <a:pPr lvl="0" rtl="0">
              <a:spcBef>
                <a:spcPts val="0"/>
              </a:spcBef>
              <a:buNone/>
            </a:pPr>
            <a:r>
              <a:t/>
            </a:r>
            <a:endParaRPr>
              <a:solidFill>
                <a:srgbClr val="4E443C"/>
              </a:solidFill>
              <a:highlight>
                <a:srgbClr val="FCFCFA"/>
              </a:highlight>
            </a:endParaRPr>
          </a:p>
          <a:p>
            <a:pPr lvl="0" rtl="0">
              <a:spcBef>
                <a:spcPts val="0"/>
              </a:spcBef>
              <a:buNone/>
            </a:pPr>
            <a:r>
              <a:rPr lang="ru">
                <a:solidFill>
                  <a:srgbClr val="4E443C"/>
                </a:solidFill>
                <a:highlight>
                  <a:srgbClr val="FCFCFA"/>
                </a:highlight>
              </a:rPr>
              <a:t>Подробнее на https://git-scm.com/book/ru/v1/Введение-Первоначальная-настройка-Git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ru">
                <a:solidFill>
                  <a:srgbClr val="4E443C"/>
                </a:solidFill>
                <a:highlight>
                  <a:srgbClr val="FCFCFA"/>
                </a:highlight>
                <a:latin typeface="Georgia"/>
                <a:ea typeface="Georgia"/>
                <a:cs typeface="Georgia"/>
                <a:sym typeface="Georgia"/>
              </a:rPr>
              <a:t>Ветка в Git'е — это просто легковесный подвижный указатель на один из этих коммитов. Ветка по умолчанию в Git'е называется </a:t>
            </a:r>
            <a:r>
              <a:rPr lang="ru">
                <a:solidFill>
                  <a:srgbClr val="F14E32"/>
                </a:solidFill>
                <a:highlight>
                  <a:srgbClr val="FFFFFF"/>
                </a:highlight>
              </a:rPr>
              <a:t>master</a:t>
            </a:r>
            <a:r>
              <a:rPr lang="ru">
                <a:solidFill>
                  <a:srgbClr val="4E443C"/>
                </a:solidFill>
                <a:highlight>
                  <a:srgbClr val="FCFCFA"/>
                </a:highlight>
                <a:latin typeface="Georgia"/>
                <a:ea typeface="Georgia"/>
                <a:cs typeface="Georgia"/>
                <a:sym typeface="Georgia"/>
              </a:rPr>
              <a:t>. Когда вы создаёте коммиты на начальном этапе, вам дана ветка </a:t>
            </a:r>
            <a:r>
              <a:rPr lang="ru">
                <a:solidFill>
                  <a:srgbClr val="F14E32"/>
                </a:solidFill>
                <a:highlight>
                  <a:srgbClr val="FFFFFF"/>
                </a:highlight>
              </a:rPr>
              <a:t>master</a:t>
            </a:r>
            <a:r>
              <a:rPr lang="ru">
                <a:solidFill>
                  <a:srgbClr val="4E443C"/>
                </a:solidFill>
                <a:highlight>
                  <a:srgbClr val="FCFCFA"/>
                </a:highlight>
                <a:latin typeface="Georgia"/>
                <a:ea typeface="Georgia"/>
                <a:cs typeface="Georgia"/>
                <a:sym typeface="Georgia"/>
              </a:rPr>
              <a:t>, указывающая на последний сделанный коммит. При каждом новом коммите она сдвигается вперёд автоматически.</a:t>
            </a:r>
          </a:p>
          <a:p>
            <a:pPr lvl="0" rtl="0">
              <a:spcBef>
                <a:spcPts val="0"/>
              </a:spcBef>
              <a:buNone/>
            </a:pPr>
            <a:r>
              <a:t/>
            </a:r>
            <a:endParaRPr>
              <a:solidFill>
                <a:srgbClr val="4E443C"/>
              </a:solidFill>
              <a:highlight>
                <a:srgbClr val="FCFCFA"/>
              </a:highlight>
              <a:latin typeface="Georgia"/>
              <a:ea typeface="Georgia"/>
              <a:cs typeface="Georgia"/>
              <a:sym typeface="Georgia"/>
            </a:endParaRPr>
          </a:p>
          <a:p>
            <a:pPr lvl="0" rtl="0">
              <a:spcBef>
                <a:spcPts val="0"/>
              </a:spcBef>
              <a:buNone/>
            </a:pPr>
            <a:r>
              <a:rPr lang="ru">
                <a:solidFill>
                  <a:srgbClr val="4E443C"/>
                </a:solidFill>
                <a:highlight>
                  <a:srgbClr val="FCFCFA"/>
                </a:highlight>
                <a:latin typeface="Georgia"/>
                <a:ea typeface="Georgia"/>
                <a:cs typeface="Georgia"/>
                <a:sym typeface="Georgia"/>
              </a:rPr>
              <a:t>Создание ветки - это создание еще одного указателя на последний коммит.</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00.png"/><Relationship Id="rId5" Type="http://schemas.openxmlformats.org/officeDocument/2006/relationships/image" Target="../media/image01.png"/></Relationships>
</file>

<file path=ppt/slides/_rels/slide3.xml.rels><?xml version="1.0" encoding="UTF-8" standalone="yes"?><Relationships xmlns="http://schemas.openxmlformats.org/package/2006/relationships"><Relationship Id="rId11" Type="http://schemas.openxmlformats.org/officeDocument/2006/relationships/image" Target="../media/image07.png"/><Relationship Id="rId10" Type="http://schemas.openxmlformats.org/officeDocument/2006/relationships/image" Target="../media/image04.jpg"/><Relationship Id="rId13" Type="http://schemas.openxmlformats.org/officeDocument/2006/relationships/image" Target="../media/image06.png"/><Relationship Id="rId12" Type="http://schemas.openxmlformats.org/officeDocument/2006/relationships/image" Target="../media/image05.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03.png"/><Relationship Id="rId9" Type="http://schemas.openxmlformats.org/officeDocument/2006/relationships/image" Target="../media/image15.png"/><Relationship Id="rId5" Type="http://schemas.openxmlformats.org/officeDocument/2006/relationships/hyperlink" Target="http://bit.ly/1tmuihT" TargetMode="External"/><Relationship Id="rId6" Type="http://schemas.openxmlformats.org/officeDocument/2006/relationships/image" Target="../media/image02.gif"/><Relationship Id="rId7" Type="http://schemas.openxmlformats.org/officeDocument/2006/relationships/image" Target="../media/image25.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03.png"/><Relationship Id="rId9" Type="http://schemas.openxmlformats.org/officeDocument/2006/relationships/image" Target="../media/image19.jpg"/><Relationship Id="rId5" Type="http://schemas.openxmlformats.org/officeDocument/2006/relationships/hyperlink" Target="http://bit.ly/1tmuihT" TargetMode="External"/><Relationship Id="rId6" Type="http://schemas.openxmlformats.org/officeDocument/2006/relationships/image" Target="../media/image10.jpg"/><Relationship Id="rId7" Type="http://schemas.openxmlformats.org/officeDocument/2006/relationships/image" Target="../media/image08.png"/><Relationship Id="rId8"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scm.com/downloads" TargetMode="External"/><Relationship Id="rId4" Type="http://schemas.openxmlformats.org/officeDocument/2006/relationships/hyperlink" Target="mailto:user@email.om" TargetMode="External"/><Relationship Id="rId5" Type="http://schemas.openxmlformats.org/officeDocument/2006/relationships/image" Target="../media/image13.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pic>
        <p:nvPicPr>
          <p:cNvPr id="34" name="Shape 34"/>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35" name="Shape 35"/>
          <p:cNvSpPr txBox="1"/>
          <p:nvPr/>
        </p:nvSpPr>
        <p:spPr>
          <a:xfrm>
            <a:off x="792750" y="1261799"/>
            <a:ext cx="7772400" cy="1867199"/>
          </a:xfrm>
          <a:prstGeom prst="rect">
            <a:avLst/>
          </a:prstGeom>
          <a:noFill/>
          <a:ln>
            <a:noFill/>
          </a:ln>
        </p:spPr>
        <p:txBody>
          <a:bodyPr anchorCtr="0" anchor="b" bIns="91425" lIns="91425" rIns="91425" tIns="91425">
            <a:noAutofit/>
          </a:bodyPr>
          <a:lstStyle/>
          <a:p>
            <a:pPr lvl="0" rtl="0" algn="ctr">
              <a:spcBef>
                <a:spcPts val="0"/>
              </a:spcBef>
              <a:buNone/>
            </a:pPr>
            <a:r>
              <a:rPr b="1" lang="ru" sz="4800">
                <a:latin typeface="Trebuchet MS"/>
                <a:ea typeface="Trebuchet MS"/>
                <a:cs typeface="Trebuchet MS"/>
                <a:sym typeface="Trebuchet MS"/>
              </a:rPr>
              <a:t>Workflow для Backend-разработчика</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120" name="Shape 120"/>
          <p:cNvSpPr txBox="1"/>
          <p:nvPr/>
        </p:nvSpPr>
        <p:spPr>
          <a:xfrm>
            <a:off x="457200" y="-22625"/>
            <a:ext cx="8229600" cy="857400"/>
          </a:xfrm>
          <a:prstGeom prst="rect">
            <a:avLst/>
          </a:prstGeom>
          <a:noFill/>
          <a:ln>
            <a:noFill/>
          </a:ln>
        </p:spPr>
        <p:txBody>
          <a:bodyPr anchorCtr="0" anchor="b" bIns="91425" lIns="91425" rIns="91425" tIns="91425">
            <a:noAutofit/>
          </a:bodyPr>
          <a:lstStyle/>
          <a:p>
            <a:pPr lvl="0" rtl="0" algn="ctr">
              <a:spcBef>
                <a:spcPts val="0"/>
              </a:spcBef>
              <a:buNone/>
            </a:pPr>
            <a:r>
              <a:rPr b="1" lang="ru" sz="3600"/>
              <a:t>Слияние (merge)</a:t>
            </a:r>
          </a:p>
        </p:txBody>
      </p:sp>
      <p:sp>
        <p:nvSpPr>
          <p:cNvPr id="121" name="Shape 121"/>
          <p:cNvSpPr txBox="1"/>
          <p:nvPr/>
        </p:nvSpPr>
        <p:spPr>
          <a:xfrm>
            <a:off x="457200" y="792375"/>
            <a:ext cx="8229600" cy="1242299"/>
          </a:xfrm>
          <a:prstGeom prst="rect">
            <a:avLst/>
          </a:prstGeom>
          <a:noFill/>
          <a:ln>
            <a:noFill/>
          </a:ln>
        </p:spPr>
        <p:txBody>
          <a:bodyPr anchorCtr="0" anchor="ctr" bIns="91425" lIns="91425" rIns="91425" tIns="91425">
            <a:noAutofit/>
          </a:bodyPr>
          <a:lstStyle/>
          <a:p>
            <a:pPr lvl="0" rtl="0" algn="ctr">
              <a:spcBef>
                <a:spcPts val="0"/>
              </a:spcBef>
              <a:buNone/>
            </a:pPr>
            <a:r>
              <a:rPr b="1" lang="ru">
                <a:latin typeface="Trebuchet MS"/>
                <a:ea typeface="Trebuchet MS"/>
                <a:cs typeface="Trebuchet MS"/>
                <a:sym typeface="Trebuchet MS"/>
              </a:rPr>
              <a:t>Слияние позволяет забрать в определенную ветку изменения из другой ветки</a:t>
            </a:r>
          </a:p>
        </p:txBody>
      </p:sp>
      <p:sp>
        <p:nvSpPr>
          <p:cNvPr id="122" name="Shape 122"/>
          <p:cNvSpPr txBox="1"/>
          <p:nvPr/>
        </p:nvSpPr>
        <p:spPr>
          <a:xfrm>
            <a:off x="209975" y="1929725"/>
            <a:ext cx="6060600" cy="2646900"/>
          </a:xfrm>
          <a:prstGeom prst="rect">
            <a:avLst/>
          </a:prstGeom>
          <a:noFill/>
          <a:ln>
            <a:noFill/>
          </a:ln>
        </p:spPr>
        <p:txBody>
          <a:bodyPr anchorCtr="0" anchor="t" bIns="91425" lIns="91425" rIns="91425" tIns="91425">
            <a:noAutofit/>
          </a:bodyPr>
          <a:lstStyle/>
          <a:p>
            <a:pPr indent="457200" lvl="0" rtl="0">
              <a:spcBef>
                <a:spcPts val="600"/>
              </a:spcBef>
              <a:buNone/>
            </a:pPr>
            <a:r>
              <a:rPr lang="ru">
                <a:solidFill>
                  <a:srgbClr val="666666"/>
                </a:solidFill>
                <a:latin typeface="Trebuchet MS"/>
                <a:ea typeface="Trebuchet MS"/>
                <a:cs typeface="Trebuchet MS"/>
                <a:sym typeface="Trebuchet MS"/>
              </a:rPr>
              <a:t>Алгоритм слияния:</a:t>
            </a:r>
          </a:p>
          <a:p>
            <a:pPr indent="457200" lvl="0" rtl="0">
              <a:spcBef>
                <a:spcPts val="600"/>
              </a:spcBef>
              <a:buNone/>
            </a:pPr>
            <a:r>
              <a:rPr lang="ru">
                <a:solidFill>
                  <a:srgbClr val="666666"/>
                </a:solidFill>
                <a:latin typeface="Trebuchet MS"/>
                <a:ea typeface="Trebuchet MS"/>
                <a:cs typeface="Trebuchet MS"/>
                <a:sym typeface="Trebuchet MS"/>
              </a:rPr>
              <a:t>1. Переключиться на ветку, в которую будут приняты изменения</a:t>
            </a:r>
          </a:p>
          <a:p>
            <a:pPr indent="457200" lvl="0" rtl="0">
              <a:spcBef>
                <a:spcPts val="600"/>
              </a:spcBef>
              <a:buNone/>
            </a:pPr>
            <a:r>
              <a:rPr lang="ru">
                <a:solidFill>
                  <a:srgbClr val="666666"/>
                </a:solidFill>
                <a:latin typeface="Trebuchet MS"/>
                <a:ea typeface="Trebuchet MS"/>
                <a:cs typeface="Trebuchet MS"/>
                <a:sym typeface="Trebuchet MS"/>
              </a:rPr>
              <a:t>	$ git checkout master</a:t>
            </a:r>
          </a:p>
          <a:p>
            <a:pPr indent="457200" lvl="0" rtl="0">
              <a:spcBef>
                <a:spcPts val="600"/>
              </a:spcBef>
              <a:buNone/>
            </a:pPr>
            <a:r>
              <a:rPr lang="ru">
                <a:solidFill>
                  <a:srgbClr val="666666"/>
                </a:solidFill>
                <a:latin typeface="Trebuchet MS"/>
                <a:ea typeface="Trebuchet MS"/>
                <a:cs typeface="Trebuchet MS"/>
                <a:sym typeface="Trebuchet MS"/>
              </a:rPr>
              <a:t>2. Указать ветку из которой буду приняты изменения</a:t>
            </a:r>
          </a:p>
          <a:p>
            <a:pPr indent="457200" lvl="0" marL="457200" rtl="0">
              <a:spcBef>
                <a:spcPts val="600"/>
              </a:spcBef>
              <a:buNone/>
            </a:pPr>
            <a:r>
              <a:rPr lang="ru">
                <a:solidFill>
                  <a:srgbClr val="666666"/>
                </a:solidFill>
                <a:latin typeface="Trebuchet MS"/>
                <a:ea typeface="Trebuchet MS"/>
                <a:cs typeface="Trebuchet MS"/>
                <a:sym typeface="Trebuchet MS"/>
              </a:rPr>
              <a:t>$ git merge ветка_с_нужными_изменениями</a:t>
            </a:r>
          </a:p>
          <a:p>
            <a:pPr lvl="0" rtl="0">
              <a:spcBef>
                <a:spcPts val="600"/>
              </a:spcBef>
              <a:buNone/>
            </a:pPr>
            <a:r>
              <a:t/>
            </a:r>
            <a:endParaRPr>
              <a:solidFill>
                <a:srgbClr val="666666"/>
              </a:solidFill>
              <a:latin typeface="Trebuchet MS"/>
              <a:ea typeface="Trebuchet MS"/>
              <a:cs typeface="Trebuchet MS"/>
              <a:sym typeface="Trebuchet MS"/>
            </a:endParaRPr>
          </a:p>
          <a:p>
            <a:pPr lvl="0" rtl="0">
              <a:spcBef>
                <a:spcPts val="600"/>
              </a:spcBef>
              <a:buNone/>
            </a:pPr>
            <a:r>
              <a:rPr lang="ru" sz="1200">
                <a:solidFill>
                  <a:srgbClr val="F14E32"/>
                </a:solidFill>
                <a:latin typeface="Trebuchet MS"/>
                <a:ea typeface="Trebuchet MS"/>
                <a:cs typeface="Trebuchet MS"/>
                <a:sym typeface="Trebuchet MS"/>
              </a:rPr>
              <a:t>*</a:t>
            </a:r>
            <a:r>
              <a:rPr lang="ru" sz="1200">
                <a:solidFill>
                  <a:srgbClr val="FF0000"/>
                </a:solidFill>
                <a:latin typeface="Trebuchet MS"/>
                <a:ea typeface="Trebuchet MS"/>
                <a:cs typeface="Trebuchet MS"/>
                <a:sym typeface="Trebuchet MS"/>
              </a:rPr>
              <a:t> </a:t>
            </a:r>
            <a:r>
              <a:rPr lang="ru" sz="1200">
                <a:solidFill>
                  <a:srgbClr val="666666"/>
                </a:solidFill>
                <a:latin typeface="Trebuchet MS"/>
                <a:ea typeface="Trebuchet MS"/>
                <a:cs typeface="Trebuchet MS"/>
                <a:sym typeface="Trebuchet MS"/>
              </a:rPr>
              <a:t>Для отмены процесса слияния веток выполните команду - </a:t>
            </a:r>
            <a:r>
              <a:rPr lang="ru" sz="1200">
                <a:solidFill>
                  <a:schemeClr val="dk1"/>
                </a:solidFill>
                <a:latin typeface="Consolas"/>
                <a:ea typeface="Consolas"/>
                <a:cs typeface="Consolas"/>
                <a:sym typeface="Consolas"/>
              </a:rPr>
              <a:t>git merge --abort</a:t>
            </a:r>
          </a:p>
          <a:p>
            <a:pPr lvl="0" rtl="0">
              <a:spcBef>
                <a:spcPts val="600"/>
              </a:spcBef>
              <a:buNone/>
            </a:pPr>
            <a:r>
              <a:t/>
            </a:r>
            <a:endParaRPr sz="1800">
              <a:solidFill>
                <a:srgbClr val="666666"/>
              </a:solidFill>
              <a:latin typeface="Trebuchet MS"/>
              <a:ea typeface="Trebuchet MS"/>
              <a:cs typeface="Trebuchet MS"/>
              <a:sym typeface="Trebuchet MS"/>
            </a:endParaRPr>
          </a:p>
        </p:txBody>
      </p:sp>
      <p:pic>
        <p:nvPicPr>
          <p:cNvPr id="123" name="Shape 123"/>
          <p:cNvPicPr preferRelativeResize="0"/>
          <p:nvPr/>
        </p:nvPicPr>
        <p:blipFill>
          <a:blip r:embed="rId4">
            <a:alphaModFix/>
          </a:blip>
          <a:stretch>
            <a:fillRect/>
          </a:stretch>
        </p:blipFill>
        <p:spPr>
          <a:xfrm>
            <a:off x="6150675" y="1636950"/>
            <a:ext cx="3073399" cy="35065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129" name="Shape 129"/>
          <p:cNvSpPr txBox="1"/>
          <p:nvPr/>
        </p:nvSpPr>
        <p:spPr>
          <a:xfrm>
            <a:off x="457200" y="-22625"/>
            <a:ext cx="8229600" cy="857400"/>
          </a:xfrm>
          <a:prstGeom prst="rect">
            <a:avLst/>
          </a:prstGeom>
          <a:noFill/>
          <a:ln>
            <a:noFill/>
          </a:ln>
        </p:spPr>
        <p:txBody>
          <a:bodyPr anchorCtr="0" anchor="b" bIns="91425" lIns="91425" rIns="91425" tIns="91425">
            <a:noAutofit/>
          </a:bodyPr>
          <a:lstStyle/>
          <a:p>
            <a:pPr lvl="0" rtl="0" algn="ctr">
              <a:spcBef>
                <a:spcPts val="0"/>
              </a:spcBef>
              <a:buNone/>
            </a:pPr>
            <a:r>
              <a:rPr b="1" lang="ru" sz="3600"/>
              <a:t>Конфликты</a:t>
            </a:r>
          </a:p>
        </p:txBody>
      </p:sp>
      <p:sp>
        <p:nvSpPr>
          <p:cNvPr id="130" name="Shape 130"/>
          <p:cNvSpPr txBox="1"/>
          <p:nvPr/>
        </p:nvSpPr>
        <p:spPr>
          <a:xfrm>
            <a:off x="457200" y="792375"/>
            <a:ext cx="8229600" cy="930600"/>
          </a:xfrm>
          <a:prstGeom prst="rect">
            <a:avLst/>
          </a:prstGeom>
          <a:noFill/>
          <a:ln>
            <a:noFill/>
          </a:ln>
        </p:spPr>
        <p:txBody>
          <a:bodyPr anchorCtr="0" anchor="ctr" bIns="91425" lIns="91425" rIns="91425" tIns="91425">
            <a:noAutofit/>
          </a:bodyPr>
          <a:lstStyle/>
          <a:p>
            <a:pPr lvl="0" rtl="0" algn="ctr">
              <a:spcBef>
                <a:spcPts val="0"/>
              </a:spcBef>
              <a:buNone/>
            </a:pPr>
            <a:r>
              <a:rPr b="1" lang="ru">
                <a:latin typeface="Trebuchet MS"/>
                <a:ea typeface="Trebuchet MS"/>
                <a:cs typeface="Trebuchet MS"/>
                <a:sym typeface="Trebuchet MS"/>
              </a:rPr>
              <a:t>При слиянии файлов, в которых содержаться различные изменения в одном и том же месте могут возникать конфликты.</a:t>
            </a:r>
          </a:p>
        </p:txBody>
      </p:sp>
      <p:sp>
        <p:nvSpPr>
          <p:cNvPr id="131" name="Shape 131"/>
          <p:cNvSpPr txBox="1"/>
          <p:nvPr/>
        </p:nvSpPr>
        <p:spPr>
          <a:xfrm>
            <a:off x="166900" y="1636750"/>
            <a:ext cx="8422800" cy="2706000"/>
          </a:xfrm>
          <a:prstGeom prst="rect">
            <a:avLst/>
          </a:prstGeom>
          <a:noFill/>
          <a:ln>
            <a:noFill/>
          </a:ln>
        </p:spPr>
        <p:txBody>
          <a:bodyPr anchorCtr="0" anchor="t" bIns="91425" lIns="91425" rIns="91425" tIns="91425">
            <a:noAutofit/>
          </a:bodyPr>
          <a:lstStyle/>
          <a:p>
            <a:pPr lvl="0" rtl="0">
              <a:spcBef>
                <a:spcPts val="600"/>
              </a:spcBef>
              <a:buNone/>
            </a:pPr>
            <a:r>
              <a:rPr lang="ru">
                <a:solidFill>
                  <a:srgbClr val="666666"/>
                </a:solidFill>
                <a:latin typeface="Trebuchet MS"/>
                <a:ea typeface="Trebuchet MS"/>
                <a:cs typeface="Trebuchet MS"/>
                <a:sym typeface="Trebuchet MS"/>
              </a:rPr>
              <a:t>Конфликты могут быть как в нескольких файлах, так и несколько конфликтов в одном. Для того, что бы выяснить в каких файлах находятся конфликты нужно выполнить:</a:t>
            </a:r>
          </a:p>
          <a:p>
            <a:pPr lvl="0" rtl="0">
              <a:spcBef>
                <a:spcPts val="600"/>
              </a:spcBef>
              <a:buNone/>
            </a:pPr>
            <a:r>
              <a:rPr lang="ru">
                <a:solidFill>
                  <a:srgbClr val="666666"/>
                </a:solidFill>
                <a:latin typeface="Trebuchet MS"/>
                <a:ea typeface="Trebuchet MS"/>
                <a:cs typeface="Trebuchet MS"/>
                <a:sym typeface="Trebuchet MS"/>
              </a:rPr>
              <a:t>	$git status</a:t>
            </a:r>
          </a:p>
          <a:p>
            <a:pPr lvl="0" rtl="0">
              <a:spcBef>
                <a:spcPts val="600"/>
              </a:spcBef>
              <a:buNone/>
            </a:pPr>
            <a:r>
              <a:t/>
            </a:r>
            <a:endParaRPr>
              <a:solidFill>
                <a:srgbClr val="666666"/>
              </a:solidFill>
              <a:latin typeface="Trebuchet MS"/>
              <a:ea typeface="Trebuchet MS"/>
              <a:cs typeface="Trebuchet MS"/>
              <a:sym typeface="Trebuchet MS"/>
            </a:endParaRPr>
          </a:p>
          <a:p>
            <a:pPr lvl="0" rtl="0">
              <a:spcBef>
                <a:spcPts val="600"/>
              </a:spcBef>
              <a:buNone/>
            </a:pPr>
            <a:r>
              <a:rPr lang="ru">
                <a:solidFill>
                  <a:srgbClr val="666666"/>
                </a:solidFill>
                <a:latin typeface="Trebuchet MS"/>
                <a:ea typeface="Trebuchet MS"/>
                <a:cs typeface="Trebuchet MS"/>
                <a:sym typeface="Trebuchet MS"/>
              </a:rPr>
              <a:t>В самих файлах конфликты представлены особенным способом записи, содержащей информацию о текущей версии и версии из ветки источника.</a:t>
            </a:r>
          </a:p>
          <a:p>
            <a:pPr lvl="0" rtl="0">
              <a:spcBef>
                <a:spcPts val="600"/>
              </a:spcBef>
              <a:buNone/>
            </a:pPr>
            <a:r>
              <a:t/>
            </a:r>
            <a:endParaRPr>
              <a:solidFill>
                <a:srgbClr val="666666"/>
              </a:solidFill>
              <a:latin typeface="Trebuchet MS"/>
              <a:ea typeface="Trebuchet MS"/>
              <a:cs typeface="Trebuchet MS"/>
              <a:sym typeface="Trebuchet MS"/>
            </a:endParaRPr>
          </a:p>
          <a:p>
            <a:pPr lvl="0" rtl="0">
              <a:spcBef>
                <a:spcPts val="600"/>
              </a:spcBef>
              <a:buNone/>
            </a:pPr>
            <a:r>
              <a:rPr lang="ru">
                <a:solidFill>
                  <a:srgbClr val="666666"/>
                </a:solidFill>
                <a:latin typeface="Trebuchet MS"/>
                <a:ea typeface="Trebuchet MS"/>
                <a:cs typeface="Trebuchet MS"/>
                <a:sym typeface="Trebuchet MS"/>
              </a:rPr>
              <a:t>После исправления конфликта нужно выполнить </a:t>
            </a:r>
          </a:p>
          <a:p>
            <a:pPr lvl="0" rtl="0">
              <a:spcBef>
                <a:spcPts val="600"/>
              </a:spcBef>
              <a:buNone/>
            </a:pPr>
            <a:r>
              <a:rPr lang="ru">
                <a:solidFill>
                  <a:srgbClr val="666666"/>
                </a:solidFill>
                <a:latin typeface="Trebuchet MS"/>
                <a:ea typeface="Trebuchet MS"/>
                <a:cs typeface="Trebuchet MS"/>
                <a:sym typeface="Trebuchet MS"/>
              </a:rPr>
              <a:t>	$git commit</a:t>
            </a:r>
          </a:p>
          <a:p>
            <a:pPr lvl="0" rtl="0">
              <a:spcBef>
                <a:spcPts val="600"/>
              </a:spcBef>
              <a:buNone/>
            </a:pPr>
            <a:r>
              <a:t/>
            </a:r>
            <a:endParaRPr sz="1800">
              <a:solidFill>
                <a:srgbClr val="666666"/>
              </a:solidFill>
              <a:latin typeface="Trebuchet MS"/>
              <a:ea typeface="Trebuchet MS"/>
              <a:cs typeface="Trebuchet MS"/>
              <a:sym typeface="Trebuchet MS"/>
            </a:endParaRPr>
          </a:p>
        </p:txBody>
      </p:sp>
      <p:pic>
        <p:nvPicPr>
          <p:cNvPr id="132" name="Shape 132"/>
          <p:cNvPicPr preferRelativeResize="0"/>
          <p:nvPr/>
        </p:nvPicPr>
        <p:blipFill>
          <a:blip r:embed="rId4">
            <a:alphaModFix/>
          </a:blip>
          <a:stretch>
            <a:fillRect/>
          </a:stretch>
        </p:blipFill>
        <p:spPr>
          <a:xfrm>
            <a:off x="5358900" y="3156025"/>
            <a:ext cx="3693424" cy="14797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138" name="Shape 138"/>
          <p:cNvSpPr txBox="1"/>
          <p:nvPr/>
        </p:nvSpPr>
        <p:spPr>
          <a:xfrm>
            <a:off x="457200" y="-22625"/>
            <a:ext cx="8229600" cy="857400"/>
          </a:xfrm>
          <a:prstGeom prst="rect">
            <a:avLst/>
          </a:prstGeom>
          <a:noFill/>
          <a:ln>
            <a:noFill/>
          </a:ln>
        </p:spPr>
        <p:txBody>
          <a:bodyPr anchorCtr="0" anchor="b" bIns="91425" lIns="91425" rIns="91425" tIns="91425">
            <a:noAutofit/>
          </a:bodyPr>
          <a:lstStyle/>
          <a:p>
            <a:pPr lvl="0" rtl="0" algn="ctr">
              <a:spcBef>
                <a:spcPts val="0"/>
              </a:spcBef>
              <a:buNone/>
            </a:pPr>
            <a:r>
              <a:rPr b="1" lang="ru" sz="3600"/>
              <a:t>Алиасы (псевдонимы) команд</a:t>
            </a:r>
          </a:p>
        </p:txBody>
      </p:sp>
      <p:sp>
        <p:nvSpPr>
          <p:cNvPr id="139" name="Shape 139"/>
          <p:cNvSpPr txBox="1"/>
          <p:nvPr/>
        </p:nvSpPr>
        <p:spPr>
          <a:xfrm>
            <a:off x="457200" y="1065625"/>
            <a:ext cx="8229600" cy="792299"/>
          </a:xfrm>
          <a:prstGeom prst="rect">
            <a:avLst/>
          </a:prstGeom>
          <a:noFill/>
          <a:ln>
            <a:noFill/>
          </a:ln>
        </p:spPr>
        <p:txBody>
          <a:bodyPr anchorCtr="0" anchor="ctr" bIns="91425" lIns="91425" rIns="91425" tIns="91425">
            <a:noAutofit/>
          </a:bodyPr>
          <a:lstStyle/>
          <a:p>
            <a:pPr lvl="0" rtl="0" algn="ctr">
              <a:spcBef>
                <a:spcPts val="0"/>
              </a:spcBef>
              <a:buNone/>
            </a:pPr>
            <a:r>
              <a:rPr b="1" lang="ru">
                <a:latin typeface="Trebuchet MS"/>
                <a:ea typeface="Trebuchet MS"/>
                <a:cs typeface="Trebuchet MS"/>
                <a:sym typeface="Trebuchet MS"/>
              </a:rPr>
              <a:t>Алиасы (псевдонимы) команд позволяют “шорткоды” для часто используемых команд</a:t>
            </a:r>
          </a:p>
        </p:txBody>
      </p:sp>
      <p:sp>
        <p:nvSpPr>
          <p:cNvPr id="140" name="Shape 140"/>
          <p:cNvSpPr txBox="1"/>
          <p:nvPr/>
        </p:nvSpPr>
        <p:spPr>
          <a:xfrm>
            <a:off x="153225" y="1857925"/>
            <a:ext cx="4778400" cy="2098200"/>
          </a:xfrm>
          <a:prstGeom prst="rect">
            <a:avLst/>
          </a:prstGeom>
          <a:noFill/>
          <a:ln>
            <a:noFill/>
          </a:ln>
        </p:spPr>
        <p:txBody>
          <a:bodyPr anchorCtr="0" anchor="t" bIns="91425" lIns="91425" rIns="91425" tIns="91425">
            <a:noAutofit/>
          </a:bodyPr>
          <a:lstStyle/>
          <a:p>
            <a:pPr lvl="0" rtl="0">
              <a:spcBef>
                <a:spcPts val="600"/>
              </a:spcBef>
              <a:buNone/>
            </a:pPr>
            <a:r>
              <a:rPr lang="ru">
                <a:solidFill>
                  <a:srgbClr val="434343"/>
                </a:solidFill>
                <a:latin typeface="Trebuchet MS"/>
                <a:ea typeface="Trebuchet MS"/>
                <a:cs typeface="Trebuchet MS"/>
                <a:sym typeface="Trebuchet MS"/>
              </a:rPr>
              <a:t>Создаем алиас</a:t>
            </a:r>
          </a:p>
          <a:p>
            <a:pPr lvl="0" rtl="0">
              <a:spcBef>
                <a:spcPts val="600"/>
              </a:spcBef>
              <a:buNone/>
            </a:pPr>
            <a:br>
              <a:rPr lang="ru">
                <a:solidFill>
                  <a:srgbClr val="666666"/>
                </a:solidFill>
                <a:latin typeface="Trebuchet MS"/>
                <a:ea typeface="Trebuchet MS"/>
                <a:cs typeface="Trebuchet MS"/>
                <a:sym typeface="Trebuchet MS"/>
              </a:rPr>
            </a:br>
            <a:r>
              <a:rPr lang="ru" sz="1100">
                <a:solidFill>
                  <a:srgbClr val="666666"/>
                </a:solidFill>
                <a:latin typeface="Trebuchet MS"/>
                <a:ea typeface="Trebuchet MS"/>
                <a:cs typeface="Trebuchet MS"/>
                <a:sym typeface="Trebuchet MS"/>
              </a:rPr>
              <a:t>git config --global alias.hist 'log --pretty=format:"%h %ad | %s%d [%an]" --graph --date=short'</a:t>
            </a:r>
          </a:p>
          <a:p>
            <a:pPr lvl="0" rtl="0">
              <a:spcBef>
                <a:spcPts val="600"/>
              </a:spcBef>
              <a:buNone/>
            </a:pPr>
            <a:r>
              <a:t/>
            </a:r>
            <a:endParaRPr sz="1100">
              <a:solidFill>
                <a:srgbClr val="666666"/>
              </a:solidFill>
              <a:latin typeface="Trebuchet MS"/>
              <a:ea typeface="Trebuchet MS"/>
              <a:cs typeface="Trebuchet MS"/>
              <a:sym typeface="Trebuchet MS"/>
            </a:endParaRPr>
          </a:p>
          <a:p>
            <a:pPr lvl="0" rtl="0">
              <a:spcBef>
                <a:spcPts val="600"/>
              </a:spcBef>
              <a:buNone/>
            </a:pPr>
            <a:r>
              <a:rPr lang="ru">
                <a:solidFill>
                  <a:srgbClr val="434343"/>
                </a:solidFill>
                <a:latin typeface="Trebuchet MS"/>
                <a:ea typeface="Trebuchet MS"/>
                <a:cs typeface="Trebuchet MS"/>
                <a:sym typeface="Trebuchet MS"/>
              </a:rPr>
              <a:t>Применяем алиас</a:t>
            </a:r>
          </a:p>
          <a:p>
            <a:pPr lvl="0" rtl="0">
              <a:spcBef>
                <a:spcPts val="600"/>
              </a:spcBef>
              <a:buNone/>
            </a:pPr>
            <a:r>
              <a:t/>
            </a:r>
            <a:endParaRPr sz="900">
              <a:solidFill>
                <a:srgbClr val="666666"/>
              </a:solidFill>
              <a:latin typeface="Trebuchet MS"/>
              <a:ea typeface="Trebuchet MS"/>
              <a:cs typeface="Trebuchet MS"/>
              <a:sym typeface="Trebuchet MS"/>
            </a:endParaRPr>
          </a:p>
          <a:p>
            <a:pPr lvl="0" rtl="0">
              <a:spcBef>
                <a:spcPts val="600"/>
              </a:spcBef>
              <a:buNone/>
            </a:pPr>
            <a:r>
              <a:rPr lang="ru" sz="1100">
                <a:solidFill>
                  <a:srgbClr val="666666"/>
                </a:solidFill>
                <a:latin typeface="Trebuchet MS"/>
                <a:ea typeface="Trebuchet MS"/>
                <a:cs typeface="Trebuchet MS"/>
                <a:sym typeface="Trebuchet MS"/>
              </a:rPr>
              <a:t>git hist</a:t>
            </a:r>
          </a:p>
          <a:p>
            <a:pPr lvl="0" rtl="0">
              <a:spcBef>
                <a:spcPts val="600"/>
              </a:spcBef>
              <a:buNone/>
            </a:pPr>
            <a:r>
              <a:t/>
            </a:r>
            <a:endParaRPr sz="1800">
              <a:solidFill>
                <a:srgbClr val="666666"/>
              </a:solidFill>
              <a:latin typeface="Trebuchet MS"/>
              <a:ea typeface="Trebuchet MS"/>
              <a:cs typeface="Trebuchet MS"/>
              <a:sym typeface="Trebuchet MS"/>
            </a:endParaRPr>
          </a:p>
          <a:p>
            <a:pPr lvl="0" rtl="0">
              <a:spcBef>
                <a:spcPts val="600"/>
              </a:spcBef>
              <a:buNone/>
            </a:pPr>
            <a:r>
              <a:t/>
            </a:r>
            <a:endParaRPr sz="1800">
              <a:solidFill>
                <a:srgbClr val="666666"/>
              </a:solidFill>
              <a:latin typeface="Trebuchet MS"/>
              <a:ea typeface="Trebuchet MS"/>
              <a:cs typeface="Trebuchet MS"/>
              <a:sym typeface="Trebuchet MS"/>
            </a:endParaRPr>
          </a:p>
        </p:txBody>
      </p:sp>
      <p:pic>
        <p:nvPicPr>
          <p:cNvPr id="141" name="Shape 141"/>
          <p:cNvPicPr preferRelativeResize="0"/>
          <p:nvPr/>
        </p:nvPicPr>
        <p:blipFill>
          <a:blip r:embed="rId4">
            <a:alphaModFix/>
          </a:blip>
          <a:stretch>
            <a:fillRect/>
          </a:stretch>
        </p:blipFill>
        <p:spPr>
          <a:xfrm>
            <a:off x="5047875" y="2031074"/>
            <a:ext cx="3808425" cy="17681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2625"/>
            <a:ext cx="8229600" cy="857400"/>
          </a:xfrm>
          <a:prstGeom prst="rect">
            <a:avLst/>
          </a:prstGeom>
        </p:spPr>
        <p:txBody>
          <a:bodyPr anchorCtr="0" anchor="b" bIns="91425" lIns="91425" rIns="91425" tIns="91425">
            <a:noAutofit/>
          </a:bodyPr>
          <a:lstStyle/>
          <a:p>
            <a:pPr lvl="0" algn="ctr">
              <a:spcBef>
                <a:spcPts val="0"/>
              </a:spcBef>
              <a:buNone/>
            </a:pPr>
            <a:r>
              <a:rPr lang="ru" sz="3400">
                <a:latin typeface="Trebuchet MS"/>
                <a:ea typeface="Trebuchet MS"/>
                <a:cs typeface="Trebuchet MS"/>
                <a:sym typeface="Trebuchet MS"/>
              </a:rPr>
              <a:t>PHPStorm</a:t>
            </a:r>
          </a:p>
        </p:txBody>
      </p:sp>
      <p:pic>
        <p:nvPicPr>
          <p:cNvPr id="41" name="Shape 41"/>
          <p:cNvPicPr preferRelativeResize="0"/>
          <p:nvPr/>
        </p:nvPicPr>
        <p:blipFill>
          <a:blip r:embed="rId3">
            <a:alphaModFix/>
          </a:blip>
          <a:stretch>
            <a:fillRect/>
          </a:stretch>
        </p:blipFill>
        <p:spPr>
          <a:xfrm>
            <a:off x="3674623" y="4635723"/>
            <a:ext cx="1794750" cy="407050"/>
          </a:xfrm>
          <a:prstGeom prst="rect">
            <a:avLst/>
          </a:prstGeom>
          <a:noFill/>
          <a:ln>
            <a:noFill/>
          </a:ln>
        </p:spPr>
      </p:pic>
      <p:pic>
        <p:nvPicPr>
          <p:cNvPr id="42" name="Shape 42"/>
          <p:cNvPicPr preferRelativeResize="0"/>
          <p:nvPr/>
        </p:nvPicPr>
        <p:blipFill>
          <a:blip r:embed="rId4">
            <a:alphaModFix/>
          </a:blip>
          <a:stretch>
            <a:fillRect/>
          </a:stretch>
        </p:blipFill>
        <p:spPr>
          <a:xfrm>
            <a:off x="387550" y="1115725"/>
            <a:ext cx="2628900" cy="1695450"/>
          </a:xfrm>
          <a:prstGeom prst="rect">
            <a:avLst/>
          </a:prstGeom>
          <a:noFill/>
          <a:ln>
            <a:noFill/>
          </a:ln>
        </p:spPr>
      </p:pic>
      <p:pic>
        <p:nvPicPr>
          <p:cNvPr id="43" name="Shape 43"/>
          <p:cNvPicPr preferRelativeResize="0"/>
          <p:nvPr/>
        </p:nvPicPr>
        <p:blipFill>
          <a:blip r:embed="rId5">
            <a:alphaModFix/>
          </a:blip>
          <a:stretch>
            <a:fillRect/>
          </a:stretch>
        </p:blipFill>
        <p:spPr>
          <a:xfrm>
            <a:off x="3553737" y="1115712"/>
            <a:ext cx="4829175" cy="34194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3674623" y="4635723"/>
            <a:ext cx="1794750" cy="407050"/>
          </a:xfrm>
          <a:prstGeom prst="rect">
            <a:avLst/>
          </a:prstGeom>
          <a:noFill/>
          <a:ln>
            <a:noFill/>
          </a:ln>
        </p:spPr>
      </p:pic>
      <p:pic>
        <p:nvPicPr>
          <p:cNvPr id="49" name="Shape 49"/>
          <p:cNvPicPr preferRelativeResize="0"/>
          <p:nvPr/>
        </p:nvPicPr>
        <p:blipFill>
          <a:blip r:embed="rId4">
            <a:alphaModFix/>
          </a:blip>
          <a:stretch>
            <a:fillRect/>
          </a:stretch>
        </p:blipFill>
        <p:spPr>
          <a:xfrm>
            <a:off x="522625" y="1026126"/>
            <a:ext cx="2718799" cy="2033649"/>
          </a:xfrm>
          <a:prstGeom prst="rect">
            <a:avLst/>
          </a:prstGeom>
          <a:noFill/>
          <a:ln>
            <a:noFill/>
          </a:ln>
        </p:spPr>
      </p:pic>
      <p:sp>
        <p:nvSpPr>
          <p:cNvPr id="50" name="Shape 50"/>
          <p:cNvSpPr txBox="1"/>
          <p:nvPr>
            <p:ph type="title"/>
          </p:nvPr>
        </p:nvSpPr>
        <p:spPr>
          <a:xfrm>
            <a:off x="457200" y="-22625"/>
            <a:ext cx="8229600" cy="857400"/>
          </a:xfrm>
          <a:prstGeom prst="rect">
            <a:avLst/>
          </a:prstGeom>
        </p:spPr>
        <p:txBody>
          <a:bodyPr anchorCtr="0" anchor="b" bIns="91425" lIns="91425" rIns="91425" tIns="91425">
            <a:noAutofit/>
          </a:bodyPr>
          <a:lstStyle/>
          <a:p>
            <a:pPr lvl="0" rtl="0" algn="ctr">
              <a:spcBef>
                <a:spcPts val="0"/>
              </a:spcBef>
              <a:buNone/>
            </a:pPr>
            <a:r>
              <a:rPr lang="ru" sz="3400">
                <a:latin typeface="Trebuchet MS"/>
                <a:ea typeface="Trebuchet MS"/>
                <a:cs typeface="Trebuchet MS"/>
                <a:sym typeface="Trebuchet MS"/>
              </a:rPr>
              <a:t>PHPStorm</a:t>
            </a:r>
          </a:p>
        </p:txBody>
      </p:sp>
      <p:sp>
        <p:nvSpPr>
          <p:cNvPr id="51" name="Shape 51"/>
          <p:cNvSpPr txBox="1"/>
          <p:nvPr/>
        </p:nvSpPr>
        <p:spPr>
          <a:xfrm>
            <a:off x="919600" y="3251125"/>
            <a:ext cx="1745700" cy="483900"/>
          </a:xfrm>
          <a:prstGeom prst="rect">
            <a:avLst/>
          </a:prstGeom>
          <a:solidFill>
            <a:srgbClr val="4A86E8"/>
          </a:solidFill>
          <a:ln>
            <a:noFill/>
          </a:ln>
        </p:spPr>
        <p:txBody>
          <a:bodyPr anchorCtr="0" anchor="ctr" bIns="91425" lIns="91425" rIns="91425" tIns="91425">
            <a:noAutofit/>
          </a:bodyPr>
          <a:lstStyle/>
          <a:p>
            <a:pPr lvl="0" rtl="0">
              <a:spcBef>
                <a:spcPts val="0"/>
              </a:spcBef>
              <a:buNone/>
            </a:pPr>
            <a:r>
              <a:rPr lang="ru" u="sng">
                <a:solidFill>
                  <a:srgbClr val="FFFFFF"/>
                </a:solidFill>
                <a:hlinkClick r:id="rId5"/>
              </a:rPr>
              <a:t>http://bit.ly/1tmuihT</a:t>
            </a:r>
            <a:r>
              <a:rPr lang="ru">
                <a:solidFill>
                  <a:srgbClr val="FFFFFF"/>
                </a:solidFill>
              </a:rPr>
              <a:t> </a:t>
            </a:r>
          </a:p>
        </p:txBody>
      </p:sp>
      <p:pic>
        <p:nvPicPr>
          <p:cNvPr id="52" name="Shape 52"/>
          <p:cNvPicPr preferRelativeResize="0"/>
          <p:nvPr/>
        </p:nvPicPr>
        <p:blipFill>
          <a:blip r:embed="rId6">
            <a:alphaModFix/>
          </a:blip>
          <a:stretch>
            <a:fillRect/>
          </a:stretch>
        </p:blipFill>
        <p:spPr>
          <a:xfrm>
            <a:off x="3619500" y="1026125"/>
            <a:ext cx="1905000" cy="571500"/>
          </a:xfrm>
          <a:prstGeom prst="rect">
            <a:avLst/>
          </a:prstGeom>
          <a:noFill/>
          <a:ln>
            <a:noFill/>
          </a:ln>
        </p:spPr>
      </p:pic>
      <p:pic>
        <p:nvPicPr>
          <p:cNvPr id="53" name="Shape 53"/>
          <p:cNvPicPr preferRelativeResize="0"/>
          <p:nvPr/>
        </p:nvPicPr>
        <p:blipFill>
          <a:blip r:embed="rId7">
            <a:alphaModFix/>
          </a:blip>
          <a:stretch>
            <a:fillRect/>
          </a:stretch>
        </p:blipFill>
        <p:spPr>
          <a:xfrm>
            <a:off x="3881091" y="1737325"/>
            <a:ext cx="1381799" cy="1425999"/>
          </a:xfrm>
          <a:prstGeom prst="rect">
            <a:avLst/>
          </a:prstGeom>
          <a:noFill/>
          <a:ln>
            <a:noFill/>
          </a:ln>
        </p:spPr>
      </p:pic>
      <p:pic>
        <p:nvPicPr>
          <p:cNvPr id="54" name="Shape 54"/>
          <p:cNvPicPr preferRelativeResize="0"/>
          <p:nvPr/>
        </p:nvPicPr>
        <p:blipFill>
          <a:blip r:embed="rId8">
            <a:alphaModFix/>
          </a:blip>
          <a:stretch>
            <a:fillRect/>
          </a:stretch>
        </p:blipFill>
        <p:spPr>
          <a:xfrm>
            <a:off x="4187150" y="3303021"/>
            <a:ext cx="922549" cy="922525"/>
          </a:xfrm>
          <a:prstGeom prst="rect">
            <a:avLst/>
          </a:prstGeom>
          <a:noFill/>
          <a:ln>
            <a:noFill/>
          </a:ln>
        </p:spPr>
      </p:pic>
      <p:pic>
        <p:nvPicPr>
          <p:cNvPr id="55" name="Shape 55"/>
          <p:cNvPicPr preferRelativeResize="0"/>
          <p:nvPr/>
        </p:nvPicPr>
        <p:blipFill rotWithShape="1">
          <a:blip r:embed="rId9">
            <a:alphaModFix/>
          </a:blip>
          <a:srcRect b="8831" l="26030" r="31594" t="7142"/>
          <a:stretch/>
        </p:blipFill>
        <p:spPr>
          <a:xfrm>
            <a:off x="5902575" y="953650"/>
            <a:ext cx="515024" cy="1021225"/>
          </a:xfrm>
          <a:prstGeom prst="rect">
            <a:avLst/>
          </a:prstGeom>
          <a:noFill/>
          <a:ln>
            <a:noFill/>
          </a:ln>
        </p:spPr>
      </p:pic>
      <p:pic>
        <p:nvPicPr>
          <p:cNvPr id="56" name="Shape 56"/>
          <p:cNvPicPr preferRelativeResize="0"/>
          <p:nvPr/>
        </p:nvPicPr>
        <p:blipFill>
          <a:blip r:embed="rId10">
            <a:alphaModFix/>
          </a:blip>
          <a:stretch>
            <a:fillRect/>
          </a:stretch>
        </p:blipFill>
        <p:spPr>
          <a:xfrm>
            <a:off x="5710212" y="2242956"/>
            <a:ext cx="1052149" cy="657574"/>
          </a:xfrm>
          <a:prstGeom prst="rect">
            <a:avLst/>
          </a:prstGeom>
          <a:noFill/>
          <a:ln>
            <a:noFill/>
          </a:ln>
        </p:spPr>
      </p:pic>
      <p:pic>
        <p:nvPicPr>
          <p:cNvPr id="57" name="Shape 57"/>
          <p:cNvPicPr preferRelativeResize="0"/>
          <p:nvPr/>
        </p:nvPicPr>
        <p:blipFill rotWithShape="1">
          <a:blip r:embed="rId11">
            <a:alphaModFix/>
          </a:blip>
          <a:srcRect b="29119" l="22033" r="26937" t="27752"/>
          <a:stretch/>
        </p:blipFill>
        <p:spPr>
          <a:xfrm>
            <a:off x="5342775" y="3362575"/>
            <a:ext cx="1794749" cy="606763"/>
          </a:xfrm>
          <a:prstGeom prst="rect">
            <a:avLst/>
          </a:prstGeom>
          <a:noFill/>
          <a:ln>
            <a:noFill/>
          </a:ln>
        </p:spPr>
      </p:pic>
      <p:pic>
        <p:nvPicPr>
          <p:cNvPr id="58" name="Shape 58"/>
          <p:cNvPicPr preferRelativeResize="0"/>
          <p:nvPr/>
        </p:nvPicPr>
        <p:blipFill>
          <a:blip r:embed="rId12">
            <a:alphaModFix/>
          </a:blip>
          <a:stretch>
            <a:fillRect/>
          </a:stretch>
        </p:blipFill>
        <p:spPr>
          <a:xfrm>
            <a:off x="7569700" y="1002987"/>
            <a:ext cx="922550" cy="922550"/>
          </a:xfrm>
          <a:prstGeom prst="rect">
            <a:avLst/>
          </a:prstGeom>
          <a:noFill/>
          <a:ln>
            <a:noFill/>
          </a:ln>
        </p:spPr>
      </p:pic>
      <p:pic>
        <p:nvPicPr>
          <p:cNvPr id="59" name="Shape 59"/>
          <p:cNvPicPr preferRelativeResize="0"/>
          <p:nvPr/>
        </p:nvPicPr>
        <p:blipFill rotWithShape="1">
          <a:blip r:embed="rId13">
            <a:alphaModFix/>
          </a:blip>
          <a:srcRect b="0" l="27374" r="34997" t="0"/>
          <a:stretch/>
        </p:blipFill>
        <p:spPr>
          <a:xfrm>
            <a:off x="7569700" y="2183998"/>
            <a:ext cx="922550" cy="775506"/>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3674623" y="4635723"/>
            <a:ext cx="1794750" cy="407050"/>
          </a:xfrm>
          <a:prstGeom prst="rect">
            <a:avLst/>
          </a:prstGeom>
          <a:noFill/>
          <a:ln>
            <a:noFill/>
          </a:ln>
        </p:spPr>
      </p:pic>
      <p:pic>
        <p:nvPicPr>
          <p:cNvPr id="65" name="Shape 65"/>
          <p:cNvPicPr preferRelativeResize="0"/>
          <p:nvPr/>
        </p:nvPicPr>
        <p:blipFill>
          <a:blip r:embed="rId4">
            <a:alphaModFix/>
          </a:blip>
          <a:stretch>
            <a:fillRect/>
          </a:stretch>
        </p:blipFill>
        <p:spPr>
          <a:xfrm>
            <a:off x="374275" y="1138226"/>
            <a:ext cx="2718799" cy="2033649"/>
          </a:xfrm>
          <a:prstGeom prst="rect">
            <a:avLst/>
          </a:prstGeom>
          <a:noFill/>
          <a:ln>
            <a:noFill/>
          </a:ln>
        </p:spPr>
      </p:pic>
      <p:sp>
        <p:nvSpPr>
          <p:cNvPr id="66" name="Shape 66"/>
          <p:cNvSpPr txBox="1"/>
          <p:nvPr>
            <p:ph type="title"/>
          </p:nvPr>
        </p:nvSpPr>
        <p:spPr>
          <a:xfrm>
            <a:off x="457200" y="-22625"/>
            <a:ext cx="8229600" cy="857400"/>
          </a:xfrm>
          <a:prstGeom prst="rect">
            <a:avLst/>
          </a:prstGeom>
        </p:spPr>
        <p:txBody>
          <a:bodyPr anchorCtr="0" anchor="b" bIns="91425" lIns="91425" rIns="91425" tIns="91425">
            <a:noAutofit/>
          </a:bodyPr>
          <a:lstStyle/>
          <a:p>
            <a:pPr lvl="0" rtl="0" algn="ctr">
              <a:spcBef>
                <a:spcPts val="0"/>
              </a:spcBef>
              <a:buNone/>
            </a:pPr>
            <a:r>
              <a:rPr lang="ru" sz="3400">
                <a:latin typeface="Trebuchet MS"/>
                <a:ea typeface="Trebuchet MS"/>
                <a:cs typeface="Trebuchet MS"/>
                <a:sym typeface="Trebuchet MS"/>
              </a:rPr>
              <a:t>PHPStorm + Databases </a:t>
            </a:r>
          </a:p>
        </p:txBody>
      </p:sp>
      <p:sp>
        <p:nvSpPr>
          <p:cNvPr id="67" name="Shape 67"/>
          <p:cNvSpPr txBox="1"/>
          <p:nvPr/>
        </p:nvSpPr>
        <p:spPr>
          <a:xfrm>
            <a:off x="1009175" y="3475325"/>
            <a:ext cx="1745700" cy="483900"/>
          </a:xfrm>
          <a:prstGeom prst="rect">
            <a:avLst/>
          </a:prstGeom>
          <a:solidFill>
            <a:srgbClr val="4A86E8"/>
          </a:solidFill>
          <a:ln>
            <a:noFill/>
          </a:ln>
        </p:spPr>
        <p:txBody>
          <a:bodyPr anchorCtr="0" anchor="ctr" bIns="91425" lIns="91425" rIns="91425" tIns="91425">
            <a:noAutofit/>
          </a:bodyPr>
          <a:lstStyle/>
          <a:p>
            <a:pPr lvl="0" rtl="0">
              <a:spcBef>
                <a:spcPts val="0"/>
              </a:spcBef>
              <a:buNone/>
            </a:pPr>
            <a:r>
              <a:rPr lang="ru" u="sng">
                <a:solidFill>
                  <a:srgbClr val="FFFFFF"/>
                </a:solidFill>
                <a:hlinkClick r:id="rId5"/>
              </a:rPr>
              <a:t>http://bit.ly/1tmuihT</a:t>
            </a:r>
            <a:r>
              <a:rPr lang="ru">
                <a:solidFill>
                  <a:srgbClr val="FFFFFF"/>
                </a:solidFill>
              </a:rPr>
              <a:t> </a:t>
            </a:r>
          </a:p>
        </p:txBody>
      </p:sp>
      <p:pic>
        <p:nvPicPr>
          <p:cNvPr id="68" name="Shape 68"/>
          <p:cNvPicPr preferRelativeResize="0"/>
          <p:nvPr/>
        </p:nvPicPr>
        <p:blipFill>
          <a:blip r:embed="rId6">
            <a:alphaModFix/>
          </a:blip>
          <a:stretch>
            <a:fillRect/>
          </a:stretch>
        </p:blipFill>
        <p:spPr>
          <a:xfrm>
            <a:off x="4303826" y="1138225"/>
            <a:ext cx="1443525" cy="1000599"/>
          </a:xfrm>
          <a:prstGeom prst="rect">
            <a:avLst/>
          </a:prstGeom>
          <a:noFill/>
          <a:ln>
            <a:noFill/>
          </a:ln>
        </p:spPr>
      </p:pic>
      <p:pic>
        <p:nvPicPr>
          <p:cNvPr id="69" name="Shape 69"/>
          <p:cNvPicPr preferRelativeResize="0"/>
          <p:nvPr/>
        </p:nvPicPr>
        <p:blipFill>
          <a:blip r:embed="rId7">
            <a:alphaModFix/>
          </a:blip>
          <a:stretch>
            <a:fillRect/>
          </a:stretch>
        </p:blipFill>
        <p:spPr>
          <a:xfrm>
            <a:off x="4608862" y="2367537"/>
            <a:ext cx="959624" cy="959624"/>
          </a:xfrm>
          <a:prstGeom prst="rect">
            <a:avLst/>
          </a:prstGeom>
          <a:noFill/>
          <a:ln>
            <a:noFill/>
          </a:ln>
        </p:spPr>
      </p:pic>
      <p:pic>
        <p:nvPicPr>
          <p:cNvPr id="70" name="Shape 70"/>
          <p:cNvPicPr preferRelativeResize="0"/>
          <p:nvPr/>
        </p:nvPicPr>
        <p:blipFill>
          <a:blip r:embed="rId8">
            <a:alphaModFix/>
          </a:blip>
          <a:stretch>
            <a:fillRect/>
          </a:stretch>
        </p:blipFill>
        <p:spPr>
          <a:xfrm>
            <a:off x="6293075" y="1254874"/>
            <a:ext cx="1320049" cy="625698"/>
          </a:xfrm>
          <a:prstGeom prst="rect">
            <a:avLst/>
          </a:prstGeom>
          <a:noFill/>
          <a:ln>
            <a:noFill/>
          </a:ln>
        </p:spPr>
      </p:pic>
      <p:pic>
        <p:nvPicPr>
          <p:cNvPr id="71" name="Shape 71"/>
          <p:cNvPicPr preferRelativeResize="0"/>
          <p:nvPr/>
        </p:nvPicPr>
        <p:blipFill>
          <a:blip r:embed="rId9">
            <a:alphaModFix/>
          </a:blip>
          <a:stretch>
            <a:fillRect/>
          </a:stretch>
        </p:blipFill>
        <p:spPr>
          <a:xfrm>
            <a:off x="6231349" y="2276200"/>
            <a:ext cx="1320048" cy="1044613"/>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3131975" y="1141699"/>
            <a:ext cx="2880050" cy="1440025"/>
          </a:xfrm>
          <a:prstGeom prst="rect">
            <a:avLst/>
          </a:prstGeom>
          <a:noFill/>
          <a:ln>
            <a:noFill/>
          </a:ln>
        </p:spPr>
      </p:pic>
      <p:sp>
        <p:nvSpPr>
          <p:cNvPr id="77" name="Shape 77"/>
          <p:cNvSpPr txBox="1"/>
          <p:nvPr>
            <p:ph type="title"/>
          </p:nvPr>
        </p:nvSpPr>
        <p:spPr>
          <a:xfrm>
            <a:off x="457200" y="2674378"/>
            <a:ext cx="8229600" cy="857400"/>
          </a:xfrm>
          <a:prstGeom prst="rect">
            <a:avLst/>
          </a:prstGeom>
        </p:spPr>
        <p:txBody>
          <a:bodyPr anchorCtr="0" anchor="b" bIns="91425" lIns="91425" rIns="91425" tIns="91425">
            <a:noAutofit/>
          </a:bodyPr>
          <a:lstStyle/>
          <a:p>
            <a:pPr lvl="0" algn="ctr">
              <a:spcBef>
                <a:spcPts val="0"/>
              </a:spcBef>
              <a:buNone/>
            </a:pPr>
            <a:r>
              <a:rPr lang="ru"/>
              <a:t>Система контроля версий - GIT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2625"/>
            <a:ext cx="8229600" cy="857400"/>
          </a:xfrm>
          <a:prstGeom prst="rect">
            <a:avLst/>
          </a:prstGeom>
        </p:spPr>
        <p:txBody>
          <a:bodyPr anchorCtr="0" anchor="b" bIns="91425" lIns="91425" rIns="91425" tIns="91425">
            <a:noAutofit/>
          </a:bodyPr>
          <a:lstStyle/>
          <a:p>
            <a:pPr lvl="0" rtl="0" algn="ctr">
              <a:spcBef>
                <a:spcPts val="0"/>
              </a:spcBef>
              <a:buNone/>
            </a:pPr>
            <a:r>
              <a:rPr lang="ru"/>
              <a:t>Базовая настройка</a:t>
            </a:r>
          </a:p>
        </p:txBody>
      </p:sp>
      <p:sp>
        <p:nvSpPr>
          <p:cNvPr id="83" name="Shape 83"/>
          <p:cNvSpPr txBox="1"/>
          <p:nvPr>
            <p:ph idx="1" type="body"/>
          </p:nvPr>
        </p:nvSpPr>
        <p:spPr>
          <a:xfrm>
            <a:off x="78000" y="922300"/>
            <a:ext cx="7839599" cy="3937500"/>
          </a:xfrm>
          <a:prstGeom prst="rect">
            <a:avLst/>
          </a:prstGeom>
        </p:spPr>
        <p:txBody>
          <a:bodyPr anchorCtr="0" anchor="t" bIns="91425" lIns="91425" rIns="91425" tIns="91425">
            <a:noAutofit/>
          </a:bodyPr>
          <a:lstStyle/>
          <a:p>
            <a:pPr indent="-317500" lvl="0" marL="457200" rtl="0">
              <a:spcBef>
                <a:spcPts val="0"/>
              </a:spcBef>
              <a:buClr>
                <a:srgbClr val="666666"/>
              </a:buClr>
              <a:buSzPct val="100000"/>
              <a:buFont typeface="Trebuchet MS"/>
              <a:buAutoNum type="arabicPeriod"/>
            </a:pPr>
            <a:r>
              <a:rPr lang="ru" sz="1400">
                <a:solidFill>
                  <a:srgbClr val="666666"/>
                </a:solidFill>
                <a:latin typeface="Trebuchet MS"/>
                <a:ea typeface="Trebuchet MS"/>
                <a:cs typeface="Trebuchet MS"/>
                <a:sym typeface="Trebuchet MS"/>
              </a:rPr>
              <a:t>Скачать и установить git с </a:t>
            </a:r>
            <a:r>
              <a:rPr lang="ru" sz="1400" u="sng">
                <a:solidFill>
                  <a:schemeClr val="hlink"/>
                </a:solidFill>
                <a:latin typeface="Trebuchet MS"/>
                <a:ea typeface="Trebuchet MS"/>
                <a:cs typeface="Trebuchet MS"/>
                <a:sym typeface="Trebuchet MS"/>
                <a:hlinkClick r:id="rId3"/>
              </a:rPr>
              <a:t>https://git-scm.com/downloads</a:t>
            </a:r>
            <a:r>
              <a:rPr lang="ru" sz="1400">
                <a:solidFill>
                  <a:srgbClr val="666666"/>
                </a:solidFill>
                <a:latin typeface="Trebuchet MS"/>
                <a:ea typeface="Trebuchet MS"/>
                <a:cs typeface="Trebuchet MS"/>
                <a:sym typeface="Trebuchet MS"/>
              </a:rPr>
              <a:t> </a:t>
            </a:r>
          </a:p>
          <a:p>
            <a:pPr lvl="0" rtl="0">
              <a:spcBef>
                <a:spcPts val="0"/>
              </a:spcBef>
              <a:buNone/>
            </a:pPr>
            <a:r>
              <a:rPr lang="ru" sz="1400">
                <a:solidFill>
                  <a:srgbClr val="666666"/>
                </a:solidFill>
                <a:latin typeface="Trebuchet MS"/>
                <a:ea typeface="Trebuchet MS"/>
                <a:cs typeface="Trebuchet MS"/>
                <a:sym typeface="Trebuchet MS"/>
              </a:rPr>
              <a:t> </a:t>
            </a:r>
          </a:p>
          <a:p>
            <a:pPr indent="-317500" lvl="0" marL="457200" rtl="0">
              <a:spcBef>
                <a:spcPts val="0"/>
              </a:spcBef>
              <a:buClr>
                <a:srgbClr val="666666"/>
              </a:buClr>
              <a:buSzPct val="100000"/>
              <a:buFont typeface="Trebuchet MS"/>
              <a:buAutoNum type="arabicPeriod"/>
            </a:pPr>
            <a:r>
              <a:rPr lang="ru" sz="1400">
                <a:solidFill>
                  <a:srgbClr val="666666"/>
                </a:solidFill>
                <a:latin typeface="Trebuchet MS"/>
                <a:ea typeface="Trebuchet MS"/>
                <a:cs typeface="Trebuchet MS"/>
                <a:sym typeface="Trebuchet MS"/>
              </a:rPr>
              <a:t>Для начала работы настроить 2 переменные:</a:t>
            </a:r>
          </a:p>
          <a:p>
            <a:pPr indent="0" lvl="0" marL="457200" rtl="0">
              <a:spcBef>
                <a:spcPts val="0"/>
              </a:spcBef>
              <a:buNone/>
            </a:pPr>
            <a:r>
              <a:rPr lang="ru" sz="1400">
                <a:solidFill>
                  <a:schemeClr val="dk2"/>
                </a:solidFill>
                <a:latin typeface="Trebuchet MS"/>
                <a:ea typeface="Trebuchet MS"/>
                <a:cs typeface="Trebuchet MS"/>
                <a:sym typeface="Trebuchet MS"/>
              </a:rPr>
              <a:t>  git config --global user.name “User Name”</a:t>
            </a:r>
          </a:p>
          <a:p>
            <a:pPr lvl="0" rtl="0">
              <a:spcBef>
                <a:spcPts val="0"/>
              </a:spcBef>
              <a:buNone/>
            </a:pPr>
            <a:r>
              <a:rPr lang="ru" sz="1400">
                <a:solidFill>
                  <a:schemeClr val="dk2"/>
                </a:solidFill>
                <a:latin typeface="Trebuchet MS"/>
                <a:ea typeface="Trebuchet MS"/>
                <a:cs typeface="Trebuchet MS"/>
                <a:sym typeface="Trebuchet MS"/>
              </a:rPr>
              <a:t>	  git config --global user.email </a:t>
            </a:r>
            <a:r>
              <a:rPr lang="ru" sz="1400" u="sng">
                <a:solidFill>
                  <a:schemeClr val="hlink"/>
                </a:solidFill>
                <a:latin typeface="Trebuchet MS"/>
                <a:ea typeface="Trebuchet MS"/>
                <a:cs typeface="Trebuchet MS"/>
                <a:sym typeface="Trebuchet MS"/>
                <a:hlinkClick r:id="rId4"/>
              </a:rPr>
              <a:t>user@email.om</a:t>
            </a:r>
          </a:p>
          <a:p>
            <a:pPr lvl="0" rtl="0">
              <a:spcBef>
                <a:spcPts val="0"/>
              </a:spcBef>
              <a:buNone/>
            </a:pPr>
            <a:r>
              <a:t/>
            </a:r>
            <a:endParaRPr sz="1400">
              <a:solidFill>
                <a:srgbClr val="666666"/>
              </a:solidFill>
              <a:latin typeface="Trebuchet MS"/>
              <a:ea typeface="Trebuchet MS"/>
              <a:cs typeface="Trebuchet MS"/>
              <a:sym typeface="Trebuchet MS"/>
            </a:endParaRPr>
          </a:p>
          <a:p>
            <a:pPr indent="-317500" lvl="0" marL="457200" rtl="0">
              <a:spcBef>
                <a:spcPts val="0"/>
              </a:spcBef>
              <a:buClr>
                <a:srgbClr val="666666"/>
              </a:buClr>
              <a:buSzPct val="100000"/>
              <a:buFont typeface="Trebuchet MS"/>
              <a:buAutoNum type="arabicPeriod"/>
            </a:pPr>
            <a:r>
              <a:rPr lang="ru" sz="1400">
                <a:solidFill>
                  <a:srgbClr val="666666"/>
                </a:solidFill>
                <a:latin typeface="Trebuchet MS"/>
                <a:ea typeface="Trebuchet MS"/>
                <a:cs typeface="Trebuchet MS"/>
                <a:sym typeface="Trebuchet MS"/>
              </a:rPr>
              <a:t>Проверить текущие настройки можно командой</a:t>
            </a:r>
          </a:p>
          <a:p>
            <a:pPr lvl="0" rtl="0">
              <a:spcBef>
                <a:spcPts val="0"/>
              </a:spcBef>
              <a:buNone/>
            </a:pPr>
            <a:r>
              <a:rPr lang="ru" sz="1400">
                <a:solidFill>
                  <a:srgbClr val="666666"/>
                </a:solidFill>
                <a:latin typeface="Trebuchet MS"/>
                <a:ea typeface="Trebuchet MS"/>
                <a:cs typeface="Trebuchet MS"/>
                <a:sym typeface="Trebuchet MS"/>
              </a:rPr>
              <a:t>		git config --list</a:t>
            </a:r>
          </a:p>
          <a:p>
            <a:pPr lvl="0" rtl="0">
              <a:spcBef>
                <a:spcPts val="0"/>
              </a:spcBef>
              <a:buNone/>
            </a:pPr>
            <a:r>
              <a:rPr lang="ru" sz="1400">
                <a:solidFill>
                  <a:srgbClr val="666666"/>
                </a:solidFill>
                <a:latin typeface="Trebuchet MS"/>
                <a:ea typeface="Trebuchet MS"/>
                <a:cs typeface="Trebuchet MS"/>
                <a:sym typeface="Trebuchet MS"/>
              </a:rPr>
              <a:t>		</a:t>
            </a:r>
          </a:p>
          <a:p>
            <a:pPr lvl="0" rtl="0">
              <a:spcBef>
                <a:spcPts val="0"/>
              </a:spcBef>
              <a:buNone/>
            </a:pPr>
            <a:r>
              <a:rPr lang="ru" sz="1400">
                <a:solidFill>
                  <a:srgbClr val="666666"/>
                </a:solidFill>
                <a:latin typeface="Trebuchet MS"/>
                <a:ea typeface="Trebuchet MS"/>
                <a:cs typeface="Trebuchet MS"/>
                <a:sym typeface="Trebuchet MS"/>
              </a:rPr>
              <a:t>Сами настройки записываются в файл .gitconfig</a:t>
            </a:r>
            <a:br>
              <a:rPr lang="ru" sz="1400">
                <a:solidFill>
                  <a:srgbClr val="666666"/>
                </a:solidFill>
                <a:latin typeface="Trebuchet MS"/>
                <a:ea typeface="Trebuchet MS"/>
                <a:cs typeface="Trebuchet MS"/>
                <a:sym typeface="Trebuchet MS"/>
              </a:rPr>
            </a:br>
          </a:p>
          <a:p>
            <a:pPr lvl="0" rtl="0">
              <a:spcBef>
                <a:spcPts val="0"/>
              </a:spcBef>
              <a:buNone/>
            </a:pPr>
            <a:r>
              <a:rPr lang="ru" sz="1200">
                <a:solidFill>
                  <a:srgbClr val="666666"/>
                </a:solidFill>
                <a:latin typeface="Trebuchet MS"/>
                <a:ea typeface="Trebuchet MS"/>
                <a:cs typeface="Trebuchet MS"/>
                <a:sym typeface="Trebuchet MS"/>
              </a:rPr>
              <a:t>Для windows - C:\Users\Username\.gitconfig</a:t>
            </a:r>
          </a:p>
          <a:p>
            <a:pPr lvl="0" rtl="0">
              <a:spcBef>
                <a:spcPts val="0"/>
              </a:spcBef>
              <a:buNone/>
            </a:pPr>
            <a:r>
              <a:rPr lang="ru" sz="1200">
                <a:solidFill>
                  <a:srgbClr val="666666"/>
                </a:solidFill>
                <a:latin typeface="Trebuchet MS"/>
                <a:ea typeface="Trebuchet MS"/>
                <a:cs typeface="Trebuchet MS"/>
                <a:sym typeface="Trebuchet MS"/>
              </a:rPr>
              <a:t>Для mac - ~/.gitconfig</a:t>
            </a:r>
          </a:p>
        </p:txBody>
      </p:sp>
      <p:pic>
        <p:nvPicPr>
          <p:cNvPr id="84" name="Shape 84"/>
          <p:cNvPicPr preferRelativeResize="0"/>
          <p:nvPr/>
        </p:nvPicPr>
        <p:blipFill>
          <a:blip r:embed="rId5">
            <a:alphaModFix/>
          </a:blip>
          <a:stretch>
            <a:fillRect/>
          </a:stretch>
        </p:blipFill>
        <p:spPr>
          <a:xfrm>
            <a:off x="3674623" y="4635723"/>
            <a:ext cx="1794750" cy="407050"/>
          </a:xfrm>
          <a:prstGeom prst="rect">
            <a:avLst/>
          </a:prstGeom>
          <a:noFill/>
          <a:ln>
            <a:noFill/>
          </a:ln>
        </p:spPr>
      </p:pic>
      <p:pic>
        <p:nvPicPr>
          <p:cNvPr id="85" name="Shape 85"/>
          <p:cNvPicPr preferRelativeResize="0"/>
          <p:nvPr/>
        </p:nvPicPr>
        <p:blipFill>
          <a:blip r:embed="rId6">
            <a:alphaModFix/>
          </a:blip>
          <a:stretch>
            <a:fillRect/>
          </a:stretch>
        </p:blipFill>
        <p:spPr>
          <a:xfrm>
            <a:off x="4613675" y="1593875"/>
            <a:ext cx="4530325" cy="306409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1" type="body"/>
          </p:nvPr>
        </p:nvSpPr>
        <p:spPr>
          <a:xfrm>
            <a:off x="457200" y="929700"/>
            <a:ext cx="3994500" cy="37058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ru" sz="1400">
                <a:latin typeface="Trebuchet MS"/>
                <a:ea typeface="Trebuchet MS"/>
                <a:cs typeface="Trebuchet MS"/>
                <a:sym typeface="Trebuchet MS"/>
              </a:rPr>
              <a:t>Стандартный инит проекта</a:t>
            </a:r>
          </a:p>
          <a:p>
            <a:pPr lvl="0" rtl="0">
              <a:spcBef>
                <a:spcPts val="0"/>
              </a:spcBef>
              <a:buNone/>
            </a:pPr>
            <a:r>
              <a:rPr lang="ru" sz="1100">
                <a:solidFill>
                  <a:schemeClr val="dk1"/>
                </a:solidFill>
              </a:rPr>
              <a:t>				</a:t>
            </a:r>
          </a:p>
          <a:p>
            <a:pPr indent="-317500" lvl="0" marL="457200" rtl="0">
              <a:spcBef>
                <a:spcPts val="0"/>
              </a:spcBef>
              <a:buClr>
                <a:srgbClr val="666666"/>
              </a:buClr>
              <a:buSzPct val="100000"/>
              <a:buFont typeface="Trebuchet MS"/>
            </a:pPr>
            <a:r>
              <a:rPr lang="ru" sz="1400">
                <a:solidFill>
                  <a:srgbClr val="666666"/>
                </a:solidFill>
                <a:latin typeface="Trebuchet MS"/>
                <a:ea typeface="Trebuchet MS"/>
                <a:cs typeface="Trebuchet MS"/>
                <a:sym typeface="Trebuchet MS"/>
              </a:rPr>
              <a:t>Создать README.md</a:t>
            </a:r>
          </a:p>
          <a:p>
            <a:pPr indent="-317500" lvl="0" marL="457200" rtl="0">
              <a:spcBef>
                <a:spcPts val="0"/>
              </a:spcBef>
              <a:buClr>
                <a:srgbClr val="666666"/>
              </a:buClr>
              <a:buSzPct val="100000"/>
              <a:buFont typeface="Trebuchet MS"/>
            </a:pPr>
            <a:r>
              <a:rPr lang="ru" sz="1400">
                <a:solidFill>
                  <a:srgbClr val="666666"/>
                </a:solidFill>
                <a:latin typeface="Trebuchet MS"/>
                <a:ea typeface="Trebuchet MS"/>
                <a:cs typeface="Trebuchet MS"/>
                <a:sym typeface="Trebuchet MS"/>
              </a:rPr>
              <a:t>$ git init</a:t>
            </a:r>
          </a:p>
          <a:p>
            <a:pPr indent="-317500" lvl="0" marL="457200" rtl="0">
              <a:spcBef>
                <a:spcPts val="0"/>
              </a:spcBef>
              <a:buClr>
                <a:srgbClr val="666666"/>
              </a:buClr>
              <a:buSzPct val="100000"/>
              <a:buFont typeface="Trebuchet MS"/>
            </a:pPr>
            <a:r>
              <a:rPr lang="ru" sz="1400">
                <a:solidFill>
                  <a:srgbClr val="666666"/>
                </a:solidFill>
                <a:latin typeface="Trebuchet MS"/>
                <a:ea typeface="Trebuchet MS"/>
                <a:cs typeface="Trebuchet MS"/>
                <a:sym typeface="Trebuchet MS"/>
              </a:rPr>
              <a:t>$ git add README.md</a:t>
            </a:r>
          </a:p>
          <a:p>
            <a:pPr indent="-317500" lvl="0" marL="457200" rtl="0">
              <a:spcBef>
                <a:spcPts val="0"/>
              </a:spcBef>
              <a:buClr>
                <a:srgbClr val="666666"/>
              </a:buClr>
              <a:buSzPct val="100000"/>
              <a:buFont typeface="Trebuchet MS"/>
            </a:pPr>
            <a:r>
              <a:rPr lang="ru" sz="1400">
                <a:solidFill>
                  <a:srgbClr val="666666"/>
                </a:solidFill>
                <a:latin typeface="Trebuchet MS"/>
                <a:ea typeface="Trebuchet MS"/>
                <a:cs typeface="Trebuchet MS"/>
                <a:sym typeface="Trebuchet MS"/>
              </a:rPr>
              <a:t>$ git commit -m "first commit"</a:t>
            </a:r>
          </a:p>
          <a:p>
            <a:pPr indent="-317500" lvl="0" marL="457200" rtl="0">
              <a:spcBef>
                <a:spcPts val="0"/>
              </a:spcBef>
              <a:buClr>
                <a:srgbClr val="666666"/>
              </a:buClr>
              <a:buSzPct val="100000"/>
              <a:buFont typeface="Trebuchet MS"/>
            </a:pPr>
            <a:r>
              <a:rPr lang="ru" sz="1400">
                <a:solidFill>
                  <a:srgbClr val="666666"/>
                </a:solidFill>
                <a:latin typeface="Trebuchet MS"/>
                <a:ea typeface="Trebuchet MS"/>
                <a:cs typeface="Trebuchet MS"/>
                <a:sym typeface="Trebuchet MS"/>
              </a:rPr>
              <a:t>$ git remote add origin https://github.com/YouName/test.git </a:t>
            </a:r>
          </a:p>
          <a:p>
            <a:pPr indent="-317500" lvl="0" marL="457200" rtl="0">
              <a:spcBef>
                <a:spcPts val="0"/>
              </a:spcBef>
              <a:buClr>
                <a:srgbClr val="666666"/>
              </a:buClr>
              <a:buSzPct val="100000"/>
              <a:buFont typeface="Trebuchet MS"/>
            </a:pPr>
            <a:r>
              <a:rPr lang="ru" sz="1400">
                <a:solidFill>
                  <a:srgbClr val="666666"/>
                </a:solidFill>
                <a:latin typeface="Trebuchet MS"/>
                <a:ea typeface="Trebuchet MS"/>
                <a:cs typeface="Trebuchet MS"/>
                <a:sym typeface="Trebuchet MS"/>
              </a:rPr>
              <a:t>$ git push -u origin master </a:t>
            </a:r>
          </a:p>
        </p:txBody>
      </p:sp>
      <p:sp>
        <p:nvSpPr>
          <p:cNvPr id="91" name="Shape 91"/>
          <p:cNvSpPr txBox="1"/>
          <p:nvPr>
            <p:ph idx="2" type="body"/>
          </p:nvPr>
        </p:nvSpPr>
        <p:spPr>
          <a:xfrm>
            <a:off x="4692275" y="929700"/>
            <a:ext cx="3994500" cy="36650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ru" sz="1400">
                <a:latin typeface="Trebuchet MS"/>
                <a:ea typeface="Trebuchet MS"/>
                <a:cs typeface="Trebuchet MS"/>
                <a:sym typeface="Trebuchet MS"/>
              </a:rPr>
              <a:t>Типовой цикл работы</a:t>
            </a:r>
          </a:p>
          <a:p>
            <a:pPr lvl="0" rtl="0">
              <a:spcBef>
                <a:spcPts val="0"/>
              </a:spcBef>
              <a:buClr>
                <a:schemeClr val="dk1"/>
              </a:buClr>
              <a:buSzPct val="78571"/>
              <a:buFont typeface="Arial"/>
              <a:buNone/>
            </a:pPr>
            <a:r>
              <a:t/>
            </a:r>
            <a:endParaRPr b="1" sz="1400">
              <a:latin typeface="Trebuchet MS"/>
              <a:ea typeface="Trebuchet MS"/>
              <a:cs typeface="Trebuchet MS"/>
              <a:sym typeface="Trebuchet MS"/>
            </a:endParaRPr>
          </a:p>
          <a:p>
            <a:pPr indent="-317500" lvl="0" marL="457200" rtl="0">
              <a:spcBef>
                <a:spcPts val="0"/>
              </a:spcBef>
              <a:buClr>
                <a:schemeClr val="dk2"/>
              </a:buClr>
              <a:buSzPct val="100000"/>
              <a:buFont typeface="Trebuchet MS"/>
            </a:pPr>
            <a:r>
              <a:rPr lang="ru" sz="1400">
                <a:solidFill>
                  <a:schemeClr val="dk2"/>
                </a:solidFill>
                <a:latin typeface="Trebuchet MS"/>
                <a:ea typeface="Trebuchet MS"/>
                <a:cs typeface="Trebuchet MS"/>
                <a:sym typeface="Trebuchet MS"/>
              </a:rPr>
              <a:t>$ git pull</a:t>
            </a:r>
          </a:p>
          <a:p>
            <a:pPr indent="-317500" lvl="0" marL="457200" rtl="0">
              <a:spcBef>
                <a:spcPts val="0"/>
              </a:spcBef>
              <a:buClr>
                <a:schemeClr val="dk2"/>
              </a:buClr>
              <a:buSzPct val="100000"/>
              <a:buFont typeface="Trebuchet MS"/>
            </a:pPr>
            <a:r>
              <a:rPr lang="ru" sz="1400">
                <a:solidFill>
                  <a:schemeClr val="dk2"/>
                </a:solidFill>
                <a:latin typeface="Trebuchet MS"/>
                <a:ea typeface="Trebuchet MS"/>
                <a:cs typeface="Trebuchet MS"/>
                <a:sym typeface="Trebuchet MS"/>
              </a:rPr>
              <a:t>Работа над проектом</a:t>
            </a:r>
          </a:p>
          <a:p>
            <a:pPr indent="-317500" lvl="0" marL="457200" rtl="0">
              <a:spcBef>
                <a:spcPts val="0"/>
              </a:spcBef>
              <a:buClr>
                <a:schemeClr val="dk2"/>
              </a:buClr>
              <a:buSzPct val="100000"/>
              <a:buFont typeface="Trebuchet MS"/>
            </a:pPr>
            <a:r>
              <a:rPr lang="ru" sz="1400">
                <a:solidFill>
                  <a:schemeClr val="dk2"/>
                </a:solidFill>
                <a:latin typeface="Trebuchet MS"/>
                <a:ea typeface="Trebuchet MS"/>
                <a:cs typeface="Trebuchet MS"/>
                <a:sym typeface="Trebuchet MS"/>
              </a:rPr>
              <a:t>$ git status</a:t>
            </a:r>
          </a:p>
          <a:p>
            <a:pPr indent="-317500" lvl="0" marL="457200" rtl="0">
              <a:spcBef>
                <a:spcPts val="0"/>
              </a:spcBef>
              <a:buClr>
                <a:schemeClr val="dk2"/>
              </a:buClr>
              <a:buSzPct val="100000"/>
              <a:buFont typeface="Trebuchet MS"/>
            </a:pPr>
            <a:r>
              <a:rPr lang="ru" sz="1400">
                <a:solidFill>
                  <a:schemeClr val="dk2"/>
                </a:solidFill>
                <a:latin typeface="Trebuchet MS"/>
                <a:ea typeface="Trebuchet MS"/>
                <a:cs typeface="Trebuchet MS"/>
                <a:sym typeface="Trebuchet MS"/>
              </a:rPr>
              <a:t>$ git add .</a:t>
            </a:r>
          </a:p>
          <a:p>
            <a:pPr indent="-317500" lvl="0" marL="457200" rtl="0">
              <a:spcBef>
                <a:spcPts val="0"/>
              </a:spcBef>
              <a:buClr>
                <a:schemeClr val="dk2"/>
              </a:buClr>
              <a:buSzPct val="100000"/>
              <a:buFont typeface="Trebuchet MS"/>
            </a:pPr>
            <a:r>
              <a:rPr lang="ru" sz="1400">
                <a:solidFill>
                  <a:schemeClr val="dk2"/>
                </a:solidFill>
                <a:latin typeface="Trebuchet MS"/>
                <a:ea typeface="Trebuchet MS"/>
                <a:cs typeface="Trebuchet MS"/>
                <a:sym typeface="Trebuchet MS"/>
              </a:rPr>
              <a:t>$ git commit -m “Наработали работу”</a:t>
            </a:r>
          </a:p>
          <a:p>
            <a:pPr indent="-317500" lvl="0" marL="457200" rtl="0">
              <a:spcBef>
                <a:spcPts val="0"/>
              </a:spcBef>
              <a:buClr>
                <a:schemeClr val="dk2"/>
              </a:buClr>
              <a:buSzPct val="100000"/>
              <a:buFont typeface="Trebuchet MS"/>
            </a:pPr>
            <a:r>
              <a:rPr lang="ru" sz="1400">
                <a:solidFill>
                  <a:schemeClr val="dk2"/>
                </a:solidFill>
                <a:latin typeface="Trebuchet MS"/>
                <a:ea typeface="Trebuchet MS"/>
                <a:cs typeface="Trebuchet MS"/>
                <a:sym typeface="Trebuchet MS"/>
              </a:rPr>
              <a:t>$ git push</a:t>
            </a:r>
          </a:p>
          <a:p>
            <a:pPr lvl="0" rtl="0">
              <a:spcBef>
                <a:spcPts val="0"/>
              </a:spcBef>
              <a:buClr>
                <a:schemeClr val="dk1"/>
              </a:buClr>
              <a:buSzPct val="78571"/>
              <a:buFont typeface="Arial"/>
              <a:buNone/>
            </a:pPr>
            <a:r>
              <a:t/>
            </a:r>
            <a:endParaRPr sz="1400">
              <a:solidFill>
                <a:schemeClr val="dk1"/>
              </a:solidFill>
            </a:endParaRPr>
          </a:p>
          <a:p>
            <a:pPr lvl="0" rtl="0">
              <a:spcBef>
                <a:spcPts val="0"/>
              </a:spcBef>
              <a:buNone/>
            </a:pPr>
            <a:r>
              <a:t/>
            </a:r>
            <a:endParaRPr/>
          </a:p>
        </p:txBody>
      </p:sp>
      <p:pic>
        <p:nvPicPr>
          <p:cNvPr id="92" name="Shape 92"/>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93" name="Shape 93"/>
          <p:cNvSpPr txBox="1"/>
          <p:nvPr>
            <p:ph type="title"/>
          </p:nvPr>
        </p:nvSpPr>
        <p:spPr>
          <a:xfrm>
            <a:off x="457200" y="-22625"/>
            <a:ext cx="8229600" cy="857400"/>
          </a:xfrm>
          <a:prstGeom prst="rect">
            <a:avLst/>
          </a:prstGeom>
        </p:spPr>
        <p:txBody>
          <a:bodyPr anchorCtr="0" anchor="b" bIns="91425" lIns="91425" rIns="91425" tIns="91425">
            <a:noAutofit/>
          </a:bodyPr>
          <a:lstStyle/>
          <a:p>
            <a:pPr lvl="0" rtl="0" algn="ctr">
              <a:spcBef>
                <a:spcPts val="0"/>
              </a:spcBef>
              <a:buNone/>
            </a:pPr>
            <a:r>
              <a:rPr lang="ru"/>
              <a:t>Git Bash</a:t>
            </a:r>
          </a:p>
        </p:txBody>
      </p:sp>
      <p:pic>
        <p:nvPicPr>
          <p:cNvPr id="94" name="Shape 94"/>
          <p:cNvPicPr preferRelativeResize="0"/>
          <p:nvPr/>
        </p:nvPicPr>
        <p:blipFill>
          <a:blip r:embed="rId4">
            <a:alphaModFix/>
          </a:blip>
          <a:stretch>
            <a:fillRect/>
          </a:stretch>
        </p:blipFill>
        <p:spPr>
          <a:xfrm>
            <a:off x="1335423" y="2853548"/>
            <a:ext cx="6349951" cy="20601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100" name="Shape 100"/>
          <p:cNvSpPr txBox="1"/>
          <p:nvPr/>
        </p:nvSpPr>
        <p:spPr>
          <a:xfrm>
            <a:off x="457200" y="-22625"/>
            <a:ext cx="8229600" cy="857400"/>
          </a:xfrm>
          <a:prstGeom prst="rect">
            <a:avLst/>
          </a:prstGeom>
          <a:noFill/>
          <a:ln>
            <a:noFill/>
          </a:ln>
        </p:spPr>
        <p:txBody>
          <a:bodyPr anchorCtr="0" anchor="b" bIns="91425" lIns="91425" rIns="91425" tIns="91425">
            <a:noAutofit/>
          </a:bodyPr>
          <a:lstStyle/>
          <a:p>
            <a:pPr lvl="0" rtl="0" algn="ctr">
              <a:spcBef>
                <a:spcPts val="0"/>
              </a:spcBef>
              <a:buNone/>
            </a:pPr>
            <a:r>
              <a:rPr b="1" lang="ru" sz="3600"/>
              <a:t>Git GUI</a:t>
            </a:r>
          </a:p>
        </p:txBody>
      </p:sp>
      <p:sp>
        <p:nvSpPr>
          <p:cNvPr id="101" name="Shape 101"/>
          <p:cNvSpPr txBox="1"/>
          <p:nvPr/>
        </p:nvSpPr>
        <p:spPr>
          <a:xfrm>
            <a:off x="388275" y="688975"/>
            <a:ext cx="8229600" cy="922199"/>
          </a:xfrm>
          <a:prstGeom prst="rect">
            <a:avLst/>
          </a:prstGeom>
          <a:noFill/>
          <a:ln>
            <a:noFill/>
          </a:ln>
        </p:spPr>
        <p:txBody>
          <a:bodyPr anchorCtr="0" anchor="ctr" bIns="91425" lIns="91425" rIns="91425" tIns="91425">
            <a:noAutofit/>
          </a:bodyPr>
          <a:lstStyle/>
          <a:p>
            <a:pPr lvl="0" rtl="0" algn="ctr">
              <a:spcBef>
                <a:spcPts val="0"/>
              </a:spcBef>
              <a:buNone/>
            </a:pPr>
            <a:r>
              <a:rPr b="1" lang="ru">
                <a:latin typeface="Trebuchet MS"/>
                <a:ea typeface="Trebuchet MS"/>
                <a:cs typeface="Trebuchet MS"/>
                <a:sym typeface="Trebuchet MS"/>
              </a:rPr>
              <a:t>Работа GUI фактически не отличается от работы консоли. GUI выполняет те же команды вместо пользователя.</a:t>
            </a:r>
          </a:p>
        </p:txBody>
      </p:sp>
      <p:sp>
        <p:nvSpPr>
          <p:cNvPr id="102" name="Shape 102"/>
          <p:cNvSpPr txBox="1"/>
          <p:nvPr/>
        </p:nvSpPr>
        <p:spPr>
          <a:xfrm>
            <a:off x="4790250" y="3354500"/>
            <a:ext cx="4299900" cy="1322400"/>
          </a:xfrm>
          <a:prstGeom prst="rect">
            <a:avLst/>
          </a:prstGeom>
          <a:noFill/>
          <a:ln>
            <a:noFill/>
          </a:ln>
        </p:spPr>
        <p:txBody>
          <a:bodyPr anchorCtr="0" anchor="t" bIns="91425" lIns="91425" rIns="91425" tIns="91425">
            <a:noAutofit/>
          </a:bodyPr>
          <a:lstStyle/>
          <a:p>
            <a:pPr lvl="0" rtl="0">
              <a:spcBef>
                <a:spcPts val="600"/>
              </a:spcBef>
              <a:buNone/>
            </a:pPr>
            <a:r>
              <a:rPr lang="ru">
                <a:solidFill>
                  <a:srgbClr val="666666"/>
                </a:solidFill>
                <a:latin typeface="Trebuchet MS"/>
                <a:ea typeface="Trebuchet MS"/>
                <a:cs typeface="Trebuchet MS"/>
                <a:sym typeface="Trebuchet MS"/>
              </a:rPr>
              <a:t>Однако, для ясного представления процесса работы с git нужно знать принципы и необходимые команды для выполнения этих действий именно в консоли. </a:t>
            </a:r>
          </a:p>
          <a:p>
            <a:pPr lvl="0" rtl="0">
              <a:spcBef>
                <a:spcPts val="600"/>
              </a:spcBef>
              <a:buNone/>
            </a:pPr>
            <a:r>
              <a:t/>
            </a:r>
            <a:endParaRPr sz="1800">
              <a:solidFill>
                <a:srgbClr val="666666"/>
              </a:solidFill>
              <a:latin typeface="Trebuchet MS"/>
              <a:ea typeface="Trebuchet MS"/>
              <a:cs typeface="Trebuchet MS"/>
              <a:sym typeface="Trebuchet MS"/>
            </a:endParaRPr>
          </a:p>
          <a:p>
            <a:pPr lvl="0" rtl="0">
              <a:spcBef>
                <a:spcPts val="600"/>
              </a:spcBef>
              <a:buNone/>
            </a:pPr>
            <a:r>
              <a:t/>
            </a:r>
            <a:endParaRPr sz="1800">
              <a:solidFill>
                <a:srgbClr val="666666"/>
              </a:solidFill>
              <a:latin typeface="Trebuchet MS"/>
              <a:ea typeface="Trebuchet MS"/>
              <a:cs typeface="Trebuchet MS"/>
              <a:sym typeface="Trebuchet MS"/>
            </a:endParaRPr>
          </a:p>
        </p:txBody>
      </p:sp>
      <p:sp>
        <p:nvSpPr>
          <p:cNvPr id="103" name="Shape 103"/>
          <p:cNvSpPr txBox="1"/>
          <p:nvPr/>
        </p:nvSpPr>
        <p:spPr>
          <a:xfrm>
            <a:off x="240400" y="1426250"/>
            <a:ext cx="4067400" cy="1322400"/>
          </a:xfrm>
          <a:prstGeom prst="rect">
            <a:avLst/>
          </a:prstGeom>
          <a:noFill/>
          <a:ln>
            <a:noFill/>
          </a:ln>
        </p:spPr>
        <p:txBody>
          <a:bodyPr anchorCtr="0" anchor="t" bIns="91425" lIns="91425" rIns="91425" tIns="91425">
            <a:noAutofit/>
          </a:bodyPr>
          <a:lstStyle/>
          <a:p>
            <a:pPr indent="0" lvl="0" marL="0" rtl="0">
              <a:spcBef>
                <a:spcPts val="600"/>
              </a:spcBef>
              <a:buNone/>
            </a:pPr>
            <a:r>
              <a:rPr lang="ru">
                <a:solidFill>
                  <a:srgbClr val="666666"/>
                </a:solidFill>
                <a:latin typeface="Trebuchet MS"/>
                <a:ea typeface="Trebuchet MS"/>
                <a:cs typeface="Trebuchet MS"/>
                <a:sym typeface="Trebuchet MS"/>
              </a:rPr>
              <a:t>Практически, пользователь получает более наглядное представление происходящего. Проще начать работать, запомнить что нужно делать и куда нажать для получения привычного результата.</a:t>
            </a:r>
          </a:p>
          <a:p>
            <a:pPr lvl="0" rtl="0">
              <a:spcBef>
                <a:spcPts val="600"/>
              </a:spcBef>
              <a:buNone/>
            </a:pPr>
            <a:r>
              <a:t/>
            </a:r>
            <a:endParaRPr>
              <a:solidFill>
                <a:srgbClr val="666666"/>
              </a:solidFill>
              <a:latin typeface="Trebuchet MS"/>
              <a:ea typeface="Trebuchet MS"/>
              <a:cs typeface="Trebuchet MS"/>
              <a:sym typeface="Trebuchet MS"/>
            </a:endParaRPr>
          </a:p>
          <a:p>
            <a:pPr lvl="0" rtl="0">
              <a:spcBef>
                <a:spcPts val="600"/>
              </a:spcBef>
              <a:buNone/>
            </a:pPr>
            <a:r>
              <a:t/>
            </a:r>
            <a:endParaRPr sz="1800">
              <a:solidFill>
                <a:srgbClr val="666666"/>
              </a:solidFill>
              <a:latin typeface="Trebuchet MS"/>
              <a:ea typeface="Trebuchet MS"/>
              <a:cs typeface="Trebuchet MS"/>
              <a:sym typeface="Trebuchet MS"/>
            </a:endParaRPr>
          </a:p>
          <a:p>
            <a:pPr lvl="0" rtl="0">
              <a:spcBef>
                <a:spcPts val="600"/>
              </a:spcBef>
              <a:buNone/>
            </a:pPr>
            <a:r>
              <a:t/>
            </a:r>
            <a:endParaRPr sz="1800">
              <a:solidFill>
                <a:srgbClr val="666666"/>
              </a:solidFill>
              <a:latin typeface="Trebuchet MS"/>
              <a:ea typeface="Trebuchet MS"/>
              <a:cs typeface="Trebuchet MS"/>
              <a:sym typeface="Trebuchet MS"/>
            </a:endParaRPr>
          </a:p>
        </p:txBody>
      </p:sp>
      <p:pic>
        <p:nvPicPr>
          <p:cNvPr id="104" name="Shape 104"/>
          <p:cNvPicPr preferRelativeResize="0"/>
          <p:nvPr/>
        </p:nvPicPr>
        <p:blipFill>
          <a:blip r:embed="rId4">
            <a:alphaModFix/>
          </a:blip>
          <a:stretch>
            <a:fillRect/>
          </a:stretch>
        </p:blipFill>
        <p:spPr>
          <a:xfrm>
            <a:off x="4412600" y="1426250"/>
            <a:ext cx="4448350" cy="1996274"/>
          </a:xfrm>
          <a:prstGeom prst="rect">
            <a:avLst/>
          </a:prstGeom>
          <a:noFill/>
          <a:ln>
            <a:noFill/>
          </a:ln>
        </p:spPr>
      </p:pic>
      <p:pic>
        <p:nvPicPr>
          <p:cNvPr id="105" name="Shape 105"/>
          <p:cNvPicPr preferRelativeResize="0"/>
          <p:nvPr/>
        </p:nvPicPr>
        <p:blipFill>
          <a:blip r:embed="rId5">
            <a:alphaModFix/>
          </a:blip>
          <a:stretch>
            <a:fillRect/>
          </a:stretch>
        </p:blipFill>
        <p:spPr>
          <a:xfrm>
            <a:off x="102524" y="2557600"/>
            <a:ext cx="3830050" cy="22671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3674623" y="4635723"/>
            <a:ext cx="1794750" cy="407050"/>
          </a:xfrm>
          <a:prstGeom prst="rect">
            <a:avLst/>
          </a:prstGeom>
          <a:noFill/>
          <a:ln>
            <a:noFill/>
          </a:ln>
        </p:spPr>
      </p:pic>
      <p:sp>
        <p:nvSpPr>
          <p:cNvPr id="111" name="Shape 111"/>
          <p:cNvSpPr txBox="1"/>
          <p:nvPr/>
        </p:nvSpPr>
        <p:spPr>
          <a:xfrm>
            <a:off x="457200" y="-22625"/>
            <a:ext cx="8229600" cy="857400"/>
          </a:xfrm>
          <a:prstGeom prst="rect">
            <a:avLst/>
          </a:prstGeom>
          <a:noFill/>
          <a:ln>
            <a:noFill/>
          </a:ln>
        </p:spPr>
        <p:txBody>
          <a:bodyPr anchorCtr="0" anchor="b" bIns="91425" lIns="91425" rIns="91425" tIns="91425">
            <a:noAutofit/>
          </a:bodyPr>
          <a:lstStyle/>
          <a:p>
            <a:pPr lvl="0" rtl="0" algn="ctr">
              <a:spcBef>
                <a:spcPts val="0"/>
              </a:spcBef>
              <a:buNone/>
            </a:pPr>
            <a:r>
              <a:rPr b="1" lang="ru" sz="3600"/>
              <a:t>Ветвление</a:t>
            </a:r>
          </a:p>
        </p:txBody>
      </p:sp>
      <p:sp>
        <p:nvSpPr>
          <p:cNvPr id="112" name="Shape 112"/>
          <p:cNvSpPr txBox="1"/>
          <p:nvPr/>
        </p:nvSpPr>
        <p:spPr>
          <a:xfrm>
            <a:off x="899900" y="792375"/>
            <a:ext cx="7174499" cy="1242299"/>
          </a:xfrm>
          <a:prstGeom prst="rect">
            <a:avLst/>
          </a:prstGeom>
          <a:noFill/>
          <a:ln>
            <a:noFill/>
          </a:ln>
        </p:spPr>
        <p:txBody>
          <a:bodyPr anchorCtr="0" anchor="ctr" bIns="91425" lIns="91425" rIns="91425" tIns="91425">
            <a:noAutofit/>
          </a:bodyPr>
          <a:lstStyle/>
          <a:p>
            <a:pPr lvl="0" rtl="0" algn="ctr">
              <a:spcBef>
                <a:spcPts val="0"/>
              </a:spcBef>
              <a:buNone/>
            </a:pPr>
            <a:r>
              <a:rPr b="1" lang="ru">
                <a:solidFill>
                  <a:schemeClr val="dk1"/>
                </a:solidFill>
                <a:latin typeface="Trebuchet MS"/>
                <a:ea typeface="Trebuchet MS"/>
                <a:cs typeface="Trebuchet MS"/>
                <a:sym typeface="Trebuchet MS"/>
              </a:rPr>
              <a:t>Ветвление - эта функциональность, позволяющая реализовывать новую функциональность в вашем проекте, не затрагиваю уже рабочий код проекта. </a:t>
            </a:r>
          </a:p>
        </p:txBody>
      </p:sp>
      <p:pic>
        <p:nvPicPr>
          <p:cNvPr id="113" name="Shape 113"/>
          <p:cNvPicPr preferRelativeResize="0"/>
          <p:nvPr/>
        </p:nvPicPr>
        <p:blipFill>
          <a:blip r:embed="rId4">
            <a:alphaModFix/>
          </a:blip>
          <a:stretch>
            <a:fillRect/>
          </a:stretch>
        </p:blipFill>
        <p:spPr>
          <a:xfrm>
            <a:off x="304125" y="1909297"/>
            <a:ext cx="2345049" cy="2433949"/>
          </a:xfrm>
          <a:prstGeom prst="rect">
            <a:avLst/>
          </a:prstGeom>
          <a:noFill/>
          <a:ln>
            <a:noFill/>
          </a:ln>
        </p:spPr>
      </p:pic>
      <p:sp>
        <p:nvSpPr>
          <p:cNvPr id="114" name="Shape 114"/>
          <p:cNvSpPr txBox="1"/>
          <p:nvPr/>
        </p:nvSpPr>
        <p:spPr>
          <a:xfrm>
            <a:off x="2766425" y="1867775"/>
            <a:ext cx="6045300" cy="2818200"/>
          </a:xfrm>
          <a:prstGeom prst="rect">
            <a:avLst/>
          </a:prstGeom>
          <a:noFill/>
          <a:ln>
            <a:noFill/>
          </a:ln>
        </p:spPr>
        <p:txBody>
          <a:bodyPr anchorCtr="0" anchor="t" bIns="91425" lIns="91425" rIns="91425" tIns="91425">
            <a:noAutofit/>
          </a:bodyPr>
          <a:lstStyle/>
          <a:p>
            <a:pPr lvl="0" rtl="0">
              <a:spcBef>
                <a:spcPts val="600"/>
              </a:spcBef>
              <a:buNone/>
            </a:pPr>
            <a:r>
              <a:rPr lang="ru" sz="1100">
                <a:solidFill>
                  <a:srgbClr val="666666"/>
                </a:solidFill>
                <a:latin typeface="Trebuchet MS"/>
                <a:ea typeface="Trebuchet MS"/>
                <a:cs typeface="Trebuchet MS"/>
                <a:sym typeface="Trebuchet MS"/>
              </a:rPr>
              <a:t>Создание новой ветки - </a:t>
            </a:r>
            <a:r>
              <a:rPr b="1" lang="ru" sz="1100">
                <a:latin typeface="Trebuchet MS"/>
                <a:ea typeface="Trebuchet MS"/>
                <a:cs typeface="Trebuchet MS"/>
                <a:sym typeface="Trebuchet MS"/>
              </a:rPr>
              <a:t>git branch  ИМЯ_ВЕТКИ</a:t>
            </a:r>
          </a:p>
          <a:p>
            <a:pPr lvl="0" rtl="0">
              <a:spcBef>
                <a:spcPts val="600"/>
              </a:spcBef>
              <a:buClr>
                <a:schemeClr val="dk1"/>
              </a:buClr>
              <a:buSzPct val="100000"/>
              <a:buFont typeface="Arial"/>
              <a:buNone/>
            </a:pPr>
            <a:r>
              <a:rPr lang="ru" sz="1100">
                <a:solidFill>
                  <a:srgbClr val="666666"/>
                </a:solidFill>
                <a:latin typeface="Trebuchet MS"/>
                <a:ea typeface="Trebuchet MS"/>
                <a:cs typeface="Trebuchet MS"/>
                <a:sym typeface="Trebuchet MS"/>
              </a:rPr>
              <a:t>Переключение между ветками - </a:t>
            </a:r>
            <a:r>
              <a:rPr b="1" lang="ru" sz="1100">
                <a:latin typeface="Trebuchet MS"/>
                <a:ea typeface="Trebuchet MS"/>
                <a:cs typeface="Trebuchet MS"/>
                <a:sym typeface="Trebuchet MS"/>
              </a:rPr>
              <a:t>git checkout  ИМЯ_ВЕТКИ</a:t>
            </a:r>
          </a:p>
          <a:p>
            <a:pPr lvl="0" rtl="0">
              <a:spcBef>
                <a:spcPts val="600"/>
              </a:spcBef>
              <a:buClr>
                <a:schemeClr val="dk1"/>
              </a:buClr>
              <a:buSzPct val="100000"/>
              <a:buFont typeface="Arial"/>
              <a:buNone/>
            </a:pPr>
            <a:r>
              <a:rPr lang="ru" sz="1100">
                <a:solidFill>
                  <a:srgbClr val="666666"/>
                </a:solidFill>
                <a:latin typeface="Trebuchet MS"/>
                <a:ea typeface="Trebuchet MS"/>
                <a:cs typeface="Trebuchet MS"/>
                <a:sym typeface="Trebuchet MS"/>
              </a:rPr>
              <a:t>Создание и одновременное переключение между ветками - </a:t>
            </a:r>
            <a:r>
              <a:rPr b="1" lang="ru" sz="1100">
                <a:latin typeface="Trebuchet MS"/>
                <a:ea typeface="Trebuchet MS"/>
                <a:cs typeface="Trebuchet MS"/>
                <a:sym typeface="Trebuchet MS"/>
              </a:rPr>
              <a:t>git checkout -b ИМЯ_ВЕТКИ</a:t>
            </a:r>
          </a:p>
          <a:p>
            <a:pPr lvl="0" rtl="0">
              <a:spcBef>
                <a:spcPts val="600"/>
              </a:spcBef>
              <a:buNone/>
            </a:pPr>
            <a:r>
              <a:rPr lang="ru" sz="1100">
                <a:solidFill>
                  <a:srgbClr val="666666"/>
                </a:solidFill>
                <a:latin typeface="Trebuchet MS"/>
                <a:ea typeface="Trebuchet MS"/>
                <a:cs typeface="Trebuchet MS"/>
                <a:sym typeface="Trebuchet MS"/>
              </a:rPr>
              <a:t>Сравнение веток - </a:t>
            </a:r>
            <a:r>
              <a:rPr b="1" lang="ru" sz="1100">
                <a:latin typeface="Trebuchet MS"/>
                <a:ea typeface="Trebuchet MS"/>
                <a:cs typeface="Trebuchet MS"/>
                <a:sym typeface="Trebuchet MS"/>
              </a:rPr>
              <a:t>git diff ИМЯ_ВЕТКИ1..ИМЯ_ВЕТКИ2</a:t>
            </a:r>
          </a:p>
          <a:p>
            <a:pPr lvl="0" rtl="0">
              <a:spcBef>
                <a:spcPts val="600"/>
              </a:spcBef>
              <a:buNone/>
            </a:pPr>
            <a:r>
              <a:rPr lang="ru" sz="1100">
                <a:solidFill>
                  <a:srgbClr val="666666"/>
                </a:solidFill>
                <a:latin typeface="Trebuchet MS"/>
                <a:ea typeface="Trebuchet MS"/>
                <a:cs typeface="Trebuchet MS"/>
                <a:sym typeface="Trebuchet MS"/>
              </a:rPr>
              <a:t>Переименование ветки</a:t>
            </a:r>
            <a:r>
              <a:rPr b="1" lang="ru" sz="1100">
                <a:latin typeface="Trebuchet MS"/>
                <a:ea typeface="Trebuchet MS"/>
                <a:cs typeface="Trebuchet MS"/>
                <a:sym typeface="Trebuchet MS"/>
              </a:rPr>
              <a:t> - git branch -m СТАРОЕ_ИМЯ_ВЕТКИ НОВОЕ_ИМЯ_ВЕТКИ</a:t>
            </a:r>
          </a:p>
          <a:p>
            <a:pPr lvl="0" rtl="0">
              <a:spcBef>
                <a:spcPts val="600"/>
              </a:spcBef>
              <a:buNone/>
            </a:pPr>
            <a:r>
              <a:rPr lang="ru" sz="1100">
                <a:solidFill>
                  <a:srgbClr val="666666"/>
                </a:solidFill>
                <a:latin typeface="Trebuchet MS"/>
                <a:ea typeface="Trebuchet MS"/>
                <a:cs typeface="Trebuchet MS"/>
                <a:sym typeface="Trebuchet MS"/>
              </a:rPr>
              <a:t>Удаление ветки</a:t>
            </a:r>
            <a:r>
              <a:rPr b="1" lang="ru" sz="1100">
                <a:latin typeface="Trebuchet MS"/>
                <a:ea typeface="Trebuchet MS"/>
                <a:cs typeface="Trebuchet MS"/>
                <a:sym typeface="Trebuchet MS"/>
              </a:rPr>
              <a:t> - git branch -d ИМЯ_ВЕТКИ</a:t>
            </a:r>
          </a:p>
          <a:p>
            <a:pPr lvl="0" rtl="0">
              <a:spcBef>
                <a:spcPts val="600"/>
              </a:spcBef>
              <a:buClr>
                <a:schemeClr val="dk1"/>
              </a:buClr>
              <a:buFont typeface="Arial"/>
              <a:buNone/>
            </a:pPr>
            <a:r>
              <a:t/>
            </a:r>
            <a:endParaRPr b="1" sz="1100">
              <a:latin typeface="Trebuchet MS"/>
              <a:ea typeface="Trebuchet MS"/>
              <a:cs typeface="Trebuchet MS"/>
              <a:sym typeface="Trebuchet MS"/>
            </a:endParaRPr>
          </a:p>
          <a:p>
            <a:pPr lvl="0" rtl="0">
              <a:spcBef>
                <a:spcPts val="600"/>
              </a:spcBef>
              <a:buNone/>
            </a:pPr>
            <a:r>
              <a:t/>
            </a:r>
            <a:endParaRPr sz="1100">
              <a:solidFill>
                <a:srgbClr val="666666"/>
              </a:solidFill>
              <a:latin typeface="Trebuchet MS"/>
              <a:ea typeface="Trebuchet MS"/>
              <a:cs typeface="Trebuchet MS"/>
              <a:sym typeface="Trebuchet MS"/>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